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4EC4BE0-3923-4DE9-829F-6658DEAFCF6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3D66B18-81F6-4B60-958B-625546C648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8851F7B-9BC3-4ABE-B362-84CAD328C8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4C68302-B9B3-4DF8-BB5C-F9AB094E26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4B0C253-6DE8-4B7E-A5A3-BB3E876AC7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55F0541-D895-4BD1-83F9-4E7E4DD854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1353A00-964C-4FC3-92A6-A474AAB354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F458358-B8AD-4FCC-BD08-AF7C2D7801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F505F8C-9A16-461B-AB11-066AD1170A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93D9FB6-81A6-45B3-A2FF-C1D38764C3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09459A8-CC6A-4130-BDD9-6FEA7D327C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A722665-F14F-4FB8-A947-5FFCDCA344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830EC73-656A-4DDF-9C12-B3B4F8F9F2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EB7ECAF-3BDD-4764-8E43-0C890A7DCC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E0F55D79-B476-44E5-A6A9-E704E16C3C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D10AB68-1B9F-4C1A-8099-07E9D1AA63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263C-B2D3-4681-A86F-4A162F25F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347E8-6144-4A09-B610-CEE5745AF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0A03B-61F3-4258-A868-16A01FDC7B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62B1-147B-4A5E-AE68-B9DA969CA2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BF84-4E3B-4C8B-A6B1-9A818771D5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66A221-D988-4955-9DC0-3FF0AADC72F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4144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5B86-FC3D-4DD7-A593-423C6554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C1ED9-6A7A-4412-88E5-751FFCCB6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D136F-7B20-4006-93EF-BCF52E83D9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739F-E614-40F6-AA02-5CEF910ADF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02EA-7B1B-4F01-ABB0-7BE15B732E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8D19D-042B-4A63-9B31-18E218A80F5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2776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B3493-E7B0-43F2-BD04-63C098CFB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D869B-1C42-4153-90C4-117A7D274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4C2A-3251-4E57-A3C8-3B7C01EE85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E0E2-9C78-4E40-931C-65CF4336BC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FBFC9-3FEB-4E38-AC17-0518183DC4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40860E-B559-47C7-99A3-478ADE01659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0228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7CF1-15BD-4383-B6C8-1CF4538C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868B6-5A9E-4587-AE36-854FC4CF16E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2EED2-1A3B-4F5E-A887-AC4DEDE5293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19337-DAC8-455A-BD43-77B6B3B88A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B20C5E5F-6A1E-493B-9BAD-08C549E9EEC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759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CAE4-013D-4E86-946F-F04356F6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01BA0FAA-E03B-493B-A930-8BE68A26F16C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36845-6FA2-4431-8008-EA3492957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EDD40-FFC9-4236-B3D8-708FCDDEA3B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F8735-1E3E-470C-9E98-82DCDC467F0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48631-61E2-47B2-8210-37EAC17C87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56CDE27-3504-4BA4-B160-A2B7466DCB3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157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29AF-D951-4E18-BC92-49573236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D87F-29EC-47F0-ADFB-22151EEC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B55E6-9362-463B-A77F-0D4E95F6C2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ABF6-38A5-4A7C-9D9E-A918A11803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0BC1-173C-4E26-9E4C-A44193EE0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A0D07E-C8E6-4728-9405-6E3060F8468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6068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E5D7-26AE-4221-9CC7-19F76B87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84864-32D5-493C-BCFA-31CD6F5C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6E0EC-1406-49EA-8BF3-9D7FDCEBE6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0B04-54AF-45DA-ABD6-6BAC5767ED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F64EF-0EAF-4577-9A0A-3BB8A7053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D17C50-3B2B-48FA-AB6A-489538BE81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0254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8AA4-D15F-4FF3-895C-123EF2C9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C428-64B7-4171-AD33-4FD0DEF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B3F33-C2D7-44ED-878F-695B07D79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641AD-DBC7-43CA-AD57-54035B8427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6EF58-980E-4CA0-9CAC-39FA34B1E0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87654-05B5-4E10-A965-83BCB39A7E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0F4B6-9B2F-462A-9DA8-B7FE850BC8A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4646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74D9-B9EA-4E03-B71F-BE55AF83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E0997-51AB-401C-B922-73EA13DA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B1C01-042F-4D89-874B-9191048A4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A2CC3-68F1-4795-81D4-4036B12FE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19136-66FB-4978-A06F-079F5AA41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23ECA-1120-4A48-BF62-813FBFBC2F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74E3B-7041-4BDE-AEE8-26154EE2EF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5B94F-4FA2-4475-AC48-59E8C95AD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965DA-CB23-4D89-800B-B7232503BA1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184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3C8D-8BB9-4240-84EA-C2C91BA1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02D0D-5637-43D6-AAB6-B6A7B865C8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06DE8-D5F6-4558-8810-588128272F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E67CB-9D9A-4643-8B61-F76994B43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B06FBA-A8B7-4201-9775-176C4AA2F20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3902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01A65-685B-4C06-92B5-7E3D01F71D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E2D50-D036-44C7-A0DD-421234F02C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75529-BF5E-42EF-842E-F8EE0CEA8F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6CCC7D-E685-427F-A4F0-661CB09EA56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8326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5D8A-5744-47F9-89C9-B90BA96D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42DC-141B-4956-AAA6-510E57DA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64A70-7CA8-4B0A-8913-898BE0CB9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2C54-192E-4396-9E20-5B99877207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8D7E1-C385-4D48-90FC-65AF016AB8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FCF13-5808-48EF-BC46-B35E5E5AC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C3B6DB-904B-48CB-977A-C6FBC58CFE5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6129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BCE-0A98-4CE2-8C0B-CE62541B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8E975-9E5F-4765-B678-735544770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D2F3-14DB-4399-BA6E-5C33FBC1B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D6ACA-9B7F-4373-8F04-12AB9FDF5C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1DFB0-C8C6-4724-B87D-2921C8E3F2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78FEE-9224-4CFB-9AA3-EBB231B1AD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4995F1-F736-4470-8298-3BE1883BFE4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3948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1E5F185-06FD-4E7A-ADCF-E800C80B2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09B0792-16A1-4454-B531-A5C5184B0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C08A7B-85BE-40F1-8A4C-C0BC4ED4D51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40CEE0-26D5-46DC-B327-83B7E1DC714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4520B0-A0CE-4C0F-B631-1BE8F3CEDC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50CB5C8-7BE7-4E21-B86E-5B15420676ED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6BF09CD-1B3A-43FF-8646-CB02CA41B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009900"/>
                </a:solidFill>
              </a:rPr>
              <a:t>Baterije v našem življenju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DAE0809-4F92-46A4-A498-380CD0C0C56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2179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2000">
                <a:solidFill>
                  <a:srgbClr val="99CC00"/>
                </a:solidFill>
              </a:rPr>
              <a:t>-Kaj sploh so baterije?</a:t>
            </a:r>
          </a:p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2000">
                <a:solidFill>
                  <a:srgbClr val="99CC00"/>
                </a:solidFill>
              </a:rPr>
              <a:t>-Sestava baterij</a:t>
            </a:r>
          </a:p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2000">
                <a:solidFill>
                  <a:srgbClr val="99CC00"/>
                </a:solidFill>
              </a:rPr>
              <a:t>-Snovi v baterijah</a:t>
            </a:r>
          </a:p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2000">
                <a:solidFill>
                  <a:srgbClr val="99CC00"/>
                </a:solidFill>
              </a:rPr>
              <a:t>-Vrste baterij</a:t>
            </a:r>
          </a:p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2000">
                <a:solidFill>
                  <a:srgbClr val="99CC00"/>
                </a:solidFill>
              </a:rPr>
              <a:t>-Zakaj baterije ločujemo?</a:t>
            </a:r>
          </a:p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 sz="2000">
                <a:solidFill>
                  <a:srgbClr val="99CC00"/>
                </a:solidFill>
              </a:rPr>
              <a:t>-Zgodovina baterij</a:t>
            </a:r>
          </a:p>
          <a:p>
            <a:pPr marL="0" indent="0"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sl-SI" sz="2000">
              <a:solidFill>
                <a:srgbClr val="99CC00"/>
              </a:solidFill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69776310-C439-44D8-A34E-63A8DF24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237648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7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75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7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77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7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79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8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81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5EA7E62-1AE3-4B03-9669-CF6EC07BE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333399"/>
                </a:solidFill>
              </a:rPr>
              <a:t>Kaj baterije sploh so?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43F40F8-1C9E-4C38-A92F-C64920EF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 sz="2400">
                <a:solidFill>
                  <a:srgbClr val="333399"/>
                </a:solidFill>
              </a:rPr>
              <a:t>Človek vedno bolj uporablja baterije, ker potrebuje dodaten vir energije. </a:t>
            </a:r>
          </a:p>
          <a:p>
            <a:pPr marL="341313" indent="-341313">
              <a:spcBef>
                <a:spcPts val="600"/>
              </a:spcBef>
              <a:buClr>
                <a:srgbClr val="333399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 sz="2400">
                <a:solidFill>
                  <a:srgbClr val="333399"/>
                </a:solidFill>
              </a:rPr>
              <a:t>Uporaba baterij:</a:t>
            </a: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 sz="2400">
                <a:solidFill>
                  <a:srgbClr val="333399"/>
                </a:solidFill>
              </a:rPr>
              <a:t>     Mobilni aparati, mp3 predvajalniki, prenosni računalnik, igrače, svetilke, slušni aparati, itd.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9CE0FD82-E9F4-48AC-A84B-7D01AD57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73463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DE72668-BD03-43B5-8338-BEF6E7C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33115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9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9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900" decel="100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CD2D88F-EAB5-4BA3-AB59-92441A5FE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FFFF66"/>
                </a:solidFill>
              </a:rPr>
              <a:t>Sestava baterij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896FEB-BC17-40AC-AC4B-FEA385D84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41425"/>
            <a:ext cx="7921625" cy="5616575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FFFF66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 sz="2800">
                <a:solidFill>
                  <a:srgbClr val="FFFF66"/>
                </a:solidFill>
              </a:rPr>
              <a:t>Navadno baterijo sestavlja:</a:t>
            </a:r>
          </a:p>
          <a:p>
            <a:pPr marL="341313" indent="-341313"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 sz="2800"/>
              <a:t>                                                 </a:t>
            </a:r>
            <a:r>
              <a:rPr lang="en-US" altLang="sl-SI" sz="1600" b="1">
                <a:solidFill>
                  <a:srgbClr val="FFFF66"/>
                </a:solidFill>
              </a:rPr>
              <a:t>grafitna palica</a:t>
            </a:r>
          </a:p>
          <a:p>
            <a:pPr marL="341313" indent="-341313"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 sz="1600"/>
              <a:t>                                                                            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F724E9F-BE2F-4A88-8944-059FDA22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39909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Line 4">
            <a:extLst>
              <a:ext uri="{FF2B5EF4-FFF2-40B4-BE49-F238E27FC236}">
                <a16:creationId xmlns:a16="http://schemas.microsoft.com/office/drawing/2014/main" id="{60F4C437-DDE7-4323-8504-F6A8972ABC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2203450"/>
            <a:ext cx="1368425" cy="15144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29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3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9858313-C149-4501-8900-8C489B48B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008000"/>
                </a:solidFill>
              </a:rPr>
              <a:t>Snovi v baterijah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AA15CEC-A8B7-4E10-A5B1-B33715E76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Clr>
                <a:srgbClr val="008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Baterijo sestavljajo različne nevarne snovi:</a:t>
            </a:r>
          </a:p>
          <a:p>
            <a:pPr marL="341313" indent="-341313">
              <a:buClr>
                <a:srgbClr val="008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Manganov dioksid- MnO2</a:t>
            </a:r>
          </a:p>
          <a:p>
            <a:pPr marL="341313" indent="-341313">
              <a:buClr>
                <a:srgbClr val="008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Svinec</a:t>
            </a:r>
          </a:p>
          <a:p>
            <a:pPr marL="341313" indent="-341313">
              <a:buClr>
                <a:srgbClr val="008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Živo srebro</a:t>
            </a:r>
          </a:p>
          <a:p>
            <a:pPr marL="341313" indent="-341313">
              <a:buClr>
                <a:srgbClr val="008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Kadmij</a:t>
            </a:r>
          </a:p>
          <a:p>
            <a:pPr marL="341313" indent="-341313">
              <a:buClr>
                <a:srgbClr val="008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Elektroliti     </a:t>
            </a:r>
          </a:p>
          <a:p>
            <a:pPr marL="341313" indent="-341313"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8000"/>
                </a:solidFill>
              </a:rPr>
              <a:t>                   </a:t>
            </a:r>
            <a:r>
              <a:rPr lang="en-US" altLang="sl-SI" sz="1600">
                <a:solidFill>
                  <a:srgbClr val="008000"/>
                </a:solidFill>
              </a:rPr>
              <a:t>to je znak za biološko</a:t>
            </a:r>
            <a:r>
              <a:rPr lang="en-US" altLang="sl-SI">
                <a:solidFill>
                  <a:srgbClr val="008000"/>
                </a:solidFill>
              </a:rPr>
              <a:t> </a:t>
            </a:r>
            <a:r>
              <a:rPr lang="en-US" altLang="sl-SI" sz="1600">
                <a:solidFill>
                  <a:srgbClr val="008000"/>
                </a:solidFill>
              </a:rPr>
              <a:t>nevarnost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E59B2BDE-8BB6-472D-9E4F-8E02E98A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4175"/>
            <a:ext cx="2879725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Line 4">
            <a:extLst>
              <a:ext uri="{FF2B5EF4-FFF2-40B4-BE49-F238E27FC236}">
                <a16:creationId xmlns:a16="http://schemas.microsoft.com/office/drawing/2014/main" id="{85CEEA33-67CF-4861-AF33-F785902AAE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7750" y="4437063"/>
            <a:ext cx="1371600" cy="9366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23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4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25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6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27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8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9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62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63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0A52EBD-714B-47FD-8E6E-4160BF080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00FFFF"/>
                </a:solidFill>
              </a:rPr>
              <a:t>Vrste baterij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1260A2A-F6C1-4747-BD7D-9D86EA270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65650"/>
          </a:xfrm>
          <a:ln/>
        </p:spPr>
        <p:txBody>
          <a:bodyPr/>
          <a:lstStyle/>
          <a:p>
            <a:pPr marL="341313" indent="-341313">
              <a:buClr>
                <a:srgbClr val="00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FFFF"/>
                </a:solidFill>
              </a:rPr>
              <a:t>Imamo več vrst baterij, kot so:</a:t>
            </a:r>
          </a:p>
          <a:p>
            <a:pPr marL="341313" indent="-341313">
              <a:buClr>
                <a:srgbClr val="00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FFFF"/>
                </a:solidFill>
              </a:rPr>
              <a:t>Navadne baterije</a:t>
            </a:r>
          </a:p>
          <a:p>
            <a:pPr marL="341313" indent="-341313">
              <a:buClr>
                <a:srgbClr val="00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FFFF"/>
                </a:solidFill>
              </a:rPr>
              <a:t>Akumulatorske baterije</a:t>
            </a:r>
          </a:p>
          <a:p>
            <a:pPr marL="341313" indent="-341313">
              <a:buClr>
                <a:srgbClr val="00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00FFFF"/>
                </a:solidFill>
              </a:rPr>
              <a:t>Alkalne baterije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sl-SI">
              <a:solidFill>
                <a:srgbClr val="00FFFF"/>
              </a:solidFill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827859BD-9C90-4BA9-AC46-87ED70FF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5038"/>
            <a:ext cx="2293937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4">
            <a:extLst>
              <a:ext uri="{FF2B5EF4-FFF2-40B4-BE49-F238E27FC236}">
                <a16:creationId xmlns:a16="http://schemas.microsoft.com/office/drawing/2014/main" id="{27F72A8E-BAFD-4FDF-A8AE-87EE15F77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2492375"/>
            <a:ext cx="2449513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34A3C9DD-D40C-4724-BE55-1AB495D3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302418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879F4884-339C-4F2D-8D0F-CDCB5E4EB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3213100"/>
            <a:ext cx="576262" cy="12239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604C233B-CB56-40D8-80EB-FF5F082F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2703512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Line 8">
            <a:extLst>
              <a:ext uri="{FF2B5EF4-FFF2-40B4-BE49-F238E27FC236}">
                <a16:creationId xmlns:a16="http://schemas.microsoft.com/office/drawing/2014/main" id="{4C58670A-A805-4149-A920-45269DFC1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3860800"/>
            <a:ext cx="360362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4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42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4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48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5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54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0AB355F-F8B2-4DF3-A008-710E91BD1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CC00FF"/>
                </a:solidFill>
              </a:rPr>
              <a:t>Zakaj baterije ločujemo?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66DDA3E-3411-43EB-AECC-B648CD44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491288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534C96A5-FBFD-4B2A-870A-4DD6E6BBD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l-SI">
                <a:solidFill>
                  <a:srgbClr val="FFFF99"/>
                </a:solidFill>
              </a:rPr>
              <a:t>Zgodovina baterij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4585345-EC61-4894-9F3F-55B59000A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Clr>
                <a:srgbClr val="FFFF99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sl-SI">
                <a:solidFill>
                  <a:srgbClr val="FFFF99"/>
                </a:solidFill>
              </a:rPr>
              <a:t>Prvo baterijo je izdelal Italijan Alessandro Volta davnega leta 1790.  </a:t>
            </a:r>
            <a:br>
              <a:rPr lang="en-US" altLang="sl-SI">
                <a:solidFill>
                  <a:srgbClr val="FFFF99"/>
                </a:solidFill>
              </a:rPr>
            </a:br>
            <a:r>
              <a:rPr lang="en-US" altLang="sl-SI">
                <a:solidFill>
                  <a:srgbClr val="FFFF99"/>
                </a:solidFill>
              </a:rPr>
              <a:t>Uporabil je srebrne in cinkove okrogle ploščice, mednje pa je vstavil v slano vodo namočeno klobučevino.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3A0B22E-DE12-4ECC-9969-6D64E349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21367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Office Theme</vt:lpstr>
      <vt:lpstr>Baterije v našem življenju</vt:lpstr>
      <vt:lpstr>Kaj baterije sploh so?</vt:lpstr>
      <vt:lpstr>Sestava baterij</vt:lpstr>
      <vt:lpstr>Snovi v baterijah</vt:lpstr>
      <vt:lpstr>Vrste baterij</vt:lpstr>
      <vt:lpstr>Zakaj baterije ločujemo?</vt:lpstr>
      <vt:lpstr>Zgodovina baterij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2019-06-03T09:11:32Z</dcterms:created>
  <dcterms:modified xsi:type="dcterms:W3CDTF">2019-06-03T09:11:32Z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