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1">
            <a:extLst>
              <a:ext uri="{FF2B5EF4-FFF2-40B4-BE49-F238E27FC236}">
                <a16:creationId xmlns:a16="http://schemas.microsoft.com/office/drawing/2014/main" id="{FF8EAF90-BF94-4744-992E-5993D371FF32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38">
            <a:extLst>
              <a:ext uri="{FF2B5EF4-FFF2-40B4-BE49-F238E27FC236}">
                <a16:creationId xmlns:a16="http://schemas.microsoft.com/office/drawing/2014/main" id="{80C0D573-1004-4262-8EE1-A728EEFCF307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ravokotnik 39">
            <a:extLst>
              <a:ext uri="{FF2B5EF4-FFF2-40B4-BE49-F238E27FC236}">
                <a16:creationId xmlns:a16="http://schemas.microsoft.com/office/drawing/2014/main" id="{CE1DDFCF-75B4-4FF5-A3A2-BC52E5E6E1E1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Pravokotnik 40">
            <a:extLst>
              <a:ext uri="{FF2B5EF4-FFF2-40B4-BE49-F238E27FC236}">
                <a16:creationId xmlns:a16="http://schemas.microsoft.com/office/drawing/2014/main" id="{C687C3CC-289E-4A0F-8322-8673B81A9DE8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ravokotnik 41">
            <a:extLst>
              <a:ext uri="{FF2B5EF4-FFF2-40B4-BE49-F238E27FC236}">
                <a16:creationId xmlns:a16="http://schemas.microsoft.com/office/drawing/2014/main" id="{AEF43714-849B-40BA-94BE-3766B0C97D49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Pravokotnik 55">
            <a:extLst>
              <a:ext uri="{FF2B5EF4-FFF2-40B4-BE49-F238E27FC236}">
                <a16:creationId xmlns:a16="http://schemas.microsoft.com/office/drawing/2014/main" id="{030F7A6F-DA46-4950-9167-EE2E18BE7099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Pravokotnik 64">
            <a:extLst>
              <a:ext uri="{FF2B5EF4-FFF2-40B4-BE49-F238E27FC236}">
                <a16:creationId xmlns:a16="http://schemas.microsoft.com/office/drawing/2014/main" id="{28B598B6-5D2F-42D4-B96F-7507AE015F98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Pravokotnik 65">
            <a:extLst>
              <a:ext uri="{FF2B5EF4-FFF2-40B4-BE49-F238E27FC236}">
                <a16:creationId xmlns:a16="http://schemas.microsoft.com/office/drawing/2014/main" id="{D6FC6E55-848F-4702-8F8C-33A3F2EE83FF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Pravokotnik 66">
            <a:extLst>
              <a:ext uri="{FF2B5EF4-FFF2-40B4-BE49-F238E27FC236}">
                <a16:creationId xmlns:a16="http://schemas.microsoft.com/office/drawing/2014/main" id="{B3582247-551E-4F0E-B94F-9088E9F62934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l-SI"/>
              <a:t>Uredite slog podnaslova matrice</a:t>
            </a:r>
            <a:endParaRPr lang="en-US"/>
          </a:p>
        </p:txBody>
      </p:sp>
      <p:sp>
        <p:nvSpPr>
          <p:cNvPr id="15" name="Ograda datuma 27">
            <a:extLst>
              <a:ext uri="{FF2B5EF4-FFF2-40B4-BE49-F238E27FC236}">
                <a16:creationId xmlns:a16="http://schemas.microsoft.com/office/drawing/2014/main" id="{761926B8-F1E7-4934-A944-EE568ED2B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64A4F-4522-4C04-B7A5-AF92BDB756D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6" name="Ograda noge 16">
            <a:extLst>
              <a:ext uri="{FF2B5EF4-FFF2-40B4-BE49-F238E27FC236}">
                <a16:creationId xmlns:a16="http://schemas.microsoft.com/office/drawing/2014/main" id="{F215E19B-88F2-4C80-8565-506B82757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7" name="Ograda številke diapozitiva 28">
            <a:extLst>
              <a:ext uri="{FF2B5EF4-FFF2-40B4-BE49-F238E27FC236}">
                <a16:creationId xmlns:a16="http://schemas.microsoft.com/office/drawing/2014/main" id="{0F5101E9-47A0-47E9-8CBC-E13F81B1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28F5B-3405-467C-AC1A-54A58EB7891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68851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B2B97B9E-AE59-4129-8C99-63691F586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41500-B663-4345-87D3-9335280C45C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E8CF61EE-5B1C-4C30-926B-F2F3B627C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41437D10-7D04-47BD-B03A-80B87D8B0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DFA37-4331-4097-9A20-7F2A10606D3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40129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B479E110-C1FA-4FAE-B6A2-35A5AF4F4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E0226-D579-4744-9127-FE9314979BA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13FE7360-4BC3-4A79-8A4B-8D3CC91A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55F9C06F-5B7E-4BB1-BE54-D4E927CF6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64473-35E4-40AB-8F68-145F844440B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30006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2B087412-66EF-467E-BD6C-78D8CA39B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2C5E3-6E8B-47A8-8672-D2AD233A5A3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A1899021-5CE7-439A-B900-979511F8F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52E0948E-E8E0-4BB1-A29B-4EBC7862C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C0B71-AE4D-4CD9-9FE9-E0B1A5CADD2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8052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ročno 13">
            <a:extLst>
              <a:ext uri="{FF2B5EF4-FFF2-40B4-BE49-F238E27FC236}">
                <a16:creationId xmlns:a16="http://schemas.microsoft.com/office/drawing/2014/main" id="{C555BD39-0C6F-4452-8352-96B867A58FB8}"/>
              </a:ext>
            </a:extLst>
          </p:cNvPr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3648 h 3648"/>
              <a:gd name="T2" fmla="*/ 720 w 2736"/>
              <a:gd name="T3" fmla="*/ 2016 h 3648"/>
              <a:gd name="T4" fmla="*/ 2736 w 2736"/>
              <a:gd name="T5" fmla="*/ 0 h 3648"/>
              <a:gd name="T6" fmla="*/ 2736 w 2736"/>
              <a:gd name="T7" fmla="*/ 96 h 3648"/>
              <a:gd name="T8" fmla="*/ 744 w 2736"/>
              <a:gd name="T9" fmla="*/ 2038 h 3648"/>
              <a:gd name="T10" fmla="*/ 48 w 2736"/>
              <a:gd name="T11" fmla="*/ 3648 h 3648"/>
              <a:gd name="T12" fmla="*/ 0 w 2736"/>
              <a:gd name="T13" fmla="*/ 3648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5" name="Prostoročno 14">
            <a:extLst>
              <a:ext uri="{FF2B5EF4-FFF2-40B4-BE49-F238E27FC236}">
                <a16:creationId xmlns:a16="http://schemas.microsoft.com/office/drawing/2014/main" id="{212C277B-FBFB-4124-B7EA-E9D77A665D21}"/>
              </a:ext>
            </a:extLst>
          </p:cNvPr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4080 h 4128"/>
              <a:gd name="T2" fmla="*/ 0 w 3504"/>
              <a:gd name="T3" fmla="*/ 4128 h 4128"/>
              <a:gd name="T4" fmla="*/ 3504 w 3504"/>
              <a:gd name="T5" fmla="*/ 2640 h 4128"/>
              <a:gd name="T6" fmla="*/ 2880 w 3504"/>
              <a:gd name="T7" fmla="*/ 0 h 4128"/>
              <a:gd name="T8" fmla="*/ 2832 w 3504"/>
              <a:gd name="T9" fmla="*/ 0 h 4128"/>
              <a:gd name="T10" fmla="*/ 3465 w 3504"/>
              <a:gd name="T11" fmla="*/ 2619 h 4128"/>
              <a:gd name="T12" fmla="*/ 0 w 3504"/>
              <a:gd name="T13" fmla="*/ 4080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" name="Prostoročno 12">
            <a:extLst>
              <a:ext uri="{FF2B5EF4-FFF2-40B4-BE49-F238E27FC236}">
                <a16:creationId xmlns:a16="http://schemas.microsoft.com/office/drawing/2014/main" id="{ED18F5C6-6786-4372-8C9C-AB467F18E2B5}"/>
              </a:ext>
            </a:extLst>
          </p:cNvPr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Prostoročno 15">
            <a:extLst>
              <a:ext uri="{FF2B5EF4-FFF2-40B4-BE49-F238E27FC236}">
                <a16:creationId xmlns:a16="http://schemas.microsoft.com/office/drawing/2014/main" id="{1661A716-D8FE-4B41-8B8D-8C15F41CC0C7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Prostoročno 16">
            <a:extLst>
              <a:ext uri="{FF2B5EF4-FFF2-40B4-BE49-F238E27FC236}">
                <a16:creationId xmlns:a16="http://schemas.microsoft.com/office/drawing/2014/main" id="{DAA5D9F7-A246-47F4-9AE0-6E1F8BB18436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Prostoročno 17">
            <a:extLst>
              <a:ext uri="{FF2B5EF4-FFF2-40B4-BE49-F238E27FC236}">
                <a16:creationId xmlns:a16="http://schemas.microsoft.com/office/drawing/2014/main" id="{31BA3201-E03B-4E80-A26C-BB3DC3C6DE58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Prostoročno 18">
            <a:extLst>
              <a:ext uri="{FF2B5EF4-FFF2-40B4-BE49-F238E27FC236}">
                <a16:creationId xmlns:a16="http://schemas.microsoft.com/office/drawing/2014/main" id="{694ED0D3-60B0-4CBA-960A-8BF26C6C8A96}"/>
              </a:ext>
            </a:extLst>
          </p:cNvPr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Prostoročno 19">
            <a:extLst>
              <a:ext uri="{FF2B5EF4-FFF2-40B4-BE49-F238E27FC236}">
                <a16:creationId xmlns:a16="http://schemas.microsoft.com/office/drawing/2014/main" id="{E81FA0CB-53C2-4ABE-A665-837E8175B95D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Prostoročno 20">
            <a:extLst>
              <a:ext uri="{FF2B5EF4-FFF2-40B4-BE49-F238E27FC236}">
                <a16:creationId xmlns:a16="http://schemas.microsoft.com/office/drawing/2014/main" id="{757E3570-3BE7-40C0-9DB1-022779BBE8EC}"/>
              </a:ext>
            </a:extLst>
          </p:cNvPr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Prostoročno 21">
            <a:extLst>
              <a:ext uri="{FF2B5EF4-FFF2-40B4-BE49-F238E27FC236}">
                <a16:creationId xmlns:a16="http://schemas.microsoft.com/office/drawing/2014/main" id="{BA4406E2-41B0-46A3-BE34-B4629D9D1F63}"/>
              </a:ext>
            </a:extLst>
          </p:cNvPr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Prostoročno 22">
            <a:extLst>
              <a:ext uri="{FF2B5EF4-FFF2-40B4-BE49-F238E27FC236}">
                <a16:creationId xmlns:a16="http://schemas.microsoft.com/office/drawing/2014/main" id="{2795971C-BBEA-4CEA-A782-0376DB0E634D}"/>
              </a:ext>
            </a:extLst>
          </p:cNvPr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Prostoročno 23">
            <a:extLst>
              <a:ext uri="{FF2B5EF4-FFF2-40B4-BE49-F238E27FC236}">
                <a16:creationId xmlns:a16="http://schemas.microsoft.com/office/drawing/2014/main" id="{C84C680A-6FC8-4BE4-A285-FD2982DF8D0A}"/>
              </a:ext>
            </a:extLst>
          </p:cNvPr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Prostoročno 24">
            <a:extLst>
              <a:ext uri="{FF2B5EF4-FFF2-40B4-BE49-F238E27FC236}">
                <a16:creationId xmlns:a16="http://schemas.microsoft.com/office/drawing/2014/main" id="{BD187486-13C1-4E40-9052-E991FD1ED95F}"/>
              </a:ext>
            </a:extLst>
          </p:cNvPr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Prostoročno 25">
            <a:extLst>
              <a:ext uri="{FF2B5EF4-FFF2-40B4-BE49-F238E27FC236}">
                <a16:creationId xmlns:a16="http://schemas.microsoft.com/office/drawing/2014/main" id="{3815642C-5CA6-4A3A-9769-974072E8B232}"/>
              </a:ext>
            </a:extLst>
          </p:cNvPr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Prostoročno 26">
            <a:extLst>
              <a:ext uri="{FF2B5EF4-FFF2-40B4-BE49-F238E27FC236}">
                <a16:creationId xmlns:a16="http://schemas.microsoft.com/office/drawing/2014/main" id="{2662DAD4-5821-4108-9395-E4D1F3048F34}"/>
              </a:ext>
            </a:extLst>
          </p:cNvPr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Pravokotnik 6">
            <a:extLst>
              <a:ext uri="{FF2B5EF4-FFF2-40B4-BE49-F238E27FC236}">
                <a16:creationId xmlns:a16="http://schemas.microsoft.com/office/drawing/2014/main" id="{E5D945F3-2779-4FB9-957A-A5B49A2EFFDE}"/>
              </a:ext>
            </a:extLst>
          </p:cNvPr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Pravokotnik 7">
            <a:extLst>
              <a:ext uri="{FF2B5EF4-FFF2-40B4-BE49-F238E27FC236}">
                <a16:creationId xmlns:a16="http://schemas.microsoft.com/office/drawing/2014/main" id="{B20C5A46-7AF6-4756-A986-A92777384835}"/>
              </a:ext>
            </a:extLst>
          </p:cNvPr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Pravokotnik 8">
            <a:extLst>
              <a:ext uri="{FF2B5EF4-FFF2-40B4-BE49-F238E27FC236}">
                <a16:creationId xmlns:a16="http://schemas.microsoft.com/office/drawing/2014/main" id="{7182F332-7275-4B28-BB02-F74906D281B0}"/>
              </a:ext>
            </a:extLst>
          </p:cNvPr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Pravokotnik 9">
            <a:extLst>
              <a:ext uri="{FF2B5EF4-FFF2-40B4-BE49-F238E27FC236}">
                <a16:creationId xmlns:a16="http://schemas.microsoft.com/office/drawing/2014/main" id="{0E5AB5A4-CD22-40E9-9067-E42E80D7371F}"/>
              </a:ext>
            </a:extLst>
          </p:cNvPr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Pravokotnik 10">
            <a:extLst>
              <a:ext uri="{FF2B5EF4-FFF2-40B4-BE49-F238E27FC236}">
                <a16:creationId xmlns:a16="http://schemas.microsoft.com/office/drawing/2014/main" id="{30E054C4-F032-4CED-9427-8CDC9F03FCBC}"/>
              </a:ext>
            </a:extLst>
          </p:cNvPr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Pravokotnik 11">
            <a:extLst>
              <a:ext uri="{FF2B5EF4-FFF2-40B4-BE49-F238E27FC236}">
                <a16:creationId xmlns:a16="http://schemas.microsoft.com/office/drawing/2014/main" id="{7C9B664F-827E-4C7F-993B-600BC4CECF9E}"/>
              </a:ext>
            </a:extLst>
          </p:cNvPr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25" name="Ograda datuma 3">
            <a:extLst>
              <a:ext uri="{FF2B5EF4-FFF2-40B4-BE49-F238E27FC236}">
                <a16:creationId xmlns:a16="http://schemas.microsoft.com/office/drawing/2014/main" id="{551FFFE7-2763-4C1C-A599-4BE77702A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3A3EB-05CC-4B06-AC92-AEAC17B0D42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26" name="Ograda noge 4">
            <a:extLst>
              <a:ext uri="{FF2B5EF4-FFF2-40B4-BE49-F238E27FC236}">
                <a16:creationId xmlns:a16="http://schemas.microsoft.com/office/drawing/2014/main" id="{564C6602-69C4-43E1-A2DD-329D36A2B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7" name="Ograda številke diapozitiva 5">
            <a:extLst>
              <a:ext uri="{FF2B5EF4-FFF2-40B4-BE49-F238E27FC236}">
                <a16:creationId xmlns:a16="http://schemas.microsoft.com/office/drawing/2014/main" id="{7C5CDC53-F52F-415C-B927-2B7C45EA5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7C64C-670E-4024-8DA5-26E6639C9B3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01563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9853C26A-C4C9-40C9-BCB2-5354ECEAB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408A7-5D6D-4DCB-8740-04D81F3AEA2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0F4D6326-B1C5-49D0-B3AC-2BD0F0261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EB228C05-AB33-4152-8FAB-2452357FB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BEB5C-033A-4660-BD17-400D6D92CE1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50712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24">
            <a:extLst>
              <a:ext uri="{FF2B5EF4-FFF2-40B4-BE49-F238E27FC236}">
                <a16:creationId xmlns:a16="http://schemas.microsoft.com/office/drawing/2014/main" id="{5A64B341-9A4E-4CFB-89A4-70928FBD3C86}"/>
              </a:ext>
            </a:extLst>
          </p:cNvPr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ravokotnik 15">
            <a:extLst>
              <a:ext uri="{FF2B5EF4-FFF2-40B4-BE49-F238E27FC236}">
                <a16:creationId xmlns:a16="http://schemas.microsoft.com/office/drawing/2014/main" id="{68FB6CE0-FADE-4BE1-B9A0-45DE804AAA9B}"/>
              </a:ext>
            </a:extLst>
          </p:cNvPr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Pravokotnik 16">
            <a:extLst>
              <a:ext uri="{FF2B5EF4-FFF2-40B4-BE49-F238E27FC236}">
                <a16:creationId xmlns:a16="http://schemas.microsoft.com/office/drawing/2014/main" id="{006F7606-D3E7-44FA-B583-1660411A73BE}"/>
              </a:ext>
            </a:extLst>
          </p:cNvPr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Pravokotnik 17">
            <a:extLst>
              <a:ext uri="{FF2B5EF4-FFF2-40B4-BE49-F238E27FC236}">
                <a16:creationId xmlns:a16="http://schemas.microsoft.com/office/drawing/2014/main" id="{B1A030F1-6DEB-435F-9E64-92C9AAED4B14}"/>
              </a:ext>
            </a:extLst>
          </p:cNvPr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ravokotnik 18">
            <a:extLst>
              <a:ext uri="{FF2B5EF4-FFF2-40B4-BE49-F238E27FC236}">
                <a16:creationId xmlns:a16="http://schemas.microsoft.com/office/drawing/2014/main" id="{1286D4E4-A62F-47C6-B70A-CCA177E5D0ED}"/>
              </a:ext>
            </a:extLst>
          </p:cNvPr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Pravokotnik 19">
            <a:extLst>
              <a:ext uri="{FF2B5EF4-FFF2-40B4-BE49-F238E27FC236}">
                <a16:creationId xmlns:a16="http://schemas.microsoft.com/office/drawing/2014/main" id="{205369D1-7C1C-4B9B-A4DE-8E2F469FB9EA}"/>
              </a:ext>
            </a:extLst>
          </p:cNvPr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Pravokotnik 20">
            <a:extLst>
              <a:ext uri="{FF2B5EF4-FFF2-40B4-BE49-F238E27FC236}">
                <a16:creationId xmlns:a16="http://schemas.microsoft.com/office/drawing/2014/main" id="{B09B4B18-8047-4CE1-AF58-EB55FF42BCE6}"/>
              </a:ext>
            </a:extLst>
          </p:cNvPr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Pravokotnik 21">
            <a:extLst>
              <a:ext uri="{FF2B5EF4-FFF2-40B4-BE49-F238E27FC236}">
                <a16:creationId xmlns:a16="http://schemas.microsoft.com/office/drawing/2014/main" id="{BEB554F6-F054-4CF5-9B77-59A9F0E9DAAC}"/>
              </a:ext>
            </a:extLst>
          </p:cNvPr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Pravokotnik 28">
            <a:extLst>
              <a:ext uri="{FF2B5EF4-FFF2-40B4-BE49-F238E27FC236}">
                <a16:creationId xmlns:a16="http://schemas.microsoft.com/office/drawing/2014/main" id="{9F048E3B-72B7-43B3-954D-18D2E3177EFB}"/>
              </a:ext>
            </a:extLst>
          </p:cNvPr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Pravokotnik 29">
            <a:extLst>
              <a:ext uri="{FF2B5EF4-FFF2-40B4-BE49-F238E27FC236}">
                <a16:creationId xmlns:a16="http://schemas.microsoft.com/office/drawing/2014/main" id="{A5D31D18-A235-40F9-9332-85FA7D7C295F}"/>
              </a:ext>
            </a:extLst>
          </p:cNvPr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7" name="Ograda datuma 6">
            <a:extLst>
              <a:ext uri="{FF2B5EF4-FFF2-40B4-BE49-F238E27FC236}">
                <a16:creationId xmlns:a16="http://schemas.microsoft.com/office/drawing/2014/main" id="{B67B95BF-7C16-48D5-B196-46ECBCA76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FC2C0-3B1F-4897-8297-D9A4B29CB48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8" name="Ograda noge 7">
            <a:extLst>
              <a:ext uri="{FF2B5EF4-FFF2-40B4-BE49-F238E27FC236}">
                <a16:creationId xmlns:a16="http://schemas.microsoft.com/office/drawing/2014/main" id="{4FD9863A-8F0B-4633-92B9-AC229637E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9" name="Ograda številke diapozitiva 8">
            <a:extLst>
              <a:ext uri="{FF2B5EF4-FFF2-40B4-BE49-F238E27FC236}">
                <a16:creationId xmlns:a16="http://schemas.microsoft.com/office/drawing/2014/main" id="{197448DA-780C-429C-B41E-2FCE1B6E8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A74A4-CECD-4AF6-B25A-735565AC199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47054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datuma 13">
            <a:extLst>
              <a:ext uri="{FF2B5EF4-FFF2-40B4-BE49-F238E27FC236}">
                <a16:creationId xmlns:a16="http://schemas.microsoft.com/office/drawing/2014/main" id="{5569E079-8D44-4E7C-8392-508113BC1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53FBE-CB65-4D08-8B5D-1A49F4F47DA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2">
            <a:extLst>
              <a:ext uri="{FF2B5EF4-FFF2-40B4-BE49-F238E27FC236}">
                <a16:creationId xmlns:a16="http://schemas.microsoft.com/office/drawing/2014/main" id="{8E01616C-20CC-4459-9E92-13F94E2DD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22">
            <a:extLst>
              <a:ext uri="{FF2B5EF4-FFF2-40B4-BE49-F238E27FC236}">
                <a16:creationId xmlns:a16="http://schemas.microsoft.com/office/drawing/2014/main" id="{4F78A5AE-79DA-4228-9D9E-D9F135A2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8104B-EF9B-485E-B985-3A6A625BCBB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20835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>
            <a:extLst>
              <a:ext uri="{FF2B5EF4-FFF2-40B4-BE49-F238E27FC236}">
                <a16:creationId xmlns:a16="http://schemas.microsoft.com/office/drawing/2014/main" id="{D699EB3F-5AD9-40F4-834C-590023E84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16622-5C5A-4848-9993-5CEA01D9CA2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53EE2E39-EDD1-4BA8-A1D6-3397E9A02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3">
            <a:extLst>
              <a:ext uri="{FF2B5EF4-FFF2-40B4-BE49-F238E27FC236}">
                <a16:creationId xmlns:a16="http://schemas.microsoft.com/office/drawing/2014/main" id="{1F9E8C16-D925-4977-934B-F752A6FC8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AA8FC-AF39-43AB-BB02-5E371DFD6CA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55862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FD9BA690-B452-4A82-90C3-2E63A977E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257BC-8B8E-4B4B-B03C-C1C9958D8D5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7F168498-E38F-4419-A556-9C990204E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3FC5DEE2-B3DA-4E5A-9538-E68D0762B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522A0-3552-4B90-80E2-464A5F09D09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00772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7">
            <a:extLst>
              <a:ext uri="{FF2B5EF4-FFF2-40B4-BE49-F238E27FC236}">
                <a16:creationId xmlns:a16="http://schemas.microsoft.com/office/drawing/2014/main" id="{E73BEBB9-4AE7-4217-A927-6A6D953BA150}"/>
              </a:ext>
            </a:extLst>
          </p:cNvPr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Raven povezovalnik 8">
            <a:extLst>
              <a:ext uri="{FF2B5EF4-FFF2-40B4-BE49-F238E27FC236}">
                <a16:creationId xmlns:a16="http://schemas.microsoft.com/office/drawing/2014/main" id="{52675A12-6299-4E4C-917B-CD8FED28190C}"/>
              </a:ext>
            </a:extLst>
          </p:cNvPr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Skupina 9">
            <a:extLst>
              <a:ext uri="{FF2B5EF4-FFF2-40B4-BE49-F238E27FC236}">
                <a16:creationId xmlns:a16="http://schemas.microsoft.com/office/drawing/2014/main" id="{458F2907-0EEB-436E-B0DB-2234E4B71ED9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Raven povezovalnik 14">
              <a:extLst>
                <a:ext uri="{FF2B5EF4-FFF2-40B4-BE49-F238E27FC236}">
                  <a16:creationId xmlns:a16="http://schemas.microsoft.com/office/drawing/2014/main" id="{08D98604-C2F8-431B-AC66-297DBE1E4289}"/>
                </a:ext>
              </a:extLst>
            </p:cNvPr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ven povezovalnik 15">
              <a:extLst>
                <a:ext uri="{FF2B5EF4-FFF2-40B4-BE49-F238E27FC236}">
                  <a16:creationId xmlns:a16="http://schemas.microsoft.com/office/drawing/2014/main" id="{C43BA535-F9EF-4FDC-ABB8-14452342428F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aven povezovalnik 16">
              <a:extLst>
                <a:ext uri="{FF2B5EF4-FFF2-40B4-BE49-F238E27FC236}">
                  <a16:creationId xmlns:a16="http://schemas.microsoft.com/office/drawing/2014/main" id="{FD2868F6-9BF9-47ED-BEC1-B3AB4D89E844}"/>
                </a:ext>
              </a:extLst>
            </p:cNvPr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Skupina 13">
            <a:extLst>
              <a:ext uri="{FF2B5EF4-FFF2-40B4-BE49-F238E27FC236}">
                <a16:creationId xmlns:a16="http://schemas.microsoft.com/office/drawing/2014/main" id="{DE584E58-1030-4C2B-92B0-F15B30A6344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Raven povezovalnik 10">
              <a:extLst>
                <a:ext uri="{FF2B5EF4-FFF2-40B4-BE49-F238E27FC236}">
                  <a16:creationId xmlns:a16="http://schemas.microsoft.com/office/drawing/2014/main" id="{1F9CA647-B2DB-424E-8051-A0166F59F6AA}"/>
                </a:ext>
              </a:extLst>
            </p:cNvPr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ven povezovalnik 11">
              <a:extLst>
                <a:ext uri="{FF2B5EF4-FFF2-40B4-BE49-F238E27FC236}">
                  <a16:creationId xmlns:a16="http://schemas.microsoft.com/office/drawing/2014/main" id="{491D1F2F-40F7-4BEB-80FC-9393B574D9C0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ven povezovalnik 12">
              <a:extLst>
                <a:ext uri="{FF2B5EF4-FFF2-40B4-BE49-F238E27FC236}">
                  <a16:creationId xmlns:a16="http://schemas.microsoft.com/office/drawing/2014/main" id="{3B49DA81-F5E8-49AA-92DB-4386FC49D936}"/>
                </a:ext>
              </a:extLst>
            </p:cNvPr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Skupina 17">
            <a:extLst>
              <a:ext uri="{FF2B5EF4-FFF2-40B4-BE49-F238E27FC236}">
                <a16:creationId xmlns:a16="http://schemas.microsoft.com/office/drawing/2014/main" id="{6B17B48F-E5D6-48AA-A588-20286DD37B51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Raven povezovalnik 18">
              <a:extLst>
                <a:ext uri="{FF2B5EF4-FFF2-40B4-BE49-F238E27FC236}">
                  <a16:creationId xmlns:a16="http://schemas.microsoft.com/office/drawing/2014/main" id="{4E5E51DD-3192-4B4C-B2AE-DE5FFABD1148}"/>
                </a:ext>
              </a:extLst>
            </p:cNvPr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ven povezovalnik 19">
              <a:extLst>
                <a:ext uri="{FF2B5EF4-FFF2-40B4-BE49-F238E27FC236}">
                  <a16:creationId xmlns:a16="http://schemas.microsoft.com/office/drawing/2014/main" id="{2160244C-6E21-4C52-8F78-C08EE0798E33}"/>
                </a:ext>
              </a:extLst>
            </p:cNvPr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en povezovalnik 20">
              <a:extLst>
                <a:ext uri="{FF2B5EF4-FFF2-40B4-BE49-F238E27FC236}">
                  <a16:creationId xmlns:a16="http://schemas.microsoft.com/office/drawing/2014/main" id="{674CADC9-3FF9-4943-AD6A-46BC13C73F40}"/>
                </a:ext>
              </a:extLst>
            </p:cNvPr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sl-SI" noProof="0"/>
              <a:t>Kliknite ikono, če želite dodati sliko</a:t>
            </a:r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9" name="Ograda datuma 4">
            <a:extLst>
              <a:ext uri="{FF2B5EF4-FFF2-40B4-BE49-F238E27FC236}">
                <a16:creationId xmlns:a16="http://schemas.microsoft.com/office/drawing/2014/main" id="{275F31BF-50C9-4A87-819A-C859CCB2B5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E27DC-EA73-4767-9D15-655AE180E44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20" name="Ograda noge 5">
            <a:extLst>
              <a:ext uri="{FF2B5EF4-FFF2-40B4-BE49-F238E27FC236}">
                <a16:creationId xmlns:a16="http://schemas.microsoft.com/office/drawing/2014/main" id="{C69863B4-BE87-4F06-B0E3-A7C01AB0C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1" name="Ograda številke diapozitiva 6">
            <a:extLst>
              <a:ext uri="{FF2B5EF4-FFF2-40B4-BE49-F238E27FC236}">
                <a16:creationId xmlns:a16="http://schemas.microsoft.com/office/drawing/2014/main" id="{5419EE55-7357-4434-903E-BB1A020F4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fld id="{DF70F9B4-D5D1-4A05-971A-1C49F395EC4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71260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>
            <a:extLst>
              <a:ext uri="{FF2B5EF4-FFF2-40B4-BE49-F238E27FC236}">
                <a16:creationId xmlns:a16="http://schemas.microsoft.com/office/drawing/2014/main" id="{3B3EEF7B-C4D3-4881-8836-FC491CDF86C0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936D2AD3-80DD-4A24-988D-6E9FD6F553D7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46B9DC6B-E3A0-489D-AD8A-EE844BC5930F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8BDD3234-53B2-4911-BA8B-E90DD3C14B6A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91159CCB-0DC3-4027-ACEF-38BD13EAA446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F34BE302-E67F-4CB3-9B4E-16BF364F7E77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5DEE541F-35C1-486E-B337-EFD802515CBF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Pravokotnik 15">
            <a:extLst>
              <a:ext uri="{FF2B5EF4-FFF2-40B4-BE49-F238E27FC236}">
                <a16:creationId xmlns:a16="http://schemas.microsoft.com/office/drawing/2014/main" id="{AC2AE5A3-A078-4D96-BA8D-A968A26AFDBA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Pravokotnik 16">
            <a:extLst>
              <a:ext uri="{FF2B5EF4-FFF2-40B4-BE49-F238E27FC236}">
                <a16:creationId xmlns:a16="http://schemas.microsoft.com/office/drawing/2014/main" id="{21A1726B-1B93-46A2-A684-768EF5D2BB07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Ograda naslova 21">
            <a:extLst>
              <a:ext uri="{FF2B5EF4-FFF2-40B4-BE49-F238E27FC236}">
                <a16:creationId xmlns:a16="http://schemas.microsoft.com/office/drawing/2014/main" id="{53884803-C298-4494-9DFA-F266CB7C8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1036" name="Ograda besedila 12">
            <a:extLst>
              <a:ext uri="{FF2B5EF4-FFF2-40B4-BE49-F238E27FC236}">
                <a16:creationId xmlns:a16="http://schemas.microsoft.com/office/drawing/2014/main" id="{F62749BE-6FED-41D8-B033-0A0FAD7AEB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EEB56406-CADD-4BD1-BEE9-7922F9047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43A45E1-1C8B-4409-A4B8-C3528D533D4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7EA2E729-5E99-422D-811B-12B843F040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A4AFA3A2-5F42-4A78-8A1D-66941669C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20BF2E0E-8CAE-4C49-97F4-515B87F75E8D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78" r:id="rId2"/>
    <p:sldLayoutId id="2147483684" r:id="rId3"/>
    <p:sldLayoutId id="2147483685" r:id="rId4"/>
    <p:sldLayoutId id="2147483686" r:id="rId5"/>
    <p:sldLayoutId id="2147483679" r:id="rId6"/>
    <p:sldLayoutId id="2147483687" r:id="rId7"/>
    <p:sldLayoutId id="2147483680" r:id="rId8"/>
    <p:sldLayoutId id="2147483688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anose="020B0609020204030204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anose="020B0609020204030204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anose="020B0609020204030204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anose="020B0609020204030204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anose="020B0609020204030204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anose="020B0609020204030204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anose="020B0609020204030204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anose="020B0609020204030204" pitchFamily="49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3" panose="05040102010807070707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4EF47A-784E-473A-A1DE-B6CE9B64D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76" y="404664"/>
            <a:ext cx="5040560" cy="115212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6600" dirty="0">
                <a:solidFill>
                  <a:schemeClr val="tx2">
                    <a:satMod val="200000"/>
                  </a:schemeClr>
                </a:solidFill>
              </a:rPr>
              <a:t>ELEKTRIČNI AVTOMOBILI</a:t>
            </a:r>
          </a:p>
        </p:txBody>
      </p:sp>
      <p:pic>
        <p:nvPicPr>
          <p:cNvPr id="8195" name="Picture 2">
            <a:extLst>
              <a:ext uri="{FF2B5EF4-FFF2-40B4-BE49-F238E27FC236}">
                <a16:creationId xmlns:a16="http://schemas.microsoft.com/office/drawing/2014/main" id="{C0F0AF18-A4ED-46CB-8199-B3A9CDB69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" t="272" r="221" b="16022"/>
          <a:stretch>
            <a:fillRect/>
          </a:stretch>
        </p:blipFill>
        <p:spPr bwMode="auto">
          <a:xfrm>
            <a:off x="468313" y="2852738"/>
            <a:ext cx="3448050" cy="313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3">
            <a:extLst>
              <a:ext uri="{FF2B5EF4-FFF2-40B4-BE49-F238E27FC236}">
                <a16:creationId xmlns:a16="http://schemas.microsoft.com/office/drawing/2014/main" id="{9B863D99-13C0-499C-8C1F-CC3275CFE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713"/>
            <a:ext cx="2417762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4">
            <a:extLst>
              <a:ext uri="{FF2B5EF4-FFF2-40B4-BE49-F238E27FC236}">
                <a16:creationId xmlns:a16="http://schemas.microsoft.com/office/drawing/2014/main" id="{C1A7708C-4997-4E09-A8DD-275068761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252788"/>
            <a:ext cx="4752975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grada vsebine 2">
            <a:extLst>
              <a:ext uri="{FF2B5EF4-FFF2-40B4-BE49-F238E27FC236}">
                <a16:creationId xmlns:a16="http://schemas.microsoft.com/office/drawing/2014/main" id="{56604427-62F3-4692-880A-33C34B428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260350"/>
            <a:ext cx="8496300" cy="6481763"/>
          </a:xfrm>
        </p:spPr>
        <p:txBody>
          <a:bodyPr/>
          <a:lstStyle/>
          <a:p>
            <a:r>
              <a:rPr lang="sl-SI" altLang="sl-SI"/>
              <a:t>Električni avtomobil je tip avtomobila na alternativna goriva, ki za pogon uporablja elektromotor namesto motorja z notranjim izgorevanjem. Električna energija je običajno pridobljena iz  baterijskih sklopov v vozilu, ki jih je mogoče večkrat napolniti.</a:t>
            </a: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229A611C-1ADE-4386-8031-1E7439092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227388"/>
            <a:ext cx="6913562" cy="339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31FEFB-36C9-4534-A090-60E90FD4D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238" y="115888"/>
            <a:ext cx="3944937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6000" dirty="0">
                <a:solidFill>
                  <a:schemeClr val="tx2">
                    <a:satMod val="200000"/>
                  </a:schemeClr>
                </a:solidFill>
              </a:rPr>
              <a:t>ZGODOVINA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44C4DA21-B7E5-4A91-A9DD-6BEBA6177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196975"/>
            <a:ext cx="8424863" cy="5472113"/>
          </a:xfrm>
        </p:spPr>
        <p:txBody>
          <a:bodyPr>
            <a:normAutofit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sl-SI" dirty="0"/>
              <a:t>Prvi električni avti so se pojavili 1880-ih. Uporabljali so jih preden so se pojavili motorji z notranjim izgorevanjem.</a:t>
            </a:r>
          </a:p>
          <a:p>
            <a:pPr marL="6858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sl-SI" dirty="0"/>
              <a:t>                                                                                 </a:t>
            </a:r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DB7640C6-BF57-46C7-A483-BBDA72972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708275"/>
            <a:ext cx="5761037" cy="396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59E658-C4A0-4955-80FB-133B739B0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775" y="260350"/>
            <a:ext cx="403225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6000" dirty="0">
                <a:solidFill>
                  <a:schemeClr val="tx2">
                    <a:satMod val="200000"/>
                  </a:schemeClr>
                </a:solidFill>
              </a:rPr>
              <a:t>PREDNOSTI</a:t>
            </a:r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0B220D7D-AE63-4395-A1F8-D51E2CF01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412875"/>
            <a:ext cx="8424863" cy="5256213"/>
          </a:xfrm>
        </p:spPr>
        <p:txBody>
          <a:bodyPr/>
          <a:lstStyle/>
          <a:p>
            <a:r>
              <a:rPr lang="sl-SI" altLang="sl-SI"/>
              <a:t>Električni motor za avtomobil je ceneje izdelati kot bencinski motor. </a:t>
            </a:r>
            <a:r>
              <a:rPr lang="sl-SI" altLang="sl-SI">
                <a:solidFill>
                  <a:srgbClr val="FFFFFF"/>
                </a:solidFill>
              </a:rPr>
              <a:t>Ne potrebuje olja za mazanje, stroški vzdrževanja so tudi manjši. </a:t>
            </a:r>
            <a:endParaRPr lang="sl-SI" altLang="sl-SI"/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7E3347AB-5DED-45B9-9CF8-D277BD5D9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3284538"/>
            <a:ext cx="6429375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grada vsebine 2">
            <a:extLst>
              <a:ext uri="{FF2B5EF4-FFF2-40B4-BE49-F238E27FC236}">
                <a16:creationId xmlns:a16="http://schemas.microsoft.com/office/drawing/2014/main" id="{9E7A446B-F416-4005-8DBD-5A1E2EF79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260350"/>
            <a:ext cx="8424863" cy="6408738"/>
          </a:xfrm>
        </p:spPr>
        <p:txBody>
          <a:bodyPr/>
          <a:lstStyle/>
          <a:p>
            <a:r>
              <a:rPr lang="sl-SI" altLang="sl-SI">
                <a:solidFill>
                  <a:srgbClr val="FFFFFF"/>
                </a:solidFill>
              </a:rPr>
              <a:t>Prav tako lahko bolj hitro pospešuje. Med ustavljanjem se motor preprosto ustavi in ne izpušča nobenih emisij, kar je zelo ugodno za mestno vožnjo, s čimer bi tudi izboljšali kvaliteto zraka.</a:t>
            </a:r>
            <a:endParaRPr lang="sl-SI" altLang="sl-SI"/>
          </a:p>
        </p:txBody>
      </p:sp>
      <p:pic>
        <p:nvPicPr>
          <p:cNvPr id="12291" name="Picture 2">
            <a:extLst>
              <a:ext uri="{FF2B5EF4-FFF2-40B4-BE49-F238E27FC236}">
                <a16:creationId xmlns:a16="http://schemas.microsoft.com/office/drawing/2014/main" id="{59200A12-B351-4EBC-A942-2861CCF92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636838"/>
            <a:ext cx="615632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844CC0-7662-4C3A-8E1D-12478CEE0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513" y="188913"/>
            <a:ext cx="5170487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6000" dirty="0">
                <a:solidFill>
                  <a:schemeClr val="tx2">
                    <a:satMod val="200000"/>
                  </a:schemeClr>
                </a:solidFill>
              </a:rPr>
              <a:t>SVETOVNI TRG</a:t>
            </a:r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3C6BA92F-AEF2-4637-8366-F28B1D98F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341438"/>
            <a:ext cx="8351837" cy="5400675"/>
          </a:xfrm>
        </p:spPr>
        <p:txBody>
          <a:bodyPr/>
          <a:lstStyle/>
          <a:p>
            <a:r>
              <a:rPr lang="sl-SI" altLang="sl-SI"/>
              <a:t>Trenutno je na trgu okrog 25 modelov električnih avtomobilov. </a:t>
            </a:r>
          </a:p>
        </p:txBody>
      </p:sp>
      <p:graphicFrame>
        <p:nvGraphicFramePr>
          <p:cNvPr id="13316" name="Grafikon 4">
            <a:extLst>
              <a:ext uri="{FF2B5EF4-FFF2-40B4-BE49-F238E27FC236}">
                <a16:creationId xmlns:a16="http://schemas.microsoft.com/office/drawing/2014/main" id="{0DC4E39C-F8B8-47A7-B8B3-70DB828C4F76}"/>
              </a:ext>
            </a:extLst>
          </p:cNvPr>
          <p:cNvGraphicFramePr>
            <a:graphicFrameLocks/>
          </p:cNvGraphicFramePr>
          <p:nvPr/>
        </p:nvGraphicFramePr>
        <p:xfrm>
          <a:off x="1425575" y="2370138"/>
          <a:ext cx="6510338" cy="442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r:id="rId3" imgW="6511092" imgH="4419983" progId="Excel.Chart.8">
                  <p:embed/>
                </p:oleObj>
              </mc:Choice>
              <mc:Fallback>
                <p:oleObj r:id="rId3" imgW="6511092" imgH="4419983" progId="Excel.Chart.8">
                  <p:embed/>
                  <p:pic>
                    <p:nvPicPr>
                      <p:cNvPr id="0" name="Grafikon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575" y="2370138"/>
                        <a:ext cx="6510338" cy="442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grada vsebine 2">
            <a:extLst>
              <a:ext uri="{FF2B5EF4-FFF2-40B4-BE49-F238E27FC236}">
                <a16:creationId xmlns:a16="http://schemas.microsoft.com/office/drawing/2014/main" id="{437402B3-CC14-40E7-9B54-94CFDECD9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404813"/>
            <a:ext cx="8208962" cy="6192837"/>
          </a:xfrm>
        </p:spPr>
        <p:txBody>
          <a:bodyPr/>
          <a:lstStyle/>
          <a:p>
            <a:r>
              <a:rPr lang="sl-SI" altLang="sl-SI"/>
              <a:t>Trenutno je trg omejen, ker je proizvodnja baterij sorazmerno majhna za hitro razširitev in je kapaciteta teh baterij majhna. Zato je doseg električnih vozil manjši kot pri klasičnih vozilih. Z večanjem števila električnih avtomobilov bo treba tudi povečati proizvodnjo elektrarn.</a:t>
            </a: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9E8A0994-D0EC-4993-A64B-99C2F5A64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3573463"/>
            <a:ext cx="554355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7CE799-56D9-4178-B7DB-7C26FEBAF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260350"/>
            <a:ext cx="77724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6000" dirty="0">
                <a:solidFill>
                  <a:schemeClr val="tx2">
                    <a:satMod val="200000"/>
                  </a:schemeClr>
                </a:solidFill>
              </a:rPr>
              <a:t>VIRI IN LITERATURA</a:t>
            </a:r>
          </a:p>
        </p:txBody>
      </p:sp>
      <p:sp>
        <p:nvSpPr>
          <p:cNvPr id="15363" name="Ograda vsebine 2">
            <a:extLst>
              <a:ext uri="{FF2B5EF4-FFF2-40B4-BE49-F238E27FC236}">
                <a16:creationId xmlns:a16="http://schemas.microsoft.com/office/drawing/2014/main" id="{503A3503-0684-489A-897B-1ACD8BEA8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484313"/>
            <a:ext cx="8208962" cy="5113337"/>
          </a:xfrm>
        </p:spPr>
        <p:txBody>
          <a:bodyPr/>
          <a:lstStyle/>
          <a:p>
            <a:r>
              <a:rPr lang="sl-SI" altLang="sl-SI"/>
              <a:t>Google slike</a:t>
            </a:r>
          </a:p>
          <a:p>
            <a:r>
              <a:rPr lang="sl-SI" altLang="sl-SI"/>
              <a:t>Youtube</a:t>
            </a:r>
          </a:p>
          <a:p>
            <a:r>
              <a:rPr lang="sl-SI" altLang="sl-SI"/>
              <a:t>Wikipedia</a:t>
            </a:r>
          </a:p>
          <a:p>
            <a:r>
              <a:rPr lang="sl-SI" altLang="sl-SI"/>
              <a:t>Izklopi.com</a:t>
            </a:r>
          </a:p>
          <a:p>
            <a:r>
              <a:rPr lang="sl-SI" altLang="sl-SI"/>
              <a:t>Moj video.si</a:t>
            </a:r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8315B736-7AAD-4D0D-97D1-FEFF5734E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1" t="12694" r="11951" b="19571"/>
          <a:stretch>
            <a:fillRect/>
          </a:stretch>
        </p:blipFill>
        <p:spPr bwMode="auto">
          <a:xfrm>
            <a:off x="468313" y="4622800"/>
            <a:ext cx="3811587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3">
            <a:extLst>
              <a:ext uri="{FF2B5EF4-FFF2-40B4-BE49-F238E27FC236}">
                <a16:creationId xmlns:a16="http://schemas.microsoft.com/office/drawing/2014/main" id="{AAA3E1AF-3878-43CF-844E-9FD6B5D0E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2" r="23163" b="6789"/>
          <a:stretch>
            <a:fillRect/>
          </a:stretch>
        </p:blipFill>
        <p:spPr bwMode="auto">
          <a:xfrm>
            <a:off x="6811963" y="1711325"/>
            <a:ext cx="194945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5">
            <a:extLst>
              <a:ext uri="{FF2B5EF4-FFF2-40B4-BE49-F238E27FC236}">
                <a16:creationId xmlns:a16="http://schemas.microsoft.com/office/drawing/2014/main" id="{F010DC13-461D-4624-864C-E5472710A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" t="16600" r="10480" b="25575"/>
          <a:stretch>
            <a:fillRect/>
          </a:stretch>
        </p:blipFill>
        <p:spPr bwMode="auto">
          <a:xfrm>
            <a:off x="4716463" y="4632325"/>
            <a:ext cx="4167187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6">
            <a:extLst>
              <a:ext uri="{FF2B5EF4-FFF2-40B4-BE49-F238E27FC236}">
                <a16:creationId xmlns:a16="http://schemas.microsoft.com/office/drawing/2014/main" id="{E51C09FD-C257-4CFF-916A-9CF247808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636713"/>
            <a:ext cx="2233613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0</TotalTime>
  <Words>147</Words>
  <Application>Microsoft Office PowerPoint</Application>
  <PresentationFormat>On-screen Show (4:3)</PresentationFormat>
  <Paragraphs>17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Consolas</vt:lpstr>
      <vt:lpstr>Corbel</vt:lpstr>
      <vt:lpstr>Wingdings</vt:lpstr>
      <vt:lpstr>Wingdings 2</vt:lpstr>
      <vt:lpstr>Wingdings 3</vt:lpstr>
      <vt:lpstr>Metro</vt:lpstr>
      <vt:lpstr>Microsoft Excel Chart</vt:lpstr>
      <vt:lpstr>ELEKTRIČNI AVTOMOBILI</vt:lpstr>
      <vt:lpstr>PowerPoint Presentation</vt:lpstr>
      <vt:lpstr>ZGODOVINA</vt:lpstr>
      <vt:lpstr>PREDNOSTI</vt:lpstr>
      <vt:lpstr>PowerPoint Presentation</vt:lpstr>
      <vt:lpstr>SVETOVNI TRG</vt:lpstr>
      <vt:lpstr>PowerPoint Presentation</vt:lpstr>
      <vt:lpstr>VIRI IN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2019-06-03T09:11:36Z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