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7" r:id="rId5"/>
    <p:sldId id="259" r:id="rId6"/>
    <p:sldId id="260" r:id="rId7"/>
    <p:sldId id="261" r:id="rId8"/>
    <p:sldId id="262" r:id="rId9"/>
    <p:sldId id="266" r:id="rId10"/>
    <p:sldId id="268" r:id="rId11"/>
  </p:sldIdLst>
  <p:sldSz cx="12192000" cy="6858000"/>
  <p:notesSz cx="7559675" cy="106918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68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4A83E9D3-D1A1-4C8B-A402-68B49DE9A39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kern="0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4305182-B7FE-431A-BEDE-5F144B798EA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kern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77F0C2D-55D8-4AC5-9A92-9DF3D99B71A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kern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3080C64-B393-405C-8B03-0169AD585EF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numCol="1" anchor="b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</a:lstStyle>
          <a:p>
            <a:fld id="{B082A8D0-0190-4825-B386-7514669DA0D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značba mesta stranske slike 1">
            <a:extLst>
              <a:ext uri="{FF2B5EF4-FFF2-40B4-BE49-F238E27FC236}">
                <a16:creationId xmlns:a16="http://schemas.microsoft.com/office/drawing/2014/main" id="{77144AE0-FAB3-4344-9668-40E570DF86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F83A0880-11B8-41F6-BB09-E4AE0D3C2B6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sl-SI" noProof="0"/>
          </a:p>
        </p:txBody>
      </p:sp>
      <p:sp>
        <p:nvSpPr>
          <p:cNvPr id="4" name="Označba mesta glave 3">
            <a:extLst>
              <a:ext uri="{FF2B5EF4-FFF2-40B4-BE49-F238E27FC236}">
                <a16:creationId xmlns:a16="http://schemas.microsoft.com/office/drawing/2014/main" id="{2FC1541F-6155-4DE6-A4C2-0F110719EC4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4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71A1AEE-9D98-4628-A29A-E8EA5AE78A3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4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499BBB3-9650-4FE0-8D0E-6C932DD531A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4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89FF65A-45EA-42B2-9376-9FC92270E2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defRPr>
            </a:lvl1pPr>
          </a:lstStyle>
          <a:p>
            <a:fld id="{61E38E0B-0D4E-4489-91E2-E52161E0A96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sl-SI" sz="2000" kern="1200">
        <a:solidFill>
          <a:srgbClr val="000000"/>
        </a:solidFill>
        <a:latin typeface="Arial" pitchFamily="18"/>
        <a:ea typeface="Microsoft YaHei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značba mesta številke diapozitiva 6">
            <a:extLst>
              <a:ext uri="{FF2B5EF4-FFF2-40B4-BE49-F238E27FC236}">
                <a16:creationId xmlns:a16="http://schemas.microsoft.com/office/drawing/2014/main" id="{598B5332-D62A-462A-830D-4EA9E88F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hangingPunct="0"/>
            <a:fld id="{79E5E3CE-9D58-4120-9674-74E6A92261BD}" type="slidenum">
              <a:rPr lang="sl-SI" altLang="sl-SI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hangingPunct="0"/>
              <a:t>1</a:t>
            </a:fld>
            <a:endParaRPr lang="sl-SI" altLang="sl-SI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Označba mesta stranske slike 1">
            <a:extLst>
              <a:ext uri="{FF2B5EF4-FFF2-40B4-BE49-F238E27FC236}">
                <a16:creationId xmlns:a16="http://schemas.microsoft.com/office/drawing/2014/main" id="{7C11616A-E5F5-4E60-9036-D1F99C8E4C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19460" name="Označba mesta opomb 2">
            <a:extLst>
              <a:ext uri="{FF2B5EF4-FFF2-40B4-BE49-F238E27FC236}">
                <a16:creationId xmlns:a16="http://schemas.microsoft.com/office/drawing/2014/main" id="{687B59F6-1B27-4AEE-8DFF-5122F4A360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sl-SI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značba mesta številke diapozitiva 6">
            <a:extLst>
              <a:ext uri="{FF2B5EF4-FFF2-40B4-BE49-F238E27FC236}">
                <a16:creationId xmlns:a16="http://schemas.microsoft.com/office/drawing/2014/main" id="{FE313FFD-10CA-4E97-98D5-202224845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hangingPunct="0"/>
            <a:fld id="{50E5CD94-9666-4860-9DF1-503F6E63CBA5}" type="slidenum">
              <a:rPr lang="sl-SI" altLang="sl-SI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hangingPunct="0"/>
              <a:t>2</a:t>
            </a:fld>
            <a:endParaRPr lang="sl-SI" altLang="sl-SI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0483" name="Označba mesta stranske slike 1">
            <a:extLst>
              <a:ext uri="{FF2B5EF4-FFF2-40B4-BE49-F238E27FC236}">
                <a16:creationId xmlns:a16="http://schemas.microsoft.com/office/drawing/2014/main" id="{A65616DE-51EB-45E9-BE8D-B164BB067F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0484" name="Označba mesta opomb 2">
            <a:extLst>
              <a:ext uri="{FF2B5EF4-FFF2-40B4-BE49-F238E27FC236}">
                <a16:creationId xmlns:a16="http://schemas.microsoft.com/office/drawing/2014/main" id="{93520E84-CA23-42A6-891A-6A1FF61377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sl-SI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značba mesta številke diapozitiva 6">
            <a:extLst>
              <a:ext uri="{FF2B5EF4-FFF2-40B4-BE49-F238E27FC236}">
                <a16:creationId xmlns:a16="http://schemas.microsoft.com/office/drawing/2014/main" id="{D2C763DB-3196-4C7A-9BB3-BE8539368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hangingPunct="0"/>
            <a:fld id="{CA055D31-271D-4A52-BBA7-CE61286C6631}" type="slidenum">
              <a:rPr lang="sl-SI" altLang="sl-SI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hangingPunct="0"/>
              <a:t>4</a:t>
            </a:fld>
            <a:endParaRPr lang="sl-SI" altLang="sl-SI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Označba mesta stranske slike 1">
            <a:extLst>
              <a:ext uri="{FF2B5EF4-FFF2-40B4-BE49-F238E27FC236}">
                <a16:creationId xmlns:a16="http://schemas.microsoft.com/office/drawing/2014/main" id="{77DC2518-DCE9-4ED6-91B8-89CEC74EE5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1508" name="Označba mesta opomb 2">
            <a:extLst>
              <a:ext uri="{FF2B5EF4-FFF2-40B4-BE49-F238E27FC236}">
                <a16:creationId xmlns:a16="http://schemas.microsoft.com/office/drawing/2014/main" id="{4CFCD4B9-C576-4F42-95F5-0D3F57369D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sl-SI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značba mesta številke diapozitiva 6">
            <a:extLst>
              <a:ext uri="{FF2B5EF4-FFF2-40B4-BE49-F238E27FC236}">
                <a16:creationId xmlns:a16="http://schemas.microsoft.com/office/drawing/2014/main" id="{966E076E-81D8-452F-9870-7102CEC9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hangingPunct="0"/>
            <a:fld id="{53AFFCC7-E336-4BA1-9288-86165A729EE4}" type="slidenum">
              <a:rPr lang="sl-SI" altLang="sl-SI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hangingPunct="0"/>
              <a:t>5</a:t>
            </a:fld>
            <a:endParaRPr lang="sl-SI" altLang="sl-SI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2531" name="Označba mesta stranske slike 1">
            <a:extLst>
              <a:ext uri="{FF2B5EF4-FFF2-40B4-BE49-F238E27FC236}">
                <a16:creationId xmlns:a16="http://schemas.microsoft.com/office/drawing/2014/main" id="{E39BCF19-891D-4C0D-A14A-9AE952E1C8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2532" name="Označba mesta opomb 2">
            <a:extLst>
              <a:ext uri="{FF2B5EF4-FFF2-40B4-BE49-F238E27FC236}">
                <a16:creationId xmlns:a16="http://schemas.microsoft.com/office/drawing/2014/main" id="{E6B9635A-AAF5-448C-95FA-2E5DFDF062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sl-SI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značba mesta številke diapozitiva 6">
            <a:extLst>
              <a:ext uri="{FF2B5EF4-FFF2-40B4-BE49-F238E27FC236}">
                <a16:creationId xmlns:a16="http://schemas.microsoft.com/office/drawing/2014/main" id="{B6857F5E-6160-4FF2-B99F-5D3793A76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hangingPunct="0"/>
            <a:fld id="{BA055BBB-BCB1-4474-8D7D-A84681248CEA}" type="slidenum">
              <a:rPr lang="sl-SI" altLang="sl-SI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hangingPunct="0"/>
              <a:t>6</a:t>
            </a:fld>
            <a:endParaRPr lang="sl-SI" altLang="sl-SI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3555" name="Označba mesta stranske slike 1">
            <a:extLst>
              <a:ext uri="{FF2B5EF4-FFF2-40B4-BE49-F238E27FC236}">
                <a16:creationId xmlns:a16="http://schemas.microsoft.com/office/drawing/2014/main" id="{CC1CD534-5230-4BD9-ACD3-CF4FD62A39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3556" name="Označba mesta opomb 2">
            <a:extLst>
              <a:ext uri="{FF2B5EF4-FFF2-40B4-BE49-F238E27FC236}">
                <a16:creationId xmlns:a16="http://schemas.microsoft.com/office/drawing/2014/main" id="{C1622355-F620-4FB3-8D77-41276A3C54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sl-SI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značba mesta številke diapozitiva 6">
            <a:extLst>
              <a:ext uri="{FF2B5EF4-FFF2-40B4-BE49-F238E27FC236}">
                <a16:creationId xmlns:a16="http://schemas.microsoft.com/office/drawing/2014/main" id="{6C98060B-0CCC-45C4-B137-BE1CC06A0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hangingPunct="0"/>
            <a:fld id="{2ED32BE8-0859-4B97-8E82-F6D9B97B55AC}" type="slidenum">
              <a:rPr lang="sl-SI" altLang="sl-SI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hangingPunct="0"/>
              <a:t>7</a:t>
            </a:fld>
            <a:endParaRPr lang="sl-SI" altLang="sl-SI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Označba mesta stranske slike 1">
            <a:extLst>
              <a:ext uri="{FF2B5EF4-FFF2-40B4-BE49-F238E27FC236}">
                <a16:creationId xmlns:a16="http://schemas.microsoft.com/office/drawing/2014/main" id="{ED94833C-8FAA-49A8-8A8B-DCB9DA613A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4580" name="Označba mesta opomb 2">
            <a:extLst>
              <a:ext uri="{FF2B5EF4-FFF2-40B4-BE49-F238E27FC236}">
                <a16:creationId xmlns:a16="http://schemas.microsoft.com/office/drawing/2014/main" id="{BA77EB81-B051-4736-BDAB-D8E236E834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sl-SI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značba mesta številke diapozitiva 6">
            <a:extLst>
              <a:ext uri="{FF2B5EF4-FFF2-40B4-BE49-F238E27FC236}">
                <a16:creationId xmlns:a16="http://schemas.microsoft.com/office/drawing/2014/main" id="{B651F032-8443-4326-8E7E-8F09DA54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hangingPunct="0"/>
            <a:fld id="{0E05A224-D577-4620-AD52-175313F41B4D}" type="slidenum">
              <a:rPr lang="sl-SI" altLang="sl-SI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hangingPunct="0"/>
              <a:t>8</a:t>
            </a:fld>
            <a:endParaRPr lang="sl-SI" altLang="sl-SI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5603" name="Označba mesta stranske slike 1">
            <a:extLst>
              <a:ext uri="{FF2B5EF4-FFF2-40B4-BE49-F238E27FC236}">
                <a16:creationId xmlns:a16="http://schemas.microsoft.com/office/drawing/2014/main" id="{0C71898A-3FD3-4682-867D-CBC7E658DA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5604" name="Označba mesta opomb 2">
            <a:extLst>
              <a:ext uri="{FF2B5EF4-FFF2-40B4-BE49-F238E27FC236}">
                <a16:creationId xmlns:a16="http://schemas.microsoft.com/office/drawing/2014/main" id="{57456C4D-7285-45A5-8554-244971EBE7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sl-SI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154951" y="1447796"/>
            <a:ext cx="8825660" cy="3329577"/>
          </a:xfrm>
        </p:spPr>
        <p:txBody>
          <a:bodyPr anchor="b"/>
          <a:lstStyle>
            <a:lvl1pPr>
              <a:defRPr sz="72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Kliknite, da uredite slog podnaslova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BD6AA-D639-4079-AD39-88822A272D7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37C7F-AAC4-40AF-A137-F531899D585C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6182E-1F55-4951-8653-839DFC5B233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C84D-4BF2-49FC-B5AB-1DBF88F2A8A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52E8C-9E33-491C-B2BB-88B789E158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049928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60" y="4800590"/>
            <a:ext cx="8825660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64066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60" y="5367326"/>
            <a:ext cx="8825651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45197E-3F60-4668-BEED-4FC9001CC82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1B88C-0530-4F66-BBD8-A39ABE0CBD11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39B50C-6AF8-474A-A059-95CBBCA13D8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119A19-9F5B-4B43-B150-35482E93942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3092C-44FB-4F1D-8F78-9BE649B826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937467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1447796"/>
            <a:ext cx="8825660" cy="1981203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3657600"/>
            <a:ext cx="8825660" cy="23621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28FB5-7ADC-401E-B4A4-5C86F7C2A86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E18B3-3231-48EF-ABC0-B1F3061CF600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909FF-6719-41D5-B08D-A9CBFF41503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B2D96-7CA5-41B7-9B2C-6D8B0A2DEAD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B9D2E-0BE7-462E-8F92-43C45F7FDF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100398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69FD838D-7C29-4012-9941-770209BE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971550"/>
            <a:ext cx="80168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sl-SI" sz="12200">
                <a:solidFill>
                  <a:srgbClr val="8AD0D6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940BA18-C92F-45F4-B115-8EF09F12C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8" y="2613025"/>
            <a:ext cx="8032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sl-SI" sz="12200">
                <a:solidFill>
                  <a:srgbClr val="8AD0D6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74797" y="1447796"/>
            <a:ext cx="7999317" cy="2323371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930398" y="3771177"/>
            <a:ext cx="7279648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4350660"/>
            <a:ext cx="8825660" cy="16763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3DECA7-9795-4A5D-8420-2218CC6B46E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3B9E5D-B5AD-4919-A7A0-65AF4F3AE9C3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A8EA0B-6AC4-4B8E-AF16-53F7C64BE92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03FAA9-43C8-4C4D-9521-C1E10F58B3F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7566-1F59-49B9-8FB9-3D6D471EEB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721532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3124203"/>
            <a:ext cx="8825660" cy="165318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4777383"/>
            <a:ext cx="8825660" cy="860395"/>
          </a:xfrm>
        </p:spPr>
        <p:txBody>
          <a:bodyPr/>
          <a:lstStyle>
            <a:lvl1pPr marL="0" indent="0">
              <a:buNone/>
              <a:defRPr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6B238-911B-4A60-87B5-D61CF222387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0FAF-2A0B-470E-BF54-539654959625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BD89B-A6F3-4DBF-B98A-1B98F2CC6F4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7C80E-E485-45B2-BD45-99EB83D9691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2B2E0-07B9-4275-8FCB-3026BAD7ED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3483959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4221379B-2701-42DD-9547-2F283EE94B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5863" y="2133600"/>
            <a:ext cx="0" cy="3962400"/>
          </a:xfrm>
          <a:prstGeom prst="straightConnector1">
            <a:avLst/>
          </a:prstGeom>
          <a:noFill/>
          <a:ln w="12701">
            <a:solidFill>
              <a:srgbClr val="8AD0D6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FA3C3F1E-FC17-4170-9710-38230CDFB6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62775" y="2133600"/>
            <a:ext cx="0" cy="3967163"/>
          </a:xfrm>
          <a:prstGeom prst="straightConnector1">
            <a:avLst/>
          </a:prstGeom>
          <a:noFill/>
          <a:ln w="12701">
            <a:solidFill>
              <a:srgbClr val="8AD0D6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2947" y="1981203"/>
            <a:ext cx="2946864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52460" y="2667003"/>
            <a:ext cx="292735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883657" y="1981203"/>
            <a:ext cx="2936238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873105" y="2667003"/>
            <a:ext cx="294679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124703" y="1981203"/>
            <a:ext cx="2932115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24703" y="2667003"/>
            <a:ext cx="2932115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E26521-5A6D-4E40-9882-80FC2998927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ACEE1A-8413-4664-9EFA-DE28970F9AF8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F59390B-235B-4002-B44F-2E045A5B6A8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ACDA965-9865-4907-9C5B-AC73A2A2FCF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3FAC2-88E1-4155-8EA5-E00BA3022F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090911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3C63F9CD-3FD3-4CF7-A4CF-03F0F3D10E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5863" y="2133600"/>
            <a:ext cx="0" cy="3962400"/>
          </a:xfrm>
          <a:prstGeom prst="straightConnector1">
            <a:avLst/>
          </a:prstGeom>
          <a:noFill/>
          <a:ln w="12701">
            <a:solidFill>
              <a:srgbClr val="8AD0D6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69CA687D-1FB7-47C6-8845-1C131C0286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62775" y="2133600"/>
            <a:ext cx="0" cy="3967163"/>
          </a:xfrm>
          <a:prstGeom prst="straightConnector1">
            <a:avLst/>
          </a:prstGeom>
          <a:noFill/>
          <a:ln w="12701">
            <a:solidFill>
              <a:srgbClr val="8AD0D6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2460" y="4250945"/>
            <a:ext cx="2940052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52460" y="2209803"/>
            <a:ext cx="294005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52460" y="4827209"/>
            <a:ext cx="2940052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889372" y="4250945"/>
            <a:ext cx="2930523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3889372" y="2209803"/>
            <a:ext cx="293052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888019" y="4827209"/>
            <a:ext cx="2934410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124703" y="4250945"/>
            <a:ext cx="2932115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124703" y="2209803"/>
            <a:ext cx="293211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24575" y="4827209"/>
            <a:ext cx="2936001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4A32943-2ED9-41BC-AEE2-D117AE4091B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871C10-83FE-4871-9B47-5D82E0B523DE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1EB3B72-8757-4D3E-959C-CD28109D6F9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C8433CC-C01F-405E-89E5-19E39F36984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A683B-147E-40AF-8164-24C1DD7930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513994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339-0E57-4063-9F58-E21DAA97E9E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CD3EB-1855-4F55-85AE-53DA7BA9B71C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535A3-03F2-4625-AE8C-F0269B91CEE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F2382-E264-46DE-8B52-4602A86D794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C6427-23A7-4318-91EF-3758A3858A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024192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304215" y="430216"/>
            <a:ext cx="1752603" cy="5826127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52460" y="887416"/>
            <a:ext cx="7423144" cy="53689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F4EAE-72AF-45FE-A359-E214C51B0D3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50B8-944D-4BEB-AA9B-7D30FFD1D200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BA4E6-5644-40C9-A62F-C526F8E808F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A1D87-47DE-4C77-8D83-41E39DBC203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13AC6-32D7-486B-82CB-FE40F993C8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385388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154951" y="1447796"/>
            <a:ext cx="8825660" cy="3329577"/>
          </a:xfrm>
        </p:spPr>
        <p:txBody>
          <a:bodyPr anchor="b"/>
          <a:lstStyle>
            <a:lvl1pPr>
              <a:defRPr sz="72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Kliknite, da uredite slog podnaslova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2311-4C28-4847-9C55-5D69417E945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220A5-DCD3-46AD-ADE6-7DBFB75FA743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0EE43-9D7F-4FAC-BF75-DD96B727C63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7DCF-917E-4DD1-B36F-172A7F6B5C5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1831B-1B26-4200-BBC1-45E045257C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842598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7A6C1-ED26-47BC-9B15-0DEEF0855D4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25042-2B85-4277-8484-DB04EF484EE8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6E37-D106-4221-9AF4-7338705032E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38731-31A7-4AEB-8879-8312BB906BB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75A9A-C452-413A-A3FB-000A940DE1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5920096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4CC6A-DBB4-434E-B573-ECB4DA02E68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660C5-804E-4B9F-891A-503E796F19DE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D4A52-1806-4165-BFF5-206FAF6CCC8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1B753-5D93-44D5-B752-B5F7D8D2E9B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E7C3B-DAAE-4147-A406-9F053A2A72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251407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60" y="2861733"/>
            <a:ext cx="8825660" cy="1915649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951" y="4777383"/>
            <a:ext cx="8825660" cy="860395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38EE4-F81A-44AA-8606-346586BF632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CD36-34FE-4E8C-9F27-F8A43DC51B63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179E0-4113-4E96-BE67-F9ABF25F027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FA1A6-D35B-405E-AE83-980FA2A6164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C9439-88A4-4EF5-B000-D49712A113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8000593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03315" y="2060572"/>
            <a:ext cx="4396334" cy="41957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654494" y="2056092"/>
            <a:ext cx="4396343" cy="42002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800C8D-2F19-4DBE-8D10-B6C857CF066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C9C7-3EF5-4712-BEC4-538802FA1EAC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6FCDD4-59C2-4DD2-BD19-93AAEF61619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81026F-D0BC-4531-9D40-5963C05DCBB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3A195-957F-4E2E-9964-BAC0854919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055294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3315" y="1904996"/>
            <a:ext cx="4396334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103315" y="2514600"/>
            <a:ext cx="4396334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654494" y="1904996"/>
            <a:ext cx="4396334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654494" y="2514600"/>
            <a:ext cx="4396334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994F36-0C0A-44F5-B070-08C58BA9101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65C0A-458E-47F9-A5AC-DFB034F9FAD4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51A6E3-F10F-41AA-BD3D-39DDD6B8065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6501B8-F65F-4ECC-83E6-D42CE736B1E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82249-20AB-4444-84A8-6AF3D9DE92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383957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B018C1-3E64-4560-BBE4-4AC6E56FF66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1CA4-C62C-4460-B203-BD36F1DFB40C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B52641-4D61-49C1-AD1A-45EA194569E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59B122-04B8-41C7-A19A-4DD3ABDBA51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EEB65-346B-484C-B6A7-6847390625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522478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AC62BD-5880-470E-BD15-D0C221507AB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6525B-2A9A-474C-9C06-0CAC43417F79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CFACEA-7E14-4880-B8FD-E4D9135C50F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EBA365-9EBE-47E6-B67A-DADA56C9300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7EF9D-21D4-4AB5-BD96-4C27A720E7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5272342"/>
      </p:ext>
    </p:extLst>
  </p:cSld>
  <p:clrMapOvr>
    <a:masterClrMapping/>
  </p:clrMapOvr>
  <p:transition spd="slow"/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1447796"/>
            <a:ext cx="3401065" cy="1447796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84616" y="1447796"/>
            <a:ext cx="5195995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3129277"/>
            <a:ext cx="3401065" cy="289560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9DD065-8D01-463A-BE2A-E3D26E6CC98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C4AC-5244-4EBD-AA88-9BC0E80664EE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A64928-3DA0-43A8-82A4-001B328C48A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BEB2C8-BF76-417B-AEF8-B75F0A47FB0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71164-DB02-4C97-A496-0832CC3D2F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154126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3908" y="1854192"/>
            <a:ext cx="5092906" cy="1574807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949549" y="1143000"/>
            <a:ext cx="3200400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5084978" cy="13716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9DF5DA-FAF0-4EAC-916F-73CF5232CB7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E548-58E9-40A9-BE91-72DC8C57212A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4A5D99-CB1E-491C-B6F6-A6F0DB02CA6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48C2CA-B22D-42B6-8D33-7A3BB6680BB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2B5D5-D7D5-4E57-A8FD-8AC0147492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8186973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60" y="4800590"/>
            <a:ext cx="8825660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64066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60" y="5367326"/>
            <a:ext cx="8825651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D9EAAE-6115-46E6-A9C0-C8749F7A425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7538-EFE1-40D6-BBFB-C91AA6815C7F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FB3262-4E40-484C-BD63-A8B35DFA3B3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74DF9D-05BE-42FE-80EF-7A759EDFAC9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D267-EE77-4C8A-9BA5-F96A0C5223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1821880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1447796"/>
            <a:ext cx="8825660" cy="1981203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3657600"/>
            <a:ext cx="8825660" cy="23621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737E8-B94E-47D7-853E-905C547F7B4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8C59-FD3E-48A4-8A51-E35C5B36E23E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40914-0B39-4BA0-851E-C62278340FF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3ADE2-F2DF-400E-B1EF-0AFF8E84C81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2BA40-3F31-4424-A1AC-1FA6555118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969979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F8B69F48-3C66-4E61-8A6D-67FD313F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971550"/>
            <a:ext cx="80168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sl-SI" sz="12200">
                <a:solidFill>
                  <a:srgbClr val="8AD0D6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0D0F1F77-1135-4278-A526-C7AF1D26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8" y="2613025"/>
            <a:ext cx="8032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sl-SI" sz="12200">
                <a:solidFill>
                  <a:srgbClr val="8AD0D6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74797" y="1447796"/>
            <a:ext cx="7999317" cy="2323371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930398" y="3771177"/>
            <a:ext cx="7279648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4350660"/>
            <a:ext cx="8825660" cy="16763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E95C04-3016-43D2-8A03-C534E815367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76332F-1D7C-405A-9085-C8A1DBD7BA66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45E959-A47C-48A4-985A-85A2FCC89D9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9DA8BB-EDF7-4756-9DC3-27B7A9DB01E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FA7AD-BB90-4C34-8B3F-948C2D7BCD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244423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60" y="2861733"/>
            <a:ext cx="8825660" cy="1915649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951" y="4777383"/>
            <a:ext cx="8825660" cy="860395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9AB97-1FC0-460E-8E61-0FD0B3E3EF8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93F1-9C1A-462E-9BD5-1AB3BF7AC363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A2F89-215F-4B6D-9153-97455A4A33E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6494-FB64-4183-BC1F-DE9C7ED2530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E75C8-B7FB-44D7-B6BD-128EE53351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350977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3124203"/>
            <a:ext cx="8825660" cy="165318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4777383"/>
            <a:ext cx="8825660" cy="860395"/>
          </a:xfrm>
        </p:spPr>
        <p:txBody>
          <a:bodyPr/>
          <a:lstStyle>
            <a:lvl1pPr marL="0" indent="0">
              <a:buNone/>
              <a:defRPr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B7928-0F93-4306-B719-4151739F207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2FFD-B3EA-4170-A20E-DB9345404679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8FFA-E571-479B-86A8-217A9B94E79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EFBA0-E8BA-477B-82C5-687FB35A189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22E43-1FAD-449D-A697-3F37F7A3C7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454608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8284A302-E294-4AAD-AB52-50416BE0AB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5863" y="2133600"/>
            <a:ext cx="0" cy="3962400"/>
          </a:xfrm>
          <a:prstGeom prst="straightConnector1">
            <a:avLst/>
          </a:prstGeom>
          <a:noFill/>
          <a:ln w="12701">
            <a:solidFill>
              <a:srgbClr val="8AD0D6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E8830E7A-32F4-4A8E-BAB5-4C95CFD4E8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62775" y="2133600"/>
            <a:ext cx="0" cy="3967163"/>
          </a:xfrm>
          <a:prstGeom prst="straightConnector1">
            <a:avLst/>
          </a:prstGeom>
          <a:noFill/>
          <a:ln w="12701">
            <a:solidFill>
              <a:srgbClr val="8AD0D6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2947" y="1981203"/>
            <a:ext cx="2946864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52460" y="2667003"/>
            <a:ext cx="292735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883657" y="1981203"/>
            <a:ext cx="2936238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873105" y="2667003"/>
            <a:ext cx="294679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124703" y="1981203"/>
            <a:ext cx="2932115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24703" y="2667003"/>
            <a:ext cx="2932115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7267281-5268-44A1-B4D8-A690D7815A5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28609F-2694-44E2-BFF1-AF9C38EAE0F5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0901DAB-EF60-4C2F-9C04-2AC8D3BC284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C7B8B0-1E17-48EC-B85B-6385AF59380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DC576-364A-4F5D-ABD6-5A13D797AD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083749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0D07C494-651D-4BA7-BD60-6C2A39A58E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5863" y="2133600"/>
            <a:ext cx="0" cy="3962400"/>
          </a:xfrm>
          <a:prstGeom prst="straightConnector1">
            <a:avLst/>
          </a:prstGeom>
          <a:noFill/>
          <a:ln w="12701">
            <a:solidFill>
              <a:srgbClr val="8AD0D6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96EE2D9C-1FFA-45C9-A082-DA65F2BC6C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62775" y="2133600"/>
            <a:ext cx="0" cy="3967163"/>
          </a:xfrm>
          <a:prstGeom prst="straightConnector1">
            <a:avLst/>
          </a:prstGeom>
          <a:noFill/>
          <a:ln w="12701">
            <a:solidFill>
              <a:srgbClr val="8AD0D6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2460" y="4250945"/>
            <a:ext cx="2940052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52460" y="2209803"/>
            <a:ext cx="294005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52460" y="4827209"/>
            <a:ext cx="2940052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889372" y="4250945"/>
            <a:ext cx="2930523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3889372" y="2209803"/>
            <a:ext cx="293052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888019" y="4827209"/>
            <a:ext cx="2934410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124703" y="4250945"/>
            <a:ext cx="2932115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124703" y="2209803"/>
            <a:ext cx="293211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24575" y="4827209"/>
            <a:ext cx="2936001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55601E7-A100-44BB-A2D2-76DD61E1D67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DE3307-5F13-4822-B7F2-DDECAA677DFD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5DC9DF6-B6C9-4139-81E1-F86215A7E4D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D2C3FCA-18FE-4E87-BEF2-3DCA26515A5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C5CC5-A406-4AF0-8EB1-9688DB8886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3503832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176E6-710E-4CBA-A2DD-C3E6A8636D0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2BFA-3FCE-41DF-B604-C73B958C0CEC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BF6FE-663B-4762-9EC5-EA64F0AA3B0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12F2-9CF0-4E29-A66D-EF325DB6E75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B15C4-30ED-4ACD-ADD7-43D21EE94B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9853916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304215" y="430216"/>
            <a:ext cx="1752603" cy="5826127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52460" y="887416"/>
            <a:ext cx="7423144" cy="53689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255C-E7B2-45A6-9BEC-25DC0DD103F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BE571-E76E-482B-A77C-5A28D6838690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F80C5-151A-4618-BC58-F1792C03BEB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10C7-F518-4DD3-81FE-B48AC4EF7BC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3F3DC-567A-4C93-ACE3-429B5D9A0F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002957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03315" y="2060572"/>
            <a:ext cx="4396334" cy="41957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654494" y="2056092"/>
            <a:ext cx="4396343" cy="42002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80B6BB-26E5-4A7D-8314-428D88F60D9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6302F-47DC-4461-B4FA-6C90216A33D8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CF29F7-CF25-46DD-935F-AC052585796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9F8426-89DA-4824-B1D0-55E469B9476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E027A-6802-4024-8D09-4C45B7578E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914550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3315" y="1904996"/>
            <a:ext cx="4396334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103315" y="2514600"/>
            <a:ext cx="4396334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654494" y="1904996"/>
            <a:ext cx="4396334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654494" y="2514600"/>
            <a:ext cx="4396334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9E3120-209D-449B-94BC-66CB39D78C7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B5DC-3DAE-4682-8C32-FDCC806C885D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D16DDC-6272-4AB2-9C02-8C17904F73F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A1C3C9-BDF2-413D-8410-76D20B774A8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C6132-2E8E-4733-A72D-01BA87C9F2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277047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B2CE3C-0CF2-4C41-A8FE-CDB786FDA08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6E20B-7D45-462D-92FE-DB770DB35262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5F18AD-5275-4817-83AA-6BDF1C812C9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F6062B-77F3-488B-BD15-33C8E869DFF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B883E-3A48-4A41-B46A-BC9C00A220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106487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426BB4-8F8E-4F2C-A617-114C018A6AA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AAC68-897A-4F5E-8394-C898E39F0FD1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41251E-9C61-4391-8FA1-76C4D68A4D3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438A7C-A4E2-4E5E-B496-983DDEB6634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4BC52-E6F4-474B-A3A4-DB84BEC547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2257730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1447796"/>
            <a:ext cx="3401065" cy="1447796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84616" y="1447796"/>
            <a:ext cx="5195995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3129277"/>
            <a:ext cx="3401065" cy="289560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E8D24-88B7-4B89-942D-801AE79677C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8EA1A-4950-4189-A67C-5AAA5EB96B5D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653169-21A0-4D88-A638-64EC586495B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F03B38-1668-4E01-99AF-9D2811325B2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50958-4EB2-4F07-8A28-F84F1F25C1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341048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3908" y="1854192"/>
            <a:ext cx="5092906" cy="1574807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949549" y="1143000"/>
            <a:ext cx="3200400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5084978" cy="13716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54A1C9-A7DD-4DFE-8365-CFC883508C6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B54E-462F-490F-8B75-CD934F2236C8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4C215-0199-45F8-B915-FE304E321A6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686A31-CE9F-4206-8044-93C1C951ED8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C7FF2-2D36-417E-93B3-3E8D0BA7AA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356995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D8326D28-AF24-4A8E-9839-8C18E4B7A9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8A2D328D-4265-4A90-B187-46D3B7AE09F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5">
            <a:extLst>
              <a:ext uri="{FF2B5EF4-FFF2-40B4-BE49-F238E27FC236}">
                <a16:creationId xmlns:a16="http://schemas.microsoft.com/office/drawing/2014/main" id="{FBA2671B-968C-4453-9FAC-90A58E6DD085}"/>
              </a:ext>
            </a:extLst>
          </p:cNvPr>
          <p:cNvSpPr/>
          <p:nvPr/>
        </p:nvSpPr>
        <p:spPr>
          <a:xfrm>
            <a:off x="8609011" y="1676396"/>
            <a:ext cx="2819396" cy="2819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50B9C1">
                  <a:alpha val="7000"/>
                </a:srgbClr>
              </a:gs>
              <a:gs pos="100000">
                <a:srgbClr val="50B9C1">
                  <a:alpha val="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9D332234-4C68-4999-8164-507EEFFE34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C3811161-D92B-4909-8C76-726B0F2985C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">
            <a:extLst>
              <a:ext uri="{FF2B5EF4-FFF2-40B4-BE49-F238E27FC236}">
                <a16:creationId xmlns:a16="http://schemas.microsoft.com/office/drawing/2014/main" id="{F1D741C5-03F6-4BB0-8343-9B2D7003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7813" y="0"/>
            <a:ext cx="685800" cy="1143000"/>
          </a:xfrm>
          <a:prstGeom prst="rect">
            <a:avLst/>
          </a:prstGeom>
          <a:solidFill>
            <a:srgbClr val="B01513"/>
          </a:solidFill>
          <a:ln>
            <a:noFill/>
          </a:ln>
          <a:effectLst>
            <a:outerShdw dist="25402" dir="5400000" algn="tl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BB3B82E8-C90B-4781-ADFA-6D8AEBA4E8A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977B1806-99A4-426C-809C-D8D5410710C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8F354C9-9D3C-4EBA-B7DE-2FADD057348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5400013">
            <a:off x="10155238" y="179070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100" b="0" i="0" u="none" strike="noStrike" kern="1200" cap="none" spc="0" baseline="0" smtClean="0">
                <a:solidFill>
                  <a:srgbClr val="FFFFFF"/>
                </a:solidFill>
                <a:uFillTx/>
                <a:latin typeface="Century Gothic"/>
                <a:cs typeface="+mn-cs"/>
              </a:defRPr>
            </a:lvl1pPr>
          </a:lstStyle>
          <a:p>
            <a:pPr>
              <a:defRPr/>
            </a:pPr>
            <a:fld id="{F2475F30-06BB-47F1-A78F-EBD28217C142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B8C5FD-EAB0-4C0E-8F79-EB73A4FC1B8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13">
            <a:off x="8951118" y="3225007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100" b="0" i="0" u="none" strike="noStrike" kern="1200" cap="none" spc="0" baseline="0" smtClean="0">
                <a:solidFill>
                  <a:srgbClr val="FFFFFF"/>
                </a:solidFill>
                <a:uFillTx/>
                <a:latin typeface="Century Gothic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77C6DA3-323C-44B0-91B5-D2D5CE2B9A4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8282864C-F762-430F-9C3F-305D1233D2E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18" r:id="rId12"/>
    <p:sldLayoutId id="2147483701" r:id="rId13"/>
    <p:sldLayoutId id="2147483719" r:id="rId14"/>
    <p:sldLayoutId id="2147483720" r:id="rId15"/>
    <p:sldLayoutId id="2147483702" r:id="rId16"/>
    <p:sldLayoutId id="2147483703" r:id="rId17"/>
  </p:sldLayoutIdLst>
  <p:transition spd="slow"/>
  <p:txStyles>
    <p:titleStyle>
      <a:lvl1pPr algn="l" defTabSz="457200" rtl="0" eaLnBrk="0" fontAlgn="base">
        <a:spcBef>
          <a:spcPct val="0"/>
        </a:spcBef>
        <a:spcAft>
          <a:spcPct val="0"/>
        </a:spcAft>
        <a:defRPr lang="sl-SI" sz="4200" kern="1200">
          <a:solidFill>
            <a:srgbClr val="EBEBEB"/>
          </a:solidFill>
          <a:latin typeface="Century Gothic"/>
        </a:defRPr>
      </a:lvl1pPr>
      <a:lvl2pPr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2pPr>
      <a:lvl3pPr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3pPr>
      <a:lvl4pPr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4pPr>
      <a:lvl5pPr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5pPr>
      <a:lvl6pPr marL="457200"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6pPr>
      <a:lvl7pPr marL="914400"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7pPr>
      <a:lvl8pPr marL="1371600"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8pPr>
      <a:lvl9pPr marL="1828800"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9pPr>
    </p:titleStyle>
    <p:bodyStyle>
      <a:lvl1pPr marL="342900" indent="-3429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2000" kern="1200">
          <a:solidFill>
            <a:srgbClr val="FFFFFF"/>
          </a:solidFill>
          <a:latin typeface="Century Gothic"/>
        </a:defRPr>
      </a:lvl1pPr>
      <a:lvl2pPr marL="742950" lvl="1" indent="-28575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kern="1200">
          <a:solidFill>
            <a:srgbClr val="FFFFFF"/>
          </a:solidFill>
          <a:latin typeface="Century Gothic"/>
        </a:defRPr>
      </a:lvl2pPr>
      <a:lvl3pPr marL="1143000" lvl="2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600" kern="1200">
          <a:solidFill>
            <a:srgbClr val="FFFFFF"/>
          </a:solidFill>
          <a:latin typeface="Century Gothic"/>
        </a:defRPr>
      </a:lvl3pPr>
      <a:lvl4pPr marL="1600200" lvl="3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4pPr>
      <a:lvl5pPr marL="2057400" lvl="4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5pPr>
      <a:lvl6pPr marL="2514600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6pPr>
      <a:lvl7pPr marL="2971800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7pPr>
      <a:lvl8pPr marL="3429000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8pPr>
      <a:lvl9pPr marL="3886200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:a16="http://schemas.microsoft.com/office/drawing/2014/main" id="{FD0588ED-A0EC-47D2-ABCA-64F57CE2AC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>
            <a:extLst>
              <a:ext uri="{FF2B5EF4-FFF2-40B4-BE49-F238E27FC236}">
                <a16:creationId xmlns:a16="http://schemas.microsoft.com/office/drawing/2014/main" id="{C905393B-702E-4940-9497-2B7387FF0F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5">
            <a:extLst>
              <a:ext uri="{FF2B5EF4-FFF2-40B4-BE49-F238E27FC236}">
                <a16:creationId xmlns:a16="http://schemas.microsoft.com/office/drawing/2014/main" id="{4F52E837-8070-4513-9557-7749131354DD}"/>
              </a:ext>
            </a:extLst>
          </p:cNvPr>
          <p:cNvSpPr/>
          <p:nvPr/>
        </p:nvSpPr>
        <p:spPr>
          <a:xfrm>
            <a:off x="8609011" y="1676396"/>
            <a:ext cx="2819396" cy="2819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50B9C1">
                  <a:alpha val="7000"/>
                </a:srgbClr>
              </a:gs>
              <a:gs pos="100000">
                <a:srgbClr val="50B9C1">
                  <a:alpha val="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2055" name="Picture 8">
            <a:extLst>
              <a:ext uri="{FF2B5EF4-FFF2-40B4-BE49-F238E27FC236}">
                <a16:creationId xmlns:a16="http://schemas.microsoft.com/office/drawing/2014/main" id="{F871DD96-EBDC-4368-85FD-791F26AB01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>
            <a:extLst>
              <a:ext uri="{FF2B5EF4-FFF2-40B4-BE49-F238E27FC236}">
                <a16:creationId xmlns:a16="http://schemas.microsoft.com/office/drawing/2014/main" id="{FD815A17-D271-450F-BFFF-FB43A8FAAA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13">
            <a:extLst>
              <a:ext uri="{FF2B5EF4-FFF2-40B4-BE49-F238E27FC236}">
                <a16:creationId xmlns:a16="http://schemas.microsoft.com/office/drawing/2014/main" id="{00021F78-76BD-4E14-994C-382AADB5B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7813" y="0"/>
            <a:ext cx="685800" cy="1143000"/>
          </a:xfrm>
          <a:prstGeom prst="rect">
            <a:avLst/>
          </a:prstGeom>
          <a:solidFill>
            <a:srgbClr val="B01513"/>
          </a:solidFill>
          <a:ln>
            <a:noFill/>
          </a:ln>
          <a:effectLst>
            <a:outerShdw dist="25402" dir="5400000" algn="tl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058" name="Title Placeholder 1">
            <a:extLst>
              <a:ext uri="{FF2B5EF4-FFF2-40B4-BE49-F238E27FC236}">
                <a16:creationId xmlns:a16="http://schemas.microsoft.com/office/drawing/2014/main" id="{48DD7E12-754F-4046-BDB7-F4FCBB6B001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2059" name="Text Placeholder 2">
            <a:extLst>
              <a:ext uri="{FF2B5EF4-FFF2-40B4-BE49-F238E27FC236}">
                <a16:creationId xmlns:a16="http://schemas.microsoft.com/office/drawing/2014/main" id="{DD6CAA55-D7F8-4E6B-8555-CD10C8B6D0C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7B2C4D1-76DF-4619-A333-AB67BCEA585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5400013">
            <a:off x="10155238" y="179070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100" b="0" i="0" u="none" strike="noStrike" kern="1200" cap="none" spc="0" baseline="0" smtClean="0">
                <a:solidFill>
                  <a:srgbClr val="FFFFFF"/>
                </a:solidFill>
                <a:uFillTx/>
                <a:latin typeface="Century Gothic"/>
                <a:cs typeface="+mn-cs"/>
              </a:defRPr>
            </a:lvl1pPr>
          </a:lstStyle>
          <a:p>
            <a:pPr>
              <a:defRPr/>
            </a:pPr>
            <a:fld id="{D5A452E8-D6FB-42CC-9DE7-609B7CAA2DC9}" type="datetime1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085B33-6391-4A5B-8EFB-EEFE55B5FFA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13">
            <a:off x="8951118" y="3225007"/>
            <a:ext cx="3859213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100" b="0" i="0" u="none" strike="noStrike" kern="1200" cap="none" spc="0" baseline="0" smtClean="0">
                <a:solidFill>
                  <a:srgbClr val="FFFFFF"/>
                </a:solidFill>
                <a:uFillTx/>
                <a:latin typeface="Century Gothic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968A1A-5721-4DE4-8E4B-6839A070046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1506FA7E-D75C-4173-8B69-06C3E54DAC4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21" r:id="rId12"/>
    <p:sldLayoutId id="2147483715" r:id="rId13"/>
    <p:sldLayoutId id="2147483722" r:id="rId14"/>
    <p:sldLayoutId id="2147483723" r:id="rId15"/>
    <p:sldLayoutId id="2147483716" r:id="rId16"/>
    <p:sldLayoutId id="2147483717" r:id="rId17"/>
  </p:sldLayoutIdLst>
  <p:transition spd="slow"/>
  <p:txStyles>
    <p:titleStyle>
      <a:lvl1pPr algn="l" defTabSz="457200" rtl="0" eaLnBrk="0" fontAlgn="base">
        <a:spcBef>
          <a:spcPct val="0"/>
        </a:spcBef>
        <a:spcAft>
          <a:spcPct val="0"/>
        </a:spcAft>
        <a:defRPr lang="sl-SI" sz="4200" kern="1200">
          <a:solidFill>
            <a:srgbClr val="EBEBEB"/>
          </a:solidFill>
          <a:latin typeface="Century Gothic"/>
        </a:defRPr>
      </a:lvl1pPr>
      <a:lvl2pPr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2pPr>
      <a:lvl3pPr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3pPr>
      <a:lvl4pPr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4pPr>
      <a:lvl5pPr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5pPr>
      <a:lvl6pPr marL="457200"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6pPr>
      <a:lvl7pPr marL="914400"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7pPr>
      <a:lvl8pPr marL="1371600"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8pPr>
      <a:lvl9pPr marL="1828800" algn="l" defTabSz="457200" rtl="0" eaLnBrk="0" fontAlgn="base">
        <a:spcBef>
          <a:spcPct val="0"/>
        </a:spcBef>
        <a:spcAft>
          <a:spcPct val="0"/>
        </a:spcAft>
        <a:defRPr sz="4200">
          <a:solidFill>
            <a:srgbClr val="EBEBEB"/>
          </a:solidFill>
          <a:latin typeface="Century Gothic" panose="020B0502020202020204" pitchFamily="34" charset="0"/>
        </a:defRPr>
      </a:lvl9pPr>
    </p:titleStyle>
    <p:bodyStyle>
      <a:lvl1pPr marL="342900" indent="-3429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2000" kern="1200">
          <a:solidFill>
            <a:srgbClr val="FFFFFF"/>
          </a:solidFill>
          <a:latin typeface="Century Gothic"/>
        </a:defRPr>
      </a:lvl1pPr>
      <a:lvl2pPr marL="742950" lvl="1" indent="-28575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kern="1200">
          <a:solidFill>
            <a:srgbClr val="FFFFFF"/>
          </a:solidFill>
          <a:latin typeface="Century Gothic"/>
        </a:defRPr>
      </a:lvl2pPr>
      <a:lvl3pPr marL="1143000" lvl="2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600" kern="1200">
          <a:solidFill>
            <a:srgbClr val="FFFFFF"/>
          </a:solidFill>
          <a:latin typeface="Century Gothic"/>
        </a:defRPr>
      </a:lvl3pPr>
      <a:lvl4pPr marL="1600200" lvl="3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4pPr>
      <a:lvl5pPr marL="2057400" lvl="4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5pPr>
      <a:lvl6pPr marL="2514600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6pPr>
      <a:lvl7pPr marL="2971800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7pPr>
      <a:lvl8pPr marL="3429000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8pPr>
      <a:lvl9pPr marL="3886200" indent="-228600" algn="l" defTabSz="457200" rtl="0" eaLnBrk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lang="sl-SI" sz="1400" kern="1200">
          <a:solidFill>
            <a:srgbClr val="FFFFFF"/>
          </a:solidFill>
          <a:latin typeface="Century Gothic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search?q=elektromotorji&amp;espv=2&amp;biw=1366&amp;bih=667&amp;source=lnms&amp;tbm=isch&amp;sa=X&amp;ved=0ahUKEwiS1fiqkIrPAhXIORoKHT26B1EQ_AUIBigB&amp;dpr=1#imgdii=fqFpAhlNU59ccM%3A%3BfqFpAhlNU59ccM%3A%3B9fYEkYO1zyW89M%3A&amp;imgrc=fqFpAhlNU59ccM%3A" TargetMode="External"/><Relationship Id="rId7" Type="http://schemas.openxmlformats.org/officeDocument/2006/relationships/hyperlink" Target="https://www.youtube.com/watch?v=NuSOvLjJG5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Xy4bwDhNe08" TargetMode="External"/><Relationship Id="rId5" Type="http://schemas.openxmlformats.org/officeDocument/2006/relationships/hyperlink" Target="https://sl.wikipedia.org/wiki/Elektromotor" TargetMode="External"/><Relationship Id="rId4" Type="http://schemas.openxmlformats.org/officeDocument/2006/relationships/hyperlink" Target="https://www.google.si/search?q=MINI+elektromotor&amp;espv=2&amp;biw=1366&amp;bih=623&amp;source=lnms&amp;tbm=isch&amp;sa=X&amp;ved=0ahUKEwjjzPqV0ozPAhWBOhQKHap3C-kQ_AUIBigB#imgrc=h0rvtF9OpO-SXM%3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2F3043A3-FEA0-49DD-8BEE-55C4750940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447800"/>
            <a:ext cx="8826500" cy="3328988"/>
          </a:xfrm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ELEKTROMOTORJI</a:t>
            </a:r>
          </a:p>
        </p:txBody>
      </p:sp>
      <p:sp>
        <p:nvSpPr>
          <p:cNvPr id="9219" name="Podnaslov 2">
            <a:extLst>
              <a:ext uri="{FF2B5EF4-FFF2-40B4-BE49-F238E27FC236}">
                <a16:creationId xmlns:a16="http://schemas.microsoft.com/office/drawing/2014/main" id="{E129D548-B106-4685-8BE9-58BD8DF96EF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4776788"/>
            <a:ext cx="8826500" cy="862012"/>
          </a:xfrm>
        </p:spPr>
        <p:txBody>
          <a:bodyPr lIns="90004" tIns="44997" rIns="90004" bIns="44997"/>
          <a:lstStyle/>
          <a:p>
            <a:pPr marL="0" indent="0" eaLnBrk="1">
              <a:buNone/>
            </a:pPr>
            <a:endParaRPr altLang="sl-SI" sz="4200" dirty="0">
              <a:solidFill>
                <a:srgbClr val="EBEBEB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          KAJ JE ELEKTROMO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CC3F27BA-D41D-47D0-93DE-203C09AE3C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                    KAJ JE ELEKTROMOTOR</a:t>
            </a:r>
          </a:p>
        </p:txBody>
      </p:sp>
      <p:sp>
        <p:nvSpPr>
          <p:cNvPr id="10243" name="Označba mesta vsebine 2">
            <a:extLst>
              <a:ext uri="{FF2B5EF4-FFF2-40B4-BE49-F238E27FC236}">
                <a16:creationId xmlns:a16="http://schemas.microsoft.com/office/drawing/2014/main" id="{2A75F7F1-0C56-4297-81C8-77502F0BF8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052638"/>
            <a:ext cx="8947150" cy="4195762"/>
          </a:xfrm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Je stroj, ki električno energijo pretvarja v mehansko delo.</a:t>
            </a:r>
          </a:p>
          <a:p>
            <a:pPr eaLnBrk="1"/>
            <a:r>
              <a:rPr altLang="sl-SI">
                <a:latin typeface="Century Gothic" panose="020B0502020202020204" pitchFamily="34" charset="0"/>
              </a:rPr>
              <a:t>Je eden najpomembnejših vrst motorjev za celotno strojništvo, saj poganja vse vrste strojev, vlakov,tramvajev in naprav. </a:t>
            </a:r>
          </a:p>
          <a:p>
            <a:pPr eaLnBrk="1"/>
            <a:r>
              <a:rPr altLang="sl-SI">
                <a:latin typeface="Century Gothic" panose="020B0502020202020204" pitchFamily="34" charset="0"/>
              </a:rPr>
              <a:t> Njegovo gibanje povzročajo magnetna polja (razen pri elektrostatičnih motorjih).</a:t>
            </a:r>
          </a:p>
          <a:p>
            <a:pPr eaLnBrk="1">
              <a:buFont typeface="Wingdings 3" panose="05040102010807070707" pitchFamily="18" charset="2"/>
              <a:buNone/>
            </a:pPr>
            <a:endParaRPr altLang="sl-SI">
              <a:latin typeface="Century Gothic" panose="020B0502020202020204" pitchFamily="34" charset="0"/>
            </a:endParaRPr>
          </a:p>
          <a:p>
            <a:pPr eaLnBrk="1">
              <a:buFont typeface="Wingdings 3" panose="05040102010807070707" pitchFamily="18" charset="2"/>
              <a:buNone/>
            </a:pPr>
            <a:endParaRPr altLang="sl-SI">
              <a:latin typeface="Century Gothic" panose="020B0502020202020204" pitchFamily="34" charset="0"/>
            </a:endParaRPr>
          </a:p>
          <a:p>
            <a:pPr eaLnBrk="1">
              <a:buFont typeface="Wingdings 3" panose="05040102010807070707" pitchFamily="18" charset="2"/>
              <a:buNone/>
            </a:pPr>
            <a:endParaRPr altLang="sl-SI">
              <a:latin typeface="Century Gothic" panose="020B0502020202020204" pitchFamily="34" charset="0"/>
            </a:endParaRPr>
          </a:p>
          <a:p>
            <a:pPr eaLnBrk="1">
              <a:buFont typeface="Wingdings 3" panose="05040102010807070707" pitchFamily="18" charset="2"/>
              <a:buNone/>
            </a:pPr>
            <a:endParaRPr altLang="sl-SI">
              <a:latin typeface="Century Gothic" panose="020B0502020202020204" pitchFamily="34" charset="0"/>
            </a:endParaRPr>
          </a:p>
          <a:p>
            <a:pPr eaLnBrk="1">
              <a:buFont typeface="Wingdings 3" panose="05040102010807070707" pitchFamily="18" charset="2"/>
              <a:buNone/>
            </a:pPr>
            <a:endParaRPr altLang="sl-SI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B958C460-1290-488D-BAAC-D6951402F3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DELOVANJE  ELEKTROMOTORJA</a:t>
            </a:r>
          </a:p>
        </p:txBody>
      </p:sp>
      <p:pic>
        <p:nvPicPr>
          <p:cNvPr id="11267" name="Xy4bwDhNe08">
            <a:extLst>
              <a:ext uri="{FF2B5EF4-FFF2-40B4-BE49-F238E27FC236}">
                <a16:creationId xmlns:a16="http://schemas.microsoft.com/office/drawing/2014/main" id="{6DEFE085-19CD-4F4C-89AB-9B08377CA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888" y="2008188"/>
            <a:ext cx="4572000" cy="3427412"/>
          </a:xfr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DELITEV ELEKTROMOTORJEV(IN UPORA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9D989F02-C611-482E-A8E0-DE02CC0341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 DELITEV ELEKTROMOTORJEV</a:t>
            </a:r>
            <a:br>
              <a:rPr altLang="sl-SI" sz="1400">
                <a:latin typeface="Century Gothic" panose="020B0502020202020204" pitchFamily="34" charset="0"/>
              </a:rPr>
            </a:br>
            <a:r>
              <a:rPr altLang="sl-SI" sz="1400">
                <a:latin typeface="Century Gothic" panose="020B0502020202020204" pitchFamily="34" charset="0"/>
              </a:rPr>
              <a:t>   </a:t>
            </a:r>
            <a:r>
              <a:rPr altLang="sl-SI" sz="2400">
                <a:latin typeface="Century Gothic" panose="020B0502020202020204" pitchFamily="34" charset="0"/>
              </a:rPr>
              <a:t>GLEDE NA STRUKTURO</a:t>
            </a:r>
            <a:r>
              <a:rPr altLang="sl-SI" sz="1400">
                <a:latin typeface="Century Gothic" panose="020B0502020202020204" pitchFamily="34" charset="0"/>
              </a:rPr>
              <a:t> (</a:t>
            </a:r>
            <a:r>
              <a:rPr altLang="sl-SI" sz="1400">
                <a:solidFill>
                  <a:srgbClr val="BF9000"/>
                </a:solidFill>
                <a:latin typeface="Century Gothic" panose="020B0502020202020204" pitchFamily="34" charset="0"/>
              </a:rPr>
              <a:t>IN UPORABA</a:t>
            </a:r>
            <a:r>
              <a:rPr altLang="sl-SI" sz="1400">
                <a:latin typeface="Century Gothic" panose="020B0502020202020204" pitchFamily="34" charset="0"/>
              </a:rPr>
              <a:t>)</a:t>
            </a:r>
            <a:endParaRPr altLang="sl-SI" sz="2400">
              <a:latin typeface="Century Gothic" panose="020B0502020202020204" pitchFamily="34" charset="0"/>
            </a:endParaRPr>
          </a:p>
        </p:txBody>
      </p:sp>
      <p:sp>
        <p:nvSpPr>
          <p:cNvPr id="12291" name="Označba mesta vsebine 2">
            <a:extLst>
              <a:ext uri="{FF2B5EF4-FFF2-40B4-BE49-F238E27FC236}">
                <a16:creationId xmlns:a16="http://schemas.microsoft.com/office/drawing/2014/main" id="{52DFB080-EE28-47A7-9DA6-37811FA366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52613"/>
            <a:ext cx="5481638" cy="4195762"/>
          </a:xfrm>
        </p:spPr>
        <p:txBody>
          <a:bodyPr/>
          <a:lstStyle/>
          <a:p>
            <a:pPr eaLnBrk="1">
              <a:buFont typeface="Wingdings 3" panose="05040102010807070707" pitchFamily="18" charset="2"/>
              <a:buNone/>
            </a:pPr>
            <a:r>
              <a:rPr altLang="sl-SI">
                <a:latin typeface="Century Gothic" panose="020B0502020202020204" pitchFamily="34" charset="0"/>
              </a:rPr>
              <a:t>                   </a:t>
            </a:r>
            <a:r>
              <a:rPr altLang="sl-SI" sz="3200">
                <a:latin typeface="Century Gothic" panose="020B0502020202020204" pitchFamily="34" charset="0"/>
              </a:rPr>
              <a:t>Enosmerni motorji</a:t>
            </a:r>
          </a:p>
          <a:p>
            <a:pPr eaLnBrk="1">
              <a:buFont typeface="Wingdings 3" panose="05040102010807070707" pitchFamily="18" charset="2"/>
              <a:buNone/>
            </a:pPr>
            <a:endParaRPr altLang="sl-SI" sz="3200">
              <a:latin typeface="Century Gothic" panose="020B0502020202020204" pitchFamily="34" charset="0"/>
            </a:endParaRPr>
          </a:p>
          <a:p>
            <a:pPr eaLnBrk="1">
              <a:buFont typeface="Wingdings 3" panose="05040102010807070707" pitchFamily="18" charset="2"/>
              <a:buNone/>
            </a:pPr>
            <a:r>
              <a:rPr altLang="sl-SI" sz="2400">
                <a:latin typeface="Century Gothic" panose="020B0502020202020204" pitchFamily="34" charset="0"/>
              </a:rPr>
              <a:t>Enosmerni motorji            Enosmerni motorji s ščetkami          motorji  									brez ščetk</a:t>
            </a:r>
          </a:p>
          <a:p>
            <a:pPr eaLnBrk="1">
              <a:buFont typeface="Wingdings 3" panose="05040102010807070707" pitchFamily="18" charset="2"/>
              <a:buNone/>
            </a:pPr>
            <a:endParaRPr altLang="sl-SI" sz="2400">
              <a:latin typeface="Century Gothic" panose="020B0502020202020204" pitchFamily="34" charset="0"/>
            </a:endParaRPr>
          </a:p>
          <a:p>
            <a:pPr eaLnBrk="1">
              <a:buFont typeface="Wingdings 3" panose="05040102010807070707" pitchFamily="18" charset="2"/>
              <a:buNone/>
            </a:pPr>
            <a:r>
              <a:rPr altLang="sl-SI" sz="1900">
                <a:latin typeface="Century Gothic" panose="020B0502020202020204" pitchFamily="34" charset="0"/>
              </a:rPr>
              <a:t>     usmerniški elementi, ki prevajajo tok samo takrat, ko jih sprožimo s krmilnim tokom</a:t>
            </a:r>
          </a:p>
          <a:p>
            <a:pPr eaLnBrk="1">
              <a:buFont typeface="Wingdings 3" panose="05040102010807070707" pitchFamily="18" charset="2"/>
              <a:buNone/>
            </a:pPr>
            <a:r>
              <a:rPr altLang="sl-SI" sz="2400">
                <a:latin typeface="Century Gothic" panose="020B0502020202020204" pitchFamily="34" charset="0"/>
              </a:rPr>
              <a:t>                 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E0E8B69-29AB-4593-ADB5-39780835C9BA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9A50CAE0-B984-4915-B5CA-2A47337C9351}"/>
              </a:ext>
            </a:extLst>
          </p:cNvPr>
          <p:cNvSpPr/>
          <p:nvPr/>
        </p:nvSpPr>
        <p:spPr>
          <a:xfrm>
            <a:off x="307975" y="7938"/>
            <a:ext cx="3171825" cy="317182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63580506-6308-4353-92D2-146B48FFC789}"/>
              </a:ext>
            </a:extLst>
          </p:cNvPr>
          <p:cNvSpPr/>
          <p:nvPr/>
        </p:nvSpPr>
        <p:spPr>
          <a:xfrm>
            <a:off x="6465888" y="1974850"/>
            <a:ext cx="5360987" cy="26193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                         </a:t>
            </a:r>
            <a:r>
              <a:rPr lang="sl-SI" sz="3200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Izmenični motorji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3200">
              <a:solidFill>
                <a:srgbClr val="FFFFFF"/>
              </a:solidFill>
              <a:latin typeface="Century Gothic" pitchFamily="18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Sihronski motorji    Asihronski motorji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>
              <a:solidFill>
                <a:srgbClr val="FFFFFF"/>
              </a:solidFill>
              <a:latin typeface="Century Gothic" pitchFamily="18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Koračni motorji                      Relaktančni motorji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        Motorji z permanentnimi magneti</a:t>
            </a:r>
          </a:p>
        </p:txBody>
      </p:sp>
      <p:cxnSp>
        <p:nvCxnSpPr>
          <p:cNvPr id="12295" name="Raven puščični povezovalnik 5">
            <a:extLst>
              <a:ext uri="{FF2B5EF4-FFF2-40B4-BE49-F238E27FC236}">
                <a16:creationId xmlns:a16="http://schemas.microsoft.com/office/drawing/2014/main" id="{743365CF-CE66-4D47-8726-69A6FFB8AB0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84638" y="1033463"/>
            <a:ext cx="1531937" cy="949325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Raven puščični povezovalnik 7">
            <a:extLst>
              <a:ext uri="{FF2B5EF4-FFF2-40B4-BE49-F238E27FC236}">
                <a16:creationId xmlns:a16="http://schemas.microsoft.com/office/drawing/2014/main" id="{C2FCB177-76AD-4456-88FB-AA113E8CC1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9163" y="1033463"/>
            <a:ext cx="2466975" cy="1008062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Raven puščični povezovalnik 12">
            <a:extLst>
              <a:ext uri="{FF2B5EF4-FFF2-40B4-BE49-F238E27FC236}">
                <a16:creationId xmlns:a16="http://schemas.microsoft.com/office/drawing/2014/main" id="{315A91EB-1920-47B5-835A-1B621396CD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36775" y="2297113"/>
            <a:ext cx="1033463" cy="882650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Raven puščični povezovalnik 14">
            <a:extLst>
              <a:ext uri="{FF2B5EF4-FFF2-40B4-BE49-F238E27FC236}">
                <a16:creationId xmlns:a16="http://schemas.microsoft.com/office/drawing/2014/main" id="{1AC867E7-6C01-45AF-9D73-2BBE0BECAD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4463" y="2297113"/>
            <a:ext cx="896937" cy="900112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Raven puščični povezovalnik 16">
            <a:extLst>
              <a:ext uri="{FF2B5EF4-FFF2-40B4-BE49-F238E27FC236}">
                <a16:creationId xmlns:a16="http://schemas.microsoft.com/office/drawing/2014/main" id="{6B525946-D721-4143-885E-ECDDF5194A2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07313" y="2433638"/>
            <a:ext cx="758825" cy="512762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Raven puščični povezovalnik 18">
            <a:extLst>
              <a:ext uri="{FF2B5EF4-FFF2-40B4-BE49-F238E27FC236}">
                <a16:creationId xmlns:a16="http://schemas.microsoft.com/office/drawing/2014/main" id="{2960618A-2340-4542-92F2-150B1A0731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42475" y="2433638"/>
            <a:ext cx="606425" cy="606425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Raven puščični povezovalnik 20">
            <a:extLst>
              <a:ext uri="{FF2B5EF4-FFF2-40B4-BE49-F238E27FC236}">
                <a16:creationId xmlns:a16="http://schemas.microsoft.com/office/drawing/2014/main" id="{43448837-33B5-4FC5-8D66-426FB34E4B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66138" y="3300413"/>
            <a:ext cx="520700" cy="968375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Raven puščični povezovalnik 22">
            <a:extLst>
              <a:ext uri="{FF2B5EF4-FFF2-40B4-BE49-F238E27FC236}">
                <a16:creationId xmlns:a16="http://schemas.microsoft.com/office/drawing/2014/main" id="{B3DF33FD-54FF-41B8-A41D-14CEA25345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32738" y="3338513"/>
            <a:ext cx="307975" cy="425450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Raven puščični povezovalnik 24">
            <a:extLst>
              <a:ext uri="{FF2B5EF4-FFF2-40B4-BE49-F238E27FC236}">
                <a16:creationId xmlns:a16="http://schemas.microsoft.com/office/drawing/2014/main" id="{EA24920D-F98A-46D0-91ED-BEB81E6A91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80450" y="3300413"/>
            <a:ext cx="962025" cy="463550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PoljeZBesedilom 4">
            <a:extLst>
              <a:ext uri="{FF2B5EF4-FFF2-40B4-BE49-F238E27FC236}">
                <a16:creationId xmlns:a16="http://schemas.microsoft.com/office/drawing/2014/main" id="{791C5D6D-F8AA-43F5-B556-96A8851A7AE2}"/>
              </a:ext>
            </a:extLst>
          </p:cNvPr>
          <p:cNvSpPr/>
          <p:nvPr/>
        </p:nvSpPr>
        <p:spPr>
          <a:xfrm>
            <a:off x="5146675" y="5083175"/>
            <a:ext cx="2638425" cy="939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navijalni stroji, močno obremenjeni pogoni, časovni mehanizmi</a:t>
            </a:r>
          </a:p>
        </p:txBody>
      </p:sp>
      <p:cxnSp>
        <p:nvCxnSpPr>
          <p:cNvPr id="12305" name="Raven puščični povezovalnik 8">
            <a:extLst>
              <a:ext uri="{FF2B5EF4-FFF2-40B4-BE49-F238E27FC236}">
                <a16:creationId xmlns:a16="http://schemas.microsoft.com/office/drawing/2014/main" id="{57779A71-EB3E-4B51-8A17-7BF9A12DEAF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999163" y="3338513"/>
            <a:ext cx="466725" cy="1660525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68E15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Raven puščični povezovalnik 13">
            <a:extLst>
              <a:ext uri="{FF2B5EF4-FFF2-40B4-BE49-F238E27FC236}">
                <a16:creationId xmlns:a16="http://schemas.microsoft.com/office/drawing/2014/main" id="{4DB381DB-6221-42CC-8A69-FE6EBAF51B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44325" y="3441700"/>
            <a:ext cx="166688" cy="1557338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68E15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PoljeZBesedilom 17">
            <a:extLst>
              <a:ext uri="{FF2B5EF4-FFF2-40B4-BE49-F238E27FC236}">
                <a16:creationId xmlns:a16="http://schemas.microsoft.com/office/drawing/2014/main" id="{8F69E99E-DBE4-4BB7-B634-7AB7C244EDB7}"/>
              </a:ext>
            </a:extLst>
          </p:cNvPr>
          <p:cNvSpPr/>
          <p:nvPr/>
        </p:nvSpPr>
        <p:spPr>
          <a:xfrm>
            <a:off x="10741025" y="4943475"/>
            <a:ext cx="1614488" cy="12239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 za večino električnih pogonov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>
              <a:solidFill>
                <a:srgbClr val="FFFFFF"/>
              </a:solidFill>
              <a:latin typeface="Century Gothic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12308" name="Kolenski povezovalnik 20">
            <a:extLst>
              <a:ext uri="{FF2B5EF4-FFF2-40B4-BE49-F238E27FC236}">
                <a16:creationId xmlns:a16="http://schemas.microsoft.com/office/drawing/2014/main" id="{24F664EE-406F-4C06-B141-83D54D29D894}"/>
              </a:ext>
            </a:extLst>
          </p:cNvPr>
          <p:cNvCxnSpPr>
            <a:cxnSpLocks noChangeShapeType="1"/>
          </p:cNvCxnSpPr>
          <p:nvPr/>
        </p:nvCxnSpPr>
        <p:spPr bwMode="auto">
          <a:xfrm rot="16199987" flipH="1">
            <a:off x="677863" y="4065588"/>
            <a:ext cx="958850" cy="457200"/>
          </a:xfrm>
          <a:prstGeom prst="bentConnector3">
            <a:avLst>
              <a:gd name="adj1" fmla="val 50000"/>
            </a:avLst>
          </a:prstGeom>
          <a:noFill/>
          <a:ln w="6345">
            <a:solidFill>
              <a:srgbClr val="BF9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9" name="Kolenski povezovalnik 22">
            <a:extLst>
              <a:ext uri="{FF2B5EF4-FFF2-40B4-BE49-F238E27FC236}">
                <a16:creationId xmlns:a16="http://schemas.microsoft.com/office/drawing/2014/main" id="{8F4EE640-F9D7-4A2C-88F5-66C3A3F067F6}"/>
              </a:ext>
            </a:extLst>
          </p:cNvPr>
          <p:cNvCxnSpPr>
            <a:cxnSpLocks noChangeShapeType="1"/>
          </p:cNvCxnSpPr>
          <p:nvPr/>
        </p:nvCxnSpPr>
        <p:spPr bwMode="auto">
          <a:xfrm rot="16199987" flipH="1">
            <a:off x="4782344" y="4437857"/>
            <a:ext cx="600075" cy="166687"/>
          </a:xfrm>
          <a:prstGeom prst="bentConnector3">
            <a:avLst>
              <a:gd name="adj1" fmla="val 50000"/>
            </a:avLst>
          </a:prstGeom>
          <a:noFill/>
          <a:ln w="6345">
            <a:solidFill>
              <a:srgbClr val="BF9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DELITEV ELEKTROMOTORJEV(IN UPORA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42F339A3-FDBD-43BD-8B20-C13462F500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  DELITEV ELEKTROMOTORJEV</a:t>
            </a:r>
            <a:br>
              <a:rPr altLang="sl-SI" sz="1400">
                <a:latin typeface="Century Gothic" panose="020B0502020202020204" pitchFamily="34" charset="0"/>
              </a:rPr>
            </a:br>
            <a:r>
              <a:rPr altLang="sl-SI" sz="1800">
                <a:latin typeface="Century Gothic" panose="020B0502020202020204" pitchFamily="34" charset="0"/>
              </a:rPr>
              <a:t>     GLEDE NA ZASNOVO</a:t>
            </a:r>
          </a:p>
        </p:txBody>
      </p:sp>
      <p:sp>
        <p:nvSpPr>
          <p:cNvPr id="13315" name="Označba mesta vsebine 2">
            <a:extLst>
              <a:ext uri="{FF2B5EF4-FFF2-40B4-BE49-F238E27FC236}">
                <a16:creationId xmlns:a16="http://schemas.microsoft.com/office/drawing/2014/main" id="{81BE8221-40AA-4A4E-BCAF-D82945A3FC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51150" y="1296988"/>
            <a:ext cx="9340850" cy="5005387"/>
          </a:xfrm>
        </p:spPr>
        <p:txBody>
          <a:bodyPr/>
          <a:lstStyle/>
          <a:p>
            <a:pPr eaLnBrk="1">
              <a:buFont typeface="Wingdings 3" panose="05040102010807070707" pitchFamily="18" charset="2"/>
              <a:buNone/>
            </a:pPr>
            <a:r>
              <a:rPr altLang="sl-SI" sz="3200">
                <a:latin typeface="Century Gothic" panose="020B0502020202020204" pitchFamily="34" charset="0"/>
              </a:rPr>
              <a:t>            Električni motorji brez ščetk</a:t>
            </a:r>
          </a:p>
          <a:p>
            <a:pPr eaLnBrk="1">
              <a:buFont typeface="Wingdings 3" panose="05040102010807070707" pitchFamily="18" charset="2"/>
              <a:buNone/>
            </a:pPr>
            <a:endParaRPr altLang="sl-SI" sz="2400">
              <a:latin typeface="Century Gothic" panose="020B0502020202020204" pitchFamily="34" charset="0"/>
            </a:endParaRPr>
          </a:p>
          <a:p>
            <a:pPr eaLnBrk="1">
              <a:buFont typeface="Wingdings 3" panose="05040102010807070707" pitchFamily="18" charset="2"/>
              <a:buNone/>
            </a:pPr>
            <a:r>
              <a:rPr altLang="sl-SI" sz="2400">
                <a:latin typeface="Century Gothic" panose="020B0502020202020204" pitchFamily="34" charset="0"/>
              </a:rPr>
              <a:t>Asihronski motorji                                Sihronski motorji</a:t>
            </a:r>
          </a:p>
          <a:p>
            <a:pPr eaLnBrk="1">
              <a:buFont typeface="Wingdings 3" panose="05040102010807070707" pitchFamily="18" charset="2"/>
              <a:buNone/>
            </a:pPr>
            <a:endParaRPr altLang="sl-SI" sz="1800">
              <a:latin typeface="Century Gothic" panose="020B0502020202020204" pitchFamily="34" charset="0"/>
            </a:endParaRPr>
          </a:p>
          <a:p>
            <a:pPr eaLnBrk="1">
              <a:buFont typeface="Wingdings 3" panose="05040102010807070707" pitchFamily="18" charset="2"/>
              <a:buNone/>
            </a:pPr>
            <a:r>
              <a:rPr altLang="sl-SI" sz="1800">
                <a:latin typeface="Century Gothic" panose="020B0502020202020204" pitchFamily="34" charset="0"/>
              </a:rPr>
              <a:t>Motorji s pergamentnimi magneti </a:t>
            </a:r>
            <a:r>
              <a:rPr altLang="sl-SI">
                <a:latin typeface="Century Gothic" panose="020B0502020202020204" pitchFamily="34" charset="0"/>
              </a:rPr>
              <a:t>      </a:t>
            </a:r>
            <a:r>
              <a:rPr altLang="sl-SI" sz="1800">
                <a:latin typeface="Century Gothic" panose="020B0502020202020204" pitchFamily="34" charset="0"/>
              </a:rPr>
              <a:t>Reluktančni motorji       Koračni motorji</a:t>
            </a:r>
          </a:p>
          <a:p>
            <a:pPr eaLnBrk="1">
              <a:buFont typeface="Wingdings 3" panose="05040102010807070707" pitchFamily="18" charset="2"/>
              <a:buNone/>
            </a:pPr>
            <a:endParaRPr altLang="sl-SI" sz="1400">
              <a:latin typeface="Century Gothic" panose="020B0502020202020204" pitchFamily="34" charset="0"/>
            </a:endParaRPr>
          </a:p>
          <a:p>
            <a:pPr eaLnBrk="1">
              <a:buFont typeface="Wingdings 3" panose="05040102010807070707" pitchFamily="18" charset="2"/>
              <a:buNone/>
            </a:pPr>
            <a:r>
              <a:rPr altLang="sl-SI" sz="1400">
                <a:latin typeface="Century Gothic" panose="020B0502020202020204" pitchFamily="34" charset="0"/>
              </a:rPr>
              <a:t>Enosmerni motorji brez ščetk               Sihronski motorji s permanentnimi magneti</a:t>
            </a:r>
          </a:p>
        </p:txBody>
      </p:sp>
      <p:sp>
        <p:nvSpPr>
          <p:cNvPr id="4" name="PoljeZBesedilom 4">
            <a:extLst>
              <a:ext uri="{FF2B5EF4-FFF2-40B4-BE49-F238E27FC236}">
                <a16:creationId xmlns:a16="http://schemas.microsoft.com/office/drawing/2014/main" id="{B0CC1A21-D209-4D66-8136-1964B9175479}"/>
              </a:ext>
            </a:extLst>
          </p:cNvPr>
          <p:cNvSpPr/>
          <p:nvPr/>
        </p:nvSpPr>
        <p:spPr>
          <a:xfrm>
            <a:off x="211138" y="1296988"/>
            <a:ext cx="2235200" cy="15525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4" tIns="44997" rIns="90004" bIns="44997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200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Enosmerni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200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motorji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200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s ščetkami</a:t>
            </a:r>
          </a:p>
        </p:txBody>
      </p:sp>
      <p:cxnSp>
        <p:nvCxnSpPr>
          <p:cNvPr id="13317" name="Raven puščični povezovalnik 6">
            <a:extLst>
              <a:ext uri="{FF2B5EF4-FFF2-40B4-BE49-F238E27FC236}">
                <a16:creationId xmlns:a16="http://schemas.microsoft.com/office/drawing/2014/main" id="{DABCE512-0D02-4CF5-B844-3A2311960E10}"/>
              </a:ext>
            </a:extLst>
          </p:cNvPr>
          <p:cNvCxnSpPr>
            <a:cxnSpLocks noChangeShapeType="1"/>
          </p:cNvCxnSpPr>
          <p:nvPr/>
        </p:nvCxnSpPr>
        <p:spPr bwMode="auto">
          <a:xfrm rot="10800009" flipV="1">
            <a:off x="1704975" y="1046163"/>
            <a:ext cx="2632075" cy="373062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Raven puščični povezovalnik 8">
            <a:extLst>
              <a:ext uri="{FF2B5EF4-FFF2-40B4-BE49-F238E27FC236}">
                <a16:creationId xmlns:a16="http://schemas.microsoft.com/office/drawing/2014/main" id="{51244AEB-E8E3-442E-8C7F-A64456C462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33888" y="1046163"/>
            <a:ext cx="1189037" cy="288925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Raven puščični povezovalnik 11">
            <a:extLst>
              <a:ext uri="{FF2B5EF4-FFF2-40B4-BE49-F238E27FC236}">
                <a16:creationId xmlns:a16="http://schemas.microsoft.com/office/drawing/2014/main" id="{467EACCA-A9DB-4A37-9B04-E25425547C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37400" y="1746250"/>
            <a:ext cx="1201738" cy="682625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Raven puščični povezovalnik 14">
            <a:extLst>
              <a:ext uri="{FF2B5EF4-FFF2-40B4-BE49-F238E27FC236}">
                <a16:creationId xmlns:a16="http://schemas.microsoft.com/office/drawing/2014/main" id="{DC5AB510-C20B-4B5B-96B1-B1168BE56C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21263" y="1746250"/>
            <a:ext cx="1201737" cy="682625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Raven puščični povezovalnik 18">
            <a:extLst>
              <a:ext uri="{FF2B5EF4-FFF2-40B4-BE49-F238E27FC236}">
                <a16:creationId xmlns:a16="http://schemas.microsoft.com/office/drawing/2014/main" id="{155F6FE8-04D6-4EA7-886D-7798AB37A5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83650" y="2865438"/>
            <a:ext cx="1166813" cy="492125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Raven puščični povezovalnik 21">
            <a:extLst>
              <a:ext uri="{FF2B5EF4-FFF2-40B4-BE49-F238E27FC236}">
                <a16:creationId xmlns:a16="http://schemas.microsoft.com/office/drawing/2014/main" id="{2F523C57-3430-4666-9BF3-C22F36C7912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661400" y="2865438"/>
            <a:ext cx="46038" cy="492125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Raven puščični povezovalnik 25">
            <a:extLst>
              <a:ext uri="{FF2B5EF4-FFF2-40B4-BE49-F238E27FC236}">
                <a16:creationId xmlns:a16="http://schemas.microsoft.com/office/drawing/2014/main" id="{2A298420-269B-496A-9418-69DF40477E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22925" y="2865438"/>
            <a:ext cx="2824163" cy="492125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Raven puščični povezovalnik 28">
            <a:extLst>
              <a:ext uri="{FF2B5EF4-FFF2-40B4-BE49-F238E27FC236}">
                <a16:creationId xmlns:a16="http://schemas.microsoft.com/office/drawing/2014/main" id="{6BE95D5A-2312-4197-8624-4B9EA4153F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76788" y="3575050"/>
            <a:ext cx="968375" cy="477838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Raven puščični povezovalnik 33">
            <a:extLst>
              <a:ext uri="{FF2B5EF4-FFF2-40B4-BE49-F238E27FC236}">
                <a16:creationId xmlns:a16="http://schemas.microsoft.com/office/drawing/2014/main" id="{95F55916-1E92-4CA6-9253-BC10F3C0C3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23000" y="3662363"/>
            <a:ext cx="812800" cy="390525"/>
          </a:xfrm>
          <a:prstGeom prst="bentConnector3">
            <a:avLst>
              <a:gd name="adj1" fmla="val 50000"/>
            </a:avLst>
          </a:prstGeom>
          <a:noFill/>
          <a:ln w="9363">
            <a:solidFill>
              <a:srgbClr val="B0151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ZGRADBA  ELEKTROMOTORJ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BE3DC573-C8C7-4C1E-A470-01B4341F1D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      ZGRADBA  ELEKTROMOTORJEV</a:t>
            </a: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3DC5F650-BDB5-4129-98AB-9EA1BCE62499}"/>
              </a:ext>
            </a:extLst>
          </p:cNvPr>
          <p:cNvSpPr/>
          <p:nvPr/>
        </p:nvSpPr>
        <p:spPr>
          <a:xfrm>
            <a:off x="427038" y="1852613"/>
            <a:ext cx="6096000" cy="32051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Vsak elektromotor je sestavljen iz statorja, rotorja, akumotatorja,  nekateri tudi iz krtačk.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>
              <a:solidFill>
                <a:srgbClr val="FFFFFF"/>
              </a:solidFill>
              <a:latin typeface="Century Gothic" pitchFamily="18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ELEKTROMOTORJI NA IZMENIČNI TOK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>
              <a:solidFill>
                <a:srgbClr val="FFFFFF"/>
              </a:solidFill>
              <a:latin typeface="Century Gothic" pitchFamily="18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Motorji na izmenični tok imajo dva glavna sestavna dela: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u="sng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Stator</a:t>
            </a:r>
            <a:r>
              <a:rPr lang="sl-SI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, ki je nameščen več fazno (navadno tri fazno).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u="sng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Rotor</a:t>
            </a:r>
            <a:r>
              <a:rPr lang="sl-SI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, ki ustvarja elektromagnetni navor, zaradi česar se vrti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C477A29-8D63-4D40-9921-F07ECE7227D2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4341" name="Slika 7">
            <a:extLst>
              <a:ext uri="{FF2B5EF4-FFF2-40B4-BE49-F238E27FC236}">
                <a16:creationId xmlns:a16="http://schemas.microsoft.com/office/drawing/2014/main" id="{B99B8BE2-1867-459A-A71A-1CBD8C738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792288"/>
            <a:ext cx="491331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značba mesta vsebine 2">
            <a:extLst>
              <a:ext uri="{FF2B5EF4-FFF2-40B4-BE49-F238E27FC236}">
                <a16:creationId xmlns:a16="http://schemas.microsoft.com/office/drawing/2014/main" id="{AFEA2C0E-BD2C-4109-95B3-37CDAA5CCB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052638"/>
            <a:ext cx="7345363" cy="4195762"/>
          </a:xfrm>
        </p:spPr>
        <p:txBody>
          <a:bodyPr/>
          <a:lstStyle/>
          <a:p>
            <a:pPr eaLnBrk="1">
              <a:lnSpc>
                <a:spcPct val="90000"/>
              </a:lnSpc>
            </a:pPr>
            <a:r>
              <a:rPr altLang="sl-SI">
                <a:latin typeface="Century Gothic" panose="020B0502020202020204" pitchFamily="34" charset="0"/>
              </a:rPr>
              <a:t>ELEKTROMOTORJI NA ENOSMERNI TOK</a:t>
            </a:r>
          </a:p>
          <a:p>
            <a:pPr eaLnBrk="1">
              <a:lnSpc>
                <a:spcPct val="90000"/>
              </a:lnSpc>
            </a:pPr>
            <a:r>
              <a:rPr altLang="sl-SI">
                <a:latin typeface="Century Gothic" panose="020B0502020202020204" pitchFamily="34" charset="0"/>
              </a:rPr>
              <a:t>Motorji na enosmerni tok, so namenjeni priključitvi na vir enosmerne napetosti. Ta vrsta motorjev se je pojavila že  19. stoletju.</a:t>
            </a:r>
          </a:p>
          <a:p>
            <a:pPr eaLnBrk="1">
              <a:lnSpc>
                <a:spcPct val="90000"/>
              </a:lnSpc>
            </a:pPr>
            <a:r>
              <a:rPr altLang="sl-SI">
                <a:latin typeface="Century Gothic" panose="020B0502020202020204" pitchFamily="34" charset="0"/>
              </a:rPr>
              <a:t>Glavni sestavni deli teh motorjev so:</a:t>
            </a:r>
          </a:p>
          <a:p>
            <a:pPr eaLnBrk="1">
              <a:lnSpc>
                <a:spcPct val="90000"/>
              </a:lnSpc>
            </a:pPr>
            <a:r>
              <a:rPr altLang="sl-SI">
                <a:latin typeface="Century Gothic" panose="020B0502020202020204" pitchFamily="34" charset="0"/>
              </a:rPr>
              <a:t>stator (nepomični del motorja),</a:t>
            </a:r>
          </a:p>
          <a:p>
            <a:pPr eaLnBrk="1">
              <a:lnSpc>
                <a:spcPct val="90000"/>
              </a:lnSpc>
            </a:pPr>
            <a:r>
              <a:rPr altLang="sl-SI">
                <a:latin typeface="Century Gothic" panose="020B0502020202020204" pitchFamily="34" charset="0"/>
              </a:rPr>
              <a:t>rotor (vrteči se del),</a:t>
            </a:r>
          </a:p>
          <a:p>
            <a:pPr eaLnBrk="1">
              <a:lnSpc>
                <a:spcPct val="90000"/>
              </a:lnSpc>
            </a:pPr>
            <a:r>
              <a:rPr altLang="sl-SI">
                <a:latin typeface="Century Gothic" panose="020B0502020202020204" pitchFamily="34" charset="0"/>
              </a:rPr>
              <a:t>komutator, ki je del rotorja in predstavlja mehanski usmernik in pretvarja napetost iz izmenične v enosmerno</a:t>
            </a:r>
          </a:p>
          <a:p>
            <a:pPr eaLnBrk="1">
              <a:lnSpc>
                <a:spcPct val="90000"/>
              </a:lnSpc>
            </a:pPr>
            <a:r>
              <a:rPr altLang="sl-SI">
                <a:latin typeface="Century Gothic" panose="020B0502020202020204" pitchFamily="34" charset="0"/>
              </a:rPr>
              <a:t>ščetke oz. krtačke, ki se dotikajo komutatorja in služijo prevajanju toka.</a:t>
            </a:r>
          </a:p>
          <a:p>
            <a:pPr eaLnBrk="1">
              <a:lnSpc>
                <a:spcPct val="90000"/>
              </a:lnSpc>
              <a:buFont typeface="Wingdings 3" panose="05040102010807070707" pitchFamily="18" charset="2"/>
              <a:buNone/>
            </a:pPr>
            <a:endParaRPr altLang="sl-SI">
              <a:latin typeface="Century Gothic" panose="020B0502020202020204" pitchFamily="34" charset="0"/>
            </a:endParaRPr>
          </a:p>
          <a:p>
            <a:pPr eaLnBrk="1">
              <a:lnSpc>
                <a:spcPct val="90000"/>
              </a:lnSpc>
              <a:buFont typeface="Wingdings 3" panose="05040102010807070707" pitchFamily="18" charset="2"/>
              <a:buNone/>
            </a:pPr>
            <a:endParaRPr altLang="sl-SI">
              <a:latin typeface="Century Gothic" panose="020B0502020202020204" pitchFamily="34" charset="0"/>
            </a:endParaRPr>
          </a:p>
        </p:txBody>
      </p:sp>
      <p:pic>
        <p:nvPicPr>
          <p:cNvPr id="15363" name="Označba mesta vsebine 3">
            <a:extLst>
              <a:ext uri="{FF2B5EF4-FFF2-40B4-BE49-F238E27FC236}">
                <a16:creationId xmlns:a16="http://schemas.microsoft.com/office/drawing/2014/main" id="{1C6D85C5-A080-4A53-91FF-8EABFDAA8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852613"/>
            <a:ext cx="3716337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Pravokotnik 4">
            <a:extLst>
              <a:ext uri="{FF2B5EF4-FFF2-40B4-BE49-F238E27FC236}">
                <a16:creationId xmlns:a16="http://schemas.microsoft.com/office/drawing/2014/main" id="{009CC543-2137-49DC-AF7F-F4F0BEEBF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306388"/>
            <a:ext cx="100917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400">
                <a:solidFill>
                  <a:srgbClr val="FFFFFF"/>
                </a:solidFill>
                <a:latin typeface="Century Gothic" panose="020B0502020202020204" pitchFamily="34" charset="0"/>
              </a:rPr>
              <a:t>ZGRADBA  ELEKTROMOTORJEV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                 V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69C92A96-8648-4504-9483-488A85ACE3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                           VIRI</a:t>
            </a:r>
          </a:p>
        </p:txBody>
      </p:sp>
      <p:sp>
        <p:nvSpPr>
          <p:cNvPr id="16387" name="Označba mesta vsebine 2">
            <a:extLst>
              <a:ext uri="{FF2B5EF4-FFF2-40B4-BE49-F238E27FC236}">
                <a16:creationId xmlns:a16="http://schemas.microsoft.com/office/drawing/2014/main" id="{70C672BE-EDA2-402A-8A0C-0C4AA72519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289050"/>
            <a:ext cx="8945563" cy="4194175"/>
          </a:xfrm>
        </p:spPr>
        <p:txBody>
          <a:bodyPr/>
          <a:lstStyle/>
          <a:p>
            <a:pPr eaLnBrk="1">
              <a:lnSpc>
                <a:spcPct val="90000"/>
              </a:lnSpc>
            </a:pPr>
            <a:r>
              <a:rPr altLang="sl-SI" u="sng">
                <a:latin typeface="Century Gothic" panose="020B0502020202020204" pitchFamily="34" charset="0"/>
                <a:hlinkClick r:id="rId3"/>
              </a:rPr>
              <a:t>https://www.google.si/search?q=elektromotorji&amp;espv=2&amp;biw=1366&amp;bih=667&amp;source=lnms&amp;tbm=isch&amp;sa=X&amp;ved=0ahUKEwiS1fiqkIrPAhXIORoKHT26B1EQ_AUIBigB&amp;dpr=1#imgdii=fqFpAhlNU59ccM%3A%3BfqFpAhlNU59ccM%3A%3B9fYEkYO1zyW89M%3A&amp;imgrc=fqFpAhlNU59ccM%3A</a:t>
            </a:r>
          </a:p>
          <a:p>
            <a:pPr eaLnBrk="1">
              <a:lnSpc>
                <a:spcPct val="90000"/>
              </a:lnSpc>
              <a:buFont typeface="Wingdings 3" panose="05040102010807070707" pitchFamily="18" charset="2"/>
              <a:buNone/>
            </a:pPr>
            <a:endParaRPr altLang="sl-SI">
              <a:latin typeface="Century Gothic" panose="020B0502020202020204" pitchFamily="34" charset="0"/>
            </a:endParaRPr>
          </a:p>
          <a:p>
            <a:pPr eaLnBrk="1">
              <a:lnSpc>
                <a:spcPct val="90000"/>
              </a:lnSpc>
            </a:pPr>
            <a:r>
              <a:rPr altLang="sl-SI">
                <a:latin typeface="Century Gothic" panose="020B0502020202020204" pitchFamily="34" charset="0"/>
                <a:hlinkClick r:id="rId4"/>
              </a:rPr>
              <a:t>https://www.google.si/search?q=MINI+elektromotor&amp;espv=2&amp;biw=1366&amp;bih=623&amp;source=lnms&amp;tbm=isch&amp;sa=X&amp;ved=0ahUKEwjjzPqV0ozPAhWBOhQKHap3C-kQ_AUIBigB#imgrc=h0rvtF9OpO-SXM%3A</a:t>
            </a:r>
          </a:p>
          <a:p>
            <a:pPr eaLnBrk="1">
              <a:lnSpc>
                <a:spcPct val="90000"/>
              </a:lnSpc>
            </a:pPr>
            <a:r>
              <a:rPr altLang="sl-SI">
                <a:latin typeface="Century Gothic" panose="020B0502020202020204" pitchFamily="34" charset="0"/>
                <a:hlinkClick r:id="rId5"/>
              </a:rPr>
              <a:t>https://sl.wikipedia.org/wiki/Elektromotor</a:t>
            </a:r>
          </a:p>
          <a:p>
            <a:pPr eaLnBrk="1">
              <a:lnSpc>
                <a:spcPct val="90000"/>
              </a:lnSpc>
            </a:pPr>
            <a:r>
              <a:rPr altLang="sl-SI">
                <a:latin typeface="Century Gothic" panose="020B0502020202020204" pitchFamily="34" charset="0"/>
                <a:hlinkClick r:id="rId6"/>
              </a:rPr>
              <a:t>https://www.youtube.com/watch?v=Xy4bwDhNe08</a:t>
            </a:r>
          </a:p>
          <a:p>
            <a:pPr eaLnBrk="1">
              <a:lnSpc>
                <a:spcPct val="90000"/>
              </a:lnSpc>
            </a:pPr>
            <a:r>
              <a:rPr altLang="sl-SI">
                <a:latin typeface="Century Gothic" panose="020B0502020202020204" pitchFamily="34" charset="0"/>
                <a:hlinkClick r:id="rId7"/>
              </a:rPr>
              <a:t>https://www.youtube.com/watch?v=NuSOvLjJG5I</a:t>
            </a:r>
          </a:p>
          <a:p>
            <a:pPr eaLnBrk="1">
              <a:lnSpc>
                <a:spcPct val="90000"/>
              </a:lnSpc>
              <a:buFont typeface="Wingdings 3" panose="05040102010807070707" pitchFamily="18" charset="2"/>
              <a:buNone/>
            </a:pPr>
            <a:endParaRPr altLang="sl-SI">
              <a:latin typeface="Century Gothic" panose="020B0502020202020204" pitchFamily="34" charset="0"/>
            </a:endParaRPr>
          </a:p>
          <a:p>
            <a:pPr eaLnBrk="1">
              <a:lnSpc>
                <a:spcPct val="90000"/>
              </a:lnSpc>
              <a:buFont typeface="Wingdings 3" panose="05040102010807070707" pitchFamily="18" charset="2"/>
              <a:buNone/>
            </a:pPr>
            <a:endParaRPr altLang="sl-SI">
              <a:latin typeface="Century Gothic" panose="020B0502020202020204" pitchFamily="34" charset="0"/>
            </a:endParaRPr>
          </a:p>
          <a:p>
            <a:pPr eaLnBrk="1">
              <a:lnSpc>
                <a:spcPct val="90000"/>
              </a:lnSpc>
              <a:buFont typeface="Wingdings 3" panose="05040102010807070707" pitchFamily="18" charset="2"/>
              <a:buNone/>
            </a:pPr>
            <a:endParaRPr altLang="sl-SI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oljeZBesedilom 1">
            <a:extLst>
              <a:ext uri="{FF2B5EF4-FFF2-40B4-BE49-F238E27FC236}">
                <a16:creationId xmlns:a16="http://schemas.microsoft.com/office/drawing/2014/main" id="{31D43BE2-EAEC-4C0E-AA0A-C3FD4EB2D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2784475"/>
            <a:ext cx="8308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5400">
                <a:solidFill>
                  <a:srgbClr val="FFFFFF"/>
                </a:solidFill>
              </a:rPr>
              <a:t>HVALA ZA VAŠO POZORNOST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aelektre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aelektre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Widescreen</PresentationFormat>
  <Paragraphs>68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Naelektreno</vt:lpstr>
      <vt:lpstr>1_Naelektreno</vt:lpstr>
      <vt:lpstr>ELEKTROMOTORJI</vt:lpstr>
      <vt:lpstr>                    KAJ JE ELEKTROMOTOR</vt:lpstr>
      <vt:lpstr>DELOVANJE  ELEKTROMOTORJA</vt:lpstr>
      <vt:lpstr> DELITEV ELEKTROMOTORJEV    GLEDE NA STRUKTURO (IN UPORABA)</vt:lpstr>
      <vt:lpstr>  DELITEV ELEKTROMOTORJEV      GLEDE NA ZASNOVO</vt:lpstr>
      <vt:lpstr>      ZGRADBA  ELEKTROMOTORJEV</vt:lpstr>
      <vt:lpstr>PowerPoint Presentation</vt:lpstr>
      <vt:lpstr>                           VIRI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2019-06-03T09:11:37Z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