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7" r:id="rId14"/>
    <p:sldId id="268" r:id="rId15"/>
    <p:sldId id="269" r:id="rId16"/>
    <p:sldId id="270" r:id="rId17"/>
    <p:sldId id="271" r:id="rId18"/>
    <p:sldId id="272" r:id="rId19"/>
    <p:sldId id="274" r:id="rId20"/>
    <p:sldId id="275" r:id="rId21"/>
    <p:sldId id="276" r:id="rId22"/>
    <p:sldId id="278" r:id="rId23"/>
    <p:sldId id="273" r:id="rId24"/>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DBEC07F-1F8C-451F-A601-1D3DD9E99F6D}"/>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828B8A4E-CF05-49B1-B6C4-E0C34A47E69C}"/>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AAE43658-B260-4479-8042-50D4AEF0AD8C}"/>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a:extLst>
              <a:ext uri="{FF2B5EF4-FFF2-40B4-BE49-F238E27FC236}">
                <a16:creationId xmlns:a16="http://schemas.microsoft.com/office/drawing/2014/main" id="{6CA4B243-F6F8-44D2-9C0C-B3BBC6073609}"/>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a:extLst>
              <a:ext uri="{FF2B5EF4-FFF2-40B4-BE49-F238E27FC236}">
                <a16:creationId xmlns:a16="http://schemas.microsoft.com/office/drawing/2014/main" id="{C390DFCD-3D7A-4EAE-A62C-CD7A8494BF6A}"/>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0">
            <a:extLst>
              <a:ext uri="{FF2B5EF4-FFF2-40B4-BE49-F238E27FC236}">
                <a16:creationId xmlns:a16="http://schemas.microsoft.com/office/drawing/2014/main" id="{D73D6B30-3C80-4217-98E8-ABB74EA6B6F8}"/>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1">
            <a:extLst>
              <a:ext uri="{FF2B5EF4-FFF2-40B4-BE49-F238E27FC236}">
                <a16:creationId xmlns:a16="http://schemas.microsoft.com/office/drawing/2014/main" id="{A2555576-3630-4E91-B843-C5C569F2C4AA}"/>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Straight Connector 12">
            <a:extLst>
              <a:ext uri="{FF2B5EF4-FFF2-40B4-BE49-F238E27FC236}">
                <a16:creationId xmlns:a16="http://schemas.microsoft.com/office/drawing/2014/main" id="{D8E2701E-3FEC-4629-A944-03BEA9E7E8C4}"/>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Straight Connector 13">
            <a:extLst>
              <a:ext uri="{FF2B5EF4-FFF2-40B4-BE49-F238E27FC236}">
                <a16:creationId xmlns:a16="http://schemas.microsoft.com/office/drawing/2014/main" id="{421C2F8F-9E7B-43A8-AB54-3EEF3AD16194}"/>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Straight Connector 14">
            <a:extLst>
              <a:ext uri="{FF2B5EF4-FFF2-40B4-BE49-F238E27FC236}">
                <a16:creationId xmlns:a16="http://schemas.microsoft.com/office/drawing/2014/main" id="{63182912-B643-44D5-9231-932A5237B130}"/>
              </a:ext>
            </a:extLst>
          </p:cNvPr>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angle 15">
            <a:extLst>
              <a:ext uri="{FF2B5EF4-FFF2-40B4-BE49-F238E27FC236}">
                <a16:creationId xmlns:a16="http://schemas.microsoft.com/office/drawing/2014/main" id="{05C6C72B-BDCD-44EA-A026-EF7BB1431B8E}"/>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a:extLst>
              <a:ext uri="{FF2B5EF4-FFF2-40B4-BE49-F238E27FC236}">
                <a16:creationId xmlns:a16="http://schemas.microsoft.com/office/drawing/2014/main" id="{C60CC529-9C9C-41E4-8578-8472774AB10C}"/>
              </a:ext>
            </a:extLst>
          </p:cNvPr>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a:extLst>
              <a:ext uri="{FF2B5EF4-FFF2-40B4-BE49-F238E27FC236}">
                <a16:creationId xmlns:a16="http://schemas.microsoft.com/office/drawing/2014/main" id="{D8664EF0-9CF2-431F-BF44-2F25BE3AAC84}"/>
              </a:ext>
            </a:extLst>
          </p:cNvPr>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a:extLst>
              <a:ext uri="{FF2B5EF4-FFF2-40B4-BE49-F238E27FC236}">
                <a16:creationId xmlns:a16="http://schemas.microsoft.com/office/drawing/2014/main" id="{E4EECCFF-20C3-4F7D-AE3D-85C6BB16C029}"/>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a:extLst>
              <a:ext uri="{FF2B5EF4-FFF2-40B4-BE49-F238E27FC236}">
                <a16:creationId xmlns:a16="http://schemas.microsoft.com/office/drawing/2014/main" id="{69456169-9552-4905-A5A5-9A891249B33B}"/>
              </a:ext>
            </a:extLst>
          </p:cNvPr>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a:extLst>
              <a:ext uri="{FF2B5EF4-FFF2-40B4-BE49-F238E27FC236}">
                <a16:creationId xmlns:a16="http://schemas.microsoft.com/office/drawing/2014/main" id="{0F6BC6B0-D171-425F-854D-75187E3AFDA0}"/>
              </a:ext>
            </a:extLst>
          </p:cNvPr>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a:extLst>
              <a:ext uri="{FF2B5EF4-FFF2-40B4-BE49-F238E27FC236}">
                <a16:creationId xmlns:a16="http://schemas.microsoft.com/office/drawing/2014/main" id="{6950AFB3-57AF-41B4-920A-979BC380352C}"/>
              </a:ext>
            </a:extLst>
          </p:cNvPr>
          <p:cNvSpPr>
            <a:spLocks noGrp="1"/>
          </p:cNvSpPr>
          <p:nvPr>
            <p:ph type="dt" sz="half" idx="10"/>
          </p:nvPr>
        </p:nvSpPr>
        <p:spPr bwMode="auto">
          <a:xfrm rot="5400000">
            <a:off x="7764463" y="1174750"/>
            <a:ext cx="2286000" cy="381000"/>
          </a:xfrm>
        </p:spPr>
        <p:txBody>
          <a:bodyPr/>
          <a:lstStyle>
            <a:lvl1pPr>
              <a:defRPr/>
            </a:lvl1pPr>
          </a:lstStyle>
          <a:p>
            <a:pPr>
              <a:defRPr/>
            </a:pPr>
            <a:fld id="{75A26C7C-89C8-4E87-95B2-67E0254BEE78}" type="datetimeFigureOut">
              <a:rPr lang="sl-SI"/>
              <a:pPr>
                <a:defRPr/>
              </a:pPr>
              <a:t>3. 06. 2019</a:t>
            </a:fld>
            <a:endParaRPr lang="sl-SI"/>
          </a:p>
        </p:txBody>
      </p:sp>
      <p:sp>
        <p:nvSpPr>
          <p:cNvPr id="23" name="Footer Placeholder 16">
            <a:extLst>
              <a:ext uri="{FF2B5EF4-FFF2-40B4-BE49-F238E27FC236}">
                <a16:creationId xmlns:a16="http://schemas.microsoft.com/office/drawing/2014/main" id="{E63D6F9A-5277-4122-AE99-81D0DE7586C6}"/>
              </a:ext>
            </a:extLst>
          </p:cNvPr>
          <p:cNvSpPr>
            <a:spLocks noGrp="1"/>
          </p:cNvSpPr>
          <p:nvPr>
            <p:ph type="ftr" sz="quarter" idx="11"/>
          </p:nvPr>
        </p:nvSpPr>
        <p:spPr bwMode="auto">
          <a:xfrm rot="5400000">
            <a:off x="7077076" y="4181475"/>
            <a:ext cx="3657600" cy="384175"/>
          </a:xfrm>
        </p:spPr>
        <p:txBody>
          <a:bodyPr/>
          <a:lstStyle>
            <a:lvl1pPr>
              <a:defRPr/>
            </a:lvl1pPr>
          </a:lstStyle>
          <a:p>
            <a:pPr>
              <a:defRPr/>
            </a:pPr>
            <a:endParaRPr lang="sl-SI"/>
          </a:p>
        </p:txBody>
      </p:sp>
      <p:sp>
        <p:nvSpPr>
          <p:cNvPr id="24" name="Slide Number Placeholder 28">
            <a:extLst>
              <a:ext uri="{FF2B5EF4-FFF2-40B4-BE49-F238E27FC236}">
                <a16:creationId xmlns:a16="http://schemas.microsoft.com/office/drawing/2014/main" id="{5E24F4D8-B53B-49BB-88CD-B44A2A4C457F}"/>
              </a:ext>
            </a:extLst>
          </p:cNvPr>
          <p:cNvSpPr>
            <a:spLocks noGrp="1"/>
          </p:cNvSpPr>
          <p:nvPr>
            <p:ph type="sldNum" sz="quarter" idx="12"/>
          </p:nvPr>
        </p:nvSpPr>
        <p:spPr bwMode="auto">
          <a:xfrm>
            <a:off x="1325563" y="4929188"/>
            <a:ext cx="609600" cy="517525"/>
          </a:xfrm>
        </p:spPr>
        <p:txBody>
          <a:bodyPr/>
          <a:lstStyle>
            <a:lvl1pPr>
              <a:defRPr/>
            </a:lvl1pPr>
          </a:lstStyle>
          <a:p>
            <a:fld id="{D4E4185D-1361-4F75-AA75-66330C314B3A}" type="slidenum">
              <a:rPr lang="sl-SI" altLang="sl-SI"/>
              <a:pPr/>
              <a:t>‹#›</a:t>
            </a:fld>
            <a:endParaRPr lang="sl-SI" altLang="sl-SI"/>
          </a:p>
        </p:txBody>
      </p:sp>
    </p:spTree>
    <p:extLst>
      <p:ext uri="{BB962C8B-B14F-4D97-AF65-F5344CB8AC3E}">
        <p14:creationId xmlns:p14="http://schemas.microsoft.com/office/powerpoint/2010/main" val="142841851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4AEC6EA8-14D2-40B9-9B44-FA767C476018}"/>
              </a:ext>
            </a:extLst>
          </p:cNvPr>
          <p:cNvSpPr>
            <a:spLocks noGrp="1"/>
          </p:cNvSpPr>
          <p:nvPr>
            <p:ph type="dt" sz="half" idx="10"/>
          </p:nvPr>
        </p:nvSpPr>
        <p:spPr/>
        <p:txBody>
          <a:bodyPr/>
          <a:lstStyle>
            <a:lvl1pPr>
              <a:defRPr/>
            </a:lvl1pPr>
          </a:lstStyle>
          <a:p>
            <a:pPr>
              <a:defRPr/>
            </a:pPr>
            <a:fld id="{13D2762D-E618-4B5B-A497-E2C5EB4FF1B3}" type="datetimeFigureOut">
              <a:rPr lang="sl-SI"/>
              <a:pPr>
                <a:defRPr/>
              </a:pPr>
              <a:t>3. 06. 2019</a:t>
            </a:fld>
            <a:endParaRPr lang="sl-SI"/>
          </a:p>
        </p:txBody>
      </p:sp>
      <p:sp>
        <p:nvSpPr>
          <p:cNvPr id="5" name="Footer Placeholder 2">
            <a:extLst>
              <a:ext uri="{FF2B5EF4-FFF2-40B4-BE49-F238E27FC236}">
                <a16:creationId xmlns:a16="http://schemas.microsoft.com/office/drawing/2014/main" id="{DC082EC8-324F-4528-BA90-AAD2F8A4EB88}"/>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94A21EDD-CC8B-4DF8-B8D2-7BFB86DCEF3A}"/>
              </a:ext>
            </a:extLst>
          </p:cNvPr>
          <p:cNvSpPr>
            <a:spLocks noGrp="1"/>
          </p:cNvSpPr>
          <p:nvPr>
            <p:ph type="sldNum" sz="quarter" idx="12"/>
          </p:nvPr>
        </p:nvSpPr>
        <p:spPr/>
        <p:txBody>
          <a:bodyPr/>
          <a:lstStyle>
            <a:lvl1pPr>
              <a:defRPr/>
            </a:lvl1pPr>
          </a:lstStyle>
          <a:p>
            <a:fld id="{7055741A-32DD-4DB9-944D-7D1EF4516AC5}" type="slidenum">
              <a:rPr lang="sl-SI" altLang="sl-SI"/>
              <a:pPr/>
              <a:t>‹#›</a:t>
            </a:fld>
            <a:endParaRPr lang="sl-SI" altLang="sl-SI"/>
          </a:p>
        </p:txBody>
      </p:sp>
    </p:spTree>
    <p:extLst>
      <p:ext uri="{BB962C8B-B14F-4D97-AF65-F5344CB8AC3E}">
        <p14:creationId xmlns:p14="http://schemas.microsoft.com/office/powerpoint/2010/main" val="3308101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9D20163-48D2-442F-A873-84565BEA1CFB}"/>
              </a:ext>
            </a:extLst>
          </p:cNvPr>
          <p:cNvSpPr>
            <a:spLocks noGrp="1"/>
          </p:cNvSpPr>
          <p:nvPr>
            <p:ph type="dt" sz="half" idx="10"/>
          </p:nvPr>
        </p:nvSpPr>
        <p:spPr/>
        <p:txBody>
          <a:bodyPr/>
          <a:lstStyle>
            <a:lvl1pPr>
              <a:defRPr/>
            </a:lvl1pPr>
          </a:lstStyle>
          <a:p>
            <a:pPr>
              <a:defRPr/>
            </a:pPr>
            <a:fld id="{6B800BD2-7968-479B-84BA-D1CE07C8EB43}" type="datetimeFigureOut">
              <a:rPr lang="sl-SI"/>
              <a:pPr>
                <a:defRPr/>
              </a:pPr>
              <a:t>3. 06. 2019</a:t>
            </a:fld>
            <a:endParaRPr lang="sl-SI"/>
          </a:p>
        </p:txBody>
      </p:sp>
      <p:sp>
        <p:nvSpPr>
          <p:cNvPr id="5" name="Footer Placeholder 2">
            <a:extLst>
              <a:ext uri="{FF2B5EF4-FFF2-40B4-BE49-F238E27FC236}">
                <a16:creationId xmlns:a16="http://schemas.microsoft.com/office/drawing/2014/main" id="{9F31A580-7AEA-43FD-BFC7-F4A256B40A10}"/>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2FF30828-95B4-4068-8456-5276BF419A52}"/>
              </a:ext>
            </a:extLst>
          </p:cNvPr>
          <p:cNvSpPr>
            <a:spLocks noGrp="1"/>
          </p:cNvSpPr>
          <p:nvPr>
            <p:ph type="sldNum" sz="quarter" idx="12"/>
          </p:nvPr>
        </p:nvSpPr>
        <p:spPr/>
        <p:txBody>
          <a:bodyPr/>
          <a:lstStyle>
            <a:lvl1pPr>
              <a:defRPr/>
            </a:lvl1pPr>
          </a:lstStyle>
          <a:p>
            <a:fld id="{C448863B-EA0B-41AA-837E-F17104FDFF3C}" type="slidenum">
              <a:rPr lang="sl-SI" altLang="sl-SI"/>
              <a:pPr/>
              <a:t>‹#›</a:t>
            </a:fld>
            <a:endParaRPr lang="sl-SI" altLang="sl-SI"/>
          </a:p>
        </p:txBody>
      </p:sp>
    </p:spTree>
    <p:extLst>
      <p:ext uri="{BB962C8B-B14F-4D97-AF65-F5344CB8AC3E}">
        <p14:creationId xmlns:p14="http://schemas.microsoft.com/office/powerpoint/2010/main" val="814934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403B1F13-05A3-4425-B74D-311C710E8C7D}"/>
              </a:ext>
            </a:extLst>
          </p:cNvPr>
          <p:cNvSpPr>
            <a:spLocks noGrp="1"/>
          </p:cNvSpPr>
          <p:nvPr>
            <p:ph type="dt" sz="half" idx="10"/>
          </p:nvPr>
        </p:nvSpPr>
        <p:spPr/>
        <p:txBody>
          <a:bodyPr rtlCol="0"/>
          <a:lstStyle>
            <a:lvl1pPr>
              <a:defRPr/>
            </a:lvl1pPr>
          </a:lstStyle>
          <a:p>
            <a:pPr>
              <a:defRPr/>
            </a:pPr>
            <a:fld id="{D106CD8C-43FB-4E7C-A7B9-990ACDEF978E}" type="datetimeFigureOut">
              <a:rPr lang="sl-SI"/>
              <a:pPr>
                <a:defRPr/>
              </a:pPr>
              <a:t>3. 06. 2019</a:t>
            </a:fld>
            <a:endParaRPr lang="sl-SI"/>
          </a:p>
        </p:txBody>
      </p:sp>
      <p:sp>
        <p:nvSpPr>
          <p:cNvPr id="5" name="Slide Number Placeholder 8">
            <a:extLst>
              <a:ext uri="{FF2B5EF4-FFF2-40B4-BE49-F238E27FC236}">
                <a16:creationId xmlns:a16="http://schemas.microsoft.com/office/drawing/2014/main" id="{13C7C085-C6B5-4611-BF00-3FFD26276881}"/>
              </a:ext>
            </a:extLst>
          </p:cNvPr>
          <p:cNvSpPr>
            <a:spLocks noGrp="1"/>
          </p:cNvSpPr>
          <p:nvPr>
            <p:ph type="sldNum" sz="quarter" idx="11"/>
          </p:nvPr>
        </p:nvSpPr>
        <p:spPr/>
        <p:txBody>
          <a:bodyPr/>
          <a:lstStyle>
            <a:lvl1pPr>
              <a:defRPr/>
            </a:lvl1pPr>
          </a:lstStyle>
          <a:p>
            <a:fld id="{E57233FB-466C-43C0-8D7B-F6A435D42FE6}" type="slidenum">
              <a:rPr lang="sl-SI" altLang="sl-SI"/>
              <a:pPr/>
              <a:t>‹#›</a:t>
            </a:fld>
            <a:endParaRPr lang="sl-SI" altLang="sl-SI"/>
          </a:p>
        </p:txBody>
      </p:sp>
      <p:sp>
        <p:nvSpPr>
          <p:cNvPr id="6" name="Footer Placeholder 9">
            <a:extLst>
              <a:ext uri="{FF2B5EF4-FFF2-40B4-BE49-F238E27FC236}">
                <a16:creationId xmlns:a16="http://schemas.microsoft.com/office/drawing/2014/main" id="{C08DADDF-0894-4289-99A3-A3443DAC37C6}"/>
              </a:ext>
            </a:extLst>
          </p:cNvPr>
          <p:cNvSpPr>
            <a:spLocks noGrp="1"/>
          </p:cNvSpPr>
          <p:nvPr>
            <p:ph type="ftr" sz="quarter" idx="12"/>
          </p:nvPr>
        </p:nvSpPr>
        <p:spPr/>
        <p:txBody>
          <a:bodyPr rtlCol="0"/>
          <a:lstStyle>
            <a:lvl1pPr>
              <a:defRPr/>
            </a:lvl1pPr>
          </a:lstStyle>
          <a:p>
            <a:pPr>
              <a:defRPr/>
            </a:pPr>
            <a:endParaRPr lang="sl-SI"/>
          </a:p>
        </p:txBody>
      </p:sp>
    </p:spTree>
    <p:extLst>
      <p:ext uri="{BB962C8B-B14F-4D97-AF65-F5344CB8AC3E}">
        <p14:creationId xmlns:p14="http://schemas.microsoft.com/office/powerpoint/2010/main" val="1215456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754A152-15F4-4BED-AC8B-3047E88ECA49}"/>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9845A2D0-EB35-4FF4-9FF2-702268523BA3}"/>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a:extLst>
              <a:ext uri="{FF2B5EF4-FFF2-40B4-BE49-F238E27FC236}">
                <a16:creationId xmlns:a16="http://schemas.microsoft.com/office/drawing/2014/main" id="{41978A6D-FEE9-4493-804C-C9E2253B9D1A}"/>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a:extLst>
              <a:ext uri="{FF2B5EF4-FFF2-40B4-BE49-F238E27FC236}">
                <a16:creationId xmlns:a16="http://schemas.microsoft.com/office/drawing/2014/main" id="{6690B196-29E4-4590-8CA8-4CAF7E0CF2A1}"/>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a:extLst>
              <a:ext uri="{FF2B5EF4-FFF2-40B4-BE49-F238E27FC236}">
                <a16:creationId xmlns:a16="http://schemas.microsoft.com/office/drawing/2014/main" id="{A8BFE85A-34CC-42BC-8BEA-42D269193117}"/>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a:extLst>
              <a:ext uri="{FF2B5EF4-FFF2-40B4-BE49-F238E27FC236}">
                <a16:creationId xmlns:a16="http://schemas.microsoft.com/office/drawing/2014/main" id="{DF6C69EE-22E9-4807-9D34-47D7386C2363}"/>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9">
            <a:extLst>
              <a:ext uri="{FF2B5EF4-FFF2-40B4-BE49-F238E27FC236}">
                <a16:creationId xmlns:a16="http://schemas.microsoft.com/office/drawing/2014/main" id="{DA7C2EA5-D248-4DB7-AF6B-991B12CA70B9}"/>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0">
            <a:extLst>
              <a:ext uri="{FF2B5EF4-FFF2-40B4-BE49-F238E27FC236}">
                <a16:creationId xmlns:a16="http://schemas.microsoft.com/office/drawing/2014/main" id="{5F066910-CCCA-4F7B-AEE7-EF1F3952FE09}"/>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1">
            <a:extLst>
              <a:ext uri="{FF2B5EF4-FFF2-40B4-BE49-F238E27FC236}">
                <a16:creationId xmlns:a16="http://schemas.microsoft.com/office/drawing/2014/main" id="{5ECCBEF2-E1FB-41A3-90D4-35213173EA44}"/>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2">
            <a:extLst>
              <a:ext uri="{FF2B5EF4-FFF2-40B4-BE49-F238E27FC236}">
                <a16:creationId xmlns:a16="http://schemas.microsoft.com/office/drawing/2014/main" id="{CD8B6F7D-0EDD-4ADE-AA4E-46CB68595F9F}"/>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a:extLst>
              <a:ext uri="{FF2B5EF4-FFF2-40B4-BE49-F238E27FC236}">
                <a16:creationId xmlns:a16="http://schemas.microsoft.com/office/drawing/2014/main" id="{2DEB986A-AA05-49F1-A48D-387DEF5FBE37}"/>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a:extLst>
              <a:ext uri="{FF2B5EF4-FFF2-40B4-BE49-F238E27FC236}">
                <a16:creationId xmlns:a16="http://schemas.microsoft.com/office/drawing/2014/main" id="{69EA9B1F-8759-46CF-AAD3-71283E99A340}"/>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a:extLst>
              <a:ext uri="{FF2B5EF4-FFF2-40B4-BE49-F238E27FC236}">
                <a16:creationId xmlns:a16="http://schemas.microsoft.com/office/drawing/2014/main" id="{6ED9181E-8D5E-4642-8294-49D5467F76DE}"/>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a:extLst>
              <a:ext uri="{FF2B5EF4-FFF2-40B4-BE49-F238E27FC236}">
                <a16:creationId xmlns:a16="http://schemas.microsoft.com/office/drawing/2014/main" id="{4A951945-E46D-491F-9976-882F0D177C65}"/>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a:extLst>
              <a:ext uri="{FF2B5EF4-FFF2-40B4-BE49-F238E27FC236}">
                <a16:creationId xmlns:a16="http://schemas.microsoft.com/office/drawing/2014/main" id="{E221BFDD-3DA5-4455-BE6D-BF928A9EFAF2}"/>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a:extLst>
              <a:ext uri="{FF2B5EF4-FFF2-40B4-BE49-F238E27FC236}">
                <a16:creationId xmlns:a16="http://schemas.microsoft.com/office/drawing/2014/main" id="{9A1ECF0D-A356-4A20-8D4E-4C5E297C6313}"/>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a:extLst>
              <a:ext uri="{FF2B5EF4-FFF2-40B4-BE49-F238E27FC236}">
                <a16:creationId xmlns:a16="http://schemas.microsoft.com/office/drawing/2014/main" id="{578AD051-1093-408E-8F49-8F9A34AA0ECC}"/>
              </a:ext>
            </a:extLst>
          </p:cNvPr>
          <p:cNvSpPr>
            <a:spLocks noGrp="1"/>
          </p:cNvSpPr>
          <p:nvPr>
            <p:ph type="dt" sz="half" idx="10"/>
          </p:nvPr>
        </p:nvSpPr>
        <p:spPr bwMode="auto">
          <a:xfrm rot="5400000">
            <a:off x="7762875" y="1169988"/>
            <a:ext cx="2286000" cy="381000"/>
          </a:xfrm>
        </p:spPr>
        <p:txBody>
          <a:bodyPr/>
          <a:lstStyle>
            <a:lvl1pPr>
              <a:defRPr/>
            </a:lvl1pPr>
          </a:lstStyle>
          <a:p>
            <a:pPr>
              <a:defRPr/>
            </a:pPr>
            <a:fld id="{F3B67119-CCCF-4CE2-9D9C-9577AFE87AA1}" type="datetimeFigureOut">
              <a:rPr lang="sl-SI"/>
              <a:pPr>
                <a:defRPr/>
              </a:pPr>
              <a:t>3. 06. 2019</a:t>
            </a:fld>
            <a:endParaRPr lang="sl-SI"/>
          </a:p>
        </p:txBody>
      </p:sp>
      <p:sp>
        <p:nvSpPr>
          <p:cNvPr id="21" name="Footer Placeholder 4">
            <a:extLst>
              <a:ext uri="{FF2B5EF4-FFF2-40B4-BE49-F238E27FC236}">
                <a16:creationId xmlns:a16="http://schemas.microsoft.com/office/drawing/2014/main" id="{526842A9-4AE9-4A91-9FF3-8D9FA4BB2C99}"/>
              </a:ext>
            </a:extLst>
          </p:cNvPr>
          <p:cNvSpPr>
            <a:spLocks noGrp="1"/>
          </p:cNvSpPr>
          <p:nvPr>
            <p:ph type="ftr" sz="quarter" idx="11"/>
          </p:nvPr>
        </p:nvSpPr>
        <p:spPr bwMode="auto">
          <a:xfrm rot="5400000">
            <a:off x="7077076" y="4178300"/>
            <a:ext cx="3657600" cy="384175"/>
          </a:xfrm>
        </p:spPr>
        <p:txBody>
          <a:bodyPr/>
          <a:lstStyle>
            <a:lvl1pPr>
              <a:defRPr/>
            </a:lvl1pPr>
          </a:lstStyle>
          <a:p>
            <a:pPr>
              <a:defRPr/>
            </a:pPr>
            <a:endParaRPr lang="sl-SI"/>
          </a:p>
        </p:txBody>
      </p:sp>
      <p:sp>
        <p:nvSpPr>
          <p:cNvPr id="22" name="Slide Number Placeholder 5">
            <a:extLst>
              <a:ext uri="{FF2B5EF4-FFF2-40B4-BE49-F238E27FC236}">
                <a16:creationId xmlns:a16="http://schemas.microsoft.com/office/drawing/2014/main" id="{3FBEDF48-A0C2-460A-9B0D-8207D168E9E2}"/>
              </a:ext>
            </a:extLst>
          </p:cNvPr>
          <p:cNvSpPr>
            <a:spLocks noGrp="1"/>
          </p:cNvSpPr>
          <p:nvPr>
            <p:ph type="sldNum" sz="quarter" idx="12"/>
          </p:nvPr>
        </p:nvSpPr>
        <p:spPr bwMode="auto">
          <a:xfrm>
            <a:off x="1339850" y="4929188"/>
            <a:ext cx="609600" cy="517525"/>
          </a:xfrm>
        </p:spPr>
        <p:txBody>
          <a:bodyPr/>
          <a:lstStyle>
            <a:lvl1pPr>
              <a:defRPr/>
            </a:lvl1pPr>
          </a:lstStyle>
          <a:p>
            <a:fld id="{CEEEBDE3-78EA-4E09-B6BE-EA30245B9FA5}" type="slidenum">
              <a:rPr lang="sl-SI" altLang="sl-SI"/>
              <a:pPr/>
              <a:t>‹#›</a:t>
            </a:fld>
            <a:endParaRPr lang="sl-SI" altLang="sl-SI"/>
          </a:p>
        </p:txBody>
      </p:sp>
    </p:spTree>
    <p:extLst>
      <p:ext uri="{BB962C8B-B14F-4D97-AF65-F5344CB8AC3E}">
        <p14:creationId xmlns:p14="http://schemas.microsoft.com/office/powerpoint/2010/main" val="19460395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7BABD8B2-C03F-43BE-A628-D776900637D7}"/>
              </a:ext>
            </a:extLst>
          </p:cNvPr>
          <p:cNvSpPr>
            <a:spLocks noGrp="1"/>
          </p:cNvSpPr>
          <p:nvPr>
            <p:ph type="dt" sz="half" idx="10"/>
          </p:nvPr>
        </p:nvSpPr>
        <p:spPr/>
        <p:txBody>
          <a:bodyPr/>
          <a:lstStyle>
            <a:lvl1pPr>
              <a:defRPr/>
            </a:lvl1pPr>
          </a:lstStyle>
          <a:p>
            <a:pPr>
              <a:defRPr/>
            </a:pPr>
            <a:fld id="{4BD41F8B-6E50-44B1-9424-2A6C08323B20}" type="datetimeFigureOut">
              <a:rPr lang="sl-SI"/>
              <a:pPr>
                <a:defRPr/>
              </a:pPr>
              <a:t>3. 06. 2019</a:t>
            </a:fld>
            <a:endParaRPr lang="sl-SI"/>
          </a:p>
        </p:txBody>
      </p:sp>
      <p:sp>
        <p:nvSpPr>
          <p:cNvPr id="6" name="Footer Placeholder 2">
            <a:extLst>
              <a:ext uri="{FF2B5EF4-FFF2-40B4-BE49-F238E27FC236}">
                <a16:creationId xmlns:a16="http://schemas.microsoft.com/office/drawing/2014/main" id="{642F42F4-EC30-451F-8AAF-A32AC9B7943C}"/>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22">
            <a:extLst>
              <a:ext uri="{FF2B5EF4-FFF2-40B4-BE49-F238E27FC236}">
                <a16:creationId xmlns:a16="http://schemas.microsoft.com/office/drawing/2014/main" id="{A4E70016-BE75-4F9E-9800-1039A5EAC653}"/>
              </a:ext>
            </a:extLst>
          </p:cNvPr>
          <p:cNvSpPr>
            <a:spLocks noGrp="1"/>
          </p:cNvSpPr>
          <p:nvPr>
            <p:ph type="sldNum" sz="quarter" idx="12"/>
          </p:nvPr>
        </p:nvSpPr>
        <p:spPr/>
        <p:txBody>
          <a:bodyPr/>
          <a:lstStyle>
            <a:lvl1pPr>
              <a:defRPr/>
            </a:lvl1pPr>
          </a:lstStyle>
          <a:p>
            <a:fld id="{3E5A327A-5188-4BED-81EC-E44BCD326146}" type="slidenum">
              <a:rPr lang="sl-SI" altLang="sl-SI"/>
              <a:pPr/>
              <a:t>‹#›</a:t>
            </a:fld>
            <a:endParaRPr lang="sl-SI" altLang="sl-SI"/>
          </a:p>
        </p:txBody>
      </p:sp>
    </p:spTree>
    <p:extLst>
      <p:ext uri="{BB962C8B-B14F-4D97-AF65-F5344CB8AC3E}">
        <p14:creationId xmlns:p14="http://schemas.microsoft.com/office/powerpoint/2010/main" val="2343258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a:extLst>
              <a:ext uri="{FF2B5EF4-FFF2-40B4-BE49-F238E27FC236}">
                <a16:creationId xmlns:a16="http://schemas.microsoft.com/office/drawing/2014/main" id="{9733928D-0975-4F9F-A740-CE34F3B14A73}"/>
              </a:ext>
            </a:extLst>
          </p:cNvPr>
          <p:cNvSpPr>
            <a:spLocks noGrp="1"/>
          </p:cNvSpPr>
          <p:nvPr>
            <p:ph type="dt" sz="half" idx="10"/>
          </p:nvPr>
        </p:nvSpPr>
        <p:spPr/>
        <p:txBody>
          <a:bodyPr/>
          <a:lstStyle>
            <a:lvl1pPr>
              <a:defRPr/>
            </a:lvl1pPr>
          </a:lstStyle>
          <a:p>
            <a:pPr>
              <a:defRPr/>
            </a:pPr>
            <a:fld id="{38923473-55C0-4288-B32D-85916AFE22F9}" type="datetimeFigureOut">
              <a:rPr lang="sl-SI"/>
              <a:pPr>
                <a:defRPr/>
              </a:pPr>
              <a:t>3. 06. 2019</a:t>
            </a:fld>
            <a:endParaRPr lang="sl-SI"/>
          </a:p>
        </p:txBody>
      </p:sp>
      <p:sp>
        <p:nvSpPr>
          <p:cNvPr id="8" name="Footer Placeholder 2">
            <a:extLst>
              <a:ext uri="{FF2B5EF4-FFF2-40B4-BE49-F238E27FC236}">
                <a16:creationId xmlns:a16="http://schemas.microsoft.com/office/drawing/2014/main" id="{B69B70ED-F74B-40BD-9F02-D5A2721C5763}"/>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22">
            <a:extLst>
              <a:ext uri="{FF2B5EF4-FFF2-40B4-BE49-F238E27FC236}">
                <a16:creationId xmlns:a16="http://schemas.microsoft.com/office/drawing/2014/main" id="{EE2A8EC2-673D-4D35-BA2E-E42753899CF3}"/>
              </a:ext>
            </a:extLst>
          </p:cNvPr>
          <p:cNvSpPr>
            <a:spLocks noGrp="1"/>
          </p:cNvSpPr>
          <p:nvPr>
            <p:ph type="sldNum" sz="quarter" idx="12"/>
          </p:nvPr>
        </p:nvSpPr>
        <p:spPr/>
        <p:txBody>
          <a:bodyPr/>
          <a:lstStyle>
            <a:lvl1pPr>
              <a:defRPr/>
            </a:lvl1pPr>
          </a:lstStyle>
          <a:p>
            <a:fld id="{BFD7B4DE-23D2-448F-AC85-12BAFE21F126}" type="slidenum">
              <a:rPr lang="sl-SI" altLang="sl-SI"/>
              <a:pPr/>
              <a:t>‹#›</a:t>
            </a:fld>
            <a:endParaRPr lang="sl-SI" altLang="sl-SI"/>
          </a:p>
        </p:txBody>
      </p:sp>
    </p:spTree>
    <p:extLst>
      <p:ext uri="{BB962C8B-B14F-4D97-AF65-F5344CB8AC3E}">
        <p14:creationId xmlns:p14="http://schemas.microsoft.com/office/powerpoint/2010/main" val="2846405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a:extLst>
              <a:ext uri="{FF2B5EF4-FFF2-40B4-BE49-F238E27FC236}">
                <a16:creationId xmlns:a16="http://schemas.microsoft.com/office/drawing/2014/main" id="{73A0D38B-B1B7-4E3C-BAC2-C2D9A066993A}"/>
              </a:ext>
            </a:extLst>
          </p:cNvPr>
          <p:cNvSpPr>
            <a:spLocks noGrp="1"/>
          </p:cNvSpPr>
          <p:nvPr>
            <p:ph type="dt" sz="half" idx="10"/>
          </p:nvPr>
        </p:nvSpPr>
        <p:spPr/>
        <p:txBody>
          <a:bodyPr rtlCol="0"/>
          <a:lstStyle>
            <a:lvl1pPr>
              <a:defRPr/>
            </a:lvl1pPr>
          </a:lstStyle>
          <a:p>
            <a:pPr>
              <a:defRPr/>
            </a:pPr>
            <a:fld id="{301E8796-65F1-49DF-ABA0-29B4C8E31F12}" type="datetimeFigureOut">
              <a:rPr lang="sl-SI"/>
              <a:pPr>
                <a:defRPr/>
              </a:pPr>
              <a:t>3. 06. 2019</a:t>
            </a:fld>
            <a:endParaRPr lang="sl-SI"/>
          </a:p>
        </p:txBody>
      </p:sp>
      <p:sp>
        <p:nvSpPr>
          <p:cNvPr id="4" name="Slide Number Placeholder 6">
            <a:extLst>
              <a:ext uri="{FF2B5EF4-FFF2-40B4-BE49-F238E27FC236}">
                <a16:creationId xmlns:a16="http://schemas.microsoft.com/office/drawing/2014/main" id="{723DB968-C203-411F-9059-F9CCD4FD0826}"/>
              </a:ext>
            </a:extLst>
          </p:cNvPr>
          <p:cNvSpPr>
            <a:spLocks noGrp="1"/>
          </p:cNvSpPr>
          <p:nvPr>
            <p:ph type="sldNum" sz="quarter" idx="11"/>
          </p:nvPr>
        </p:nvSpPr>
        <p:spPr/>
        <p:txBody>
          <a:bodyPr/>
          <a:lstStyle>
            <a:lvl1pPr>
              <a:defRPr/>
            </a:lvl1pPr>
          </a:lstStyle>
          <a:p>
            <a:fld id="{A767B240-3649-46F8-8479-40AEC4081747}" type="slidenum">
              <a:rPr lang="sl-SI" altLang="sl-SI"/>
              <a:pPr/>
              <a:t>‹#›</a:t>
            </a:fld>
            <a:endParaRPr lang="sl-SI" altLang="sl-SI"/>
          </a:p>
        </p:txBody>
      </p:sp>
      <p:sp>
        <p:nvSpPr>
          <p:cNvPr id="5" name="Footer Placeholder 7">
            <a:extLst>
              <a:ext uri="{FF2B5EF4-FFF2-40B4-BE49-F238E27FC236}">
                <a16:creationId xmlns:a16="http://schemas.microsoft.com/office/drawing/2014/main" id="{C1969716-D1CC-42E6-9CD9-51E67313E00F}"/>
              </a:ext>
            </a:extLst>
          </p:cNvPr>
          <p:cNvSpPr>
            <a:spLocks noGrp="1"/>
          </p:cNvSpPr>
          <p:nvPr>
            <p:ph type="ftr" sz="quarter" idx="12"/>
          </p:nvPr>
        </p:nvSpPr>
        <p:spPr/>
        <p:txBody>
          <a:bodyPr rtlCol="0"/>
          <a:lstStyle>
            <a:lvl1pPr>
              <a:defRPr/>
            </a:lvl1pPr>
          </a:lstStyle>
          <a:p>
            <a:pPr>
              <a:defRPr/>
            </a:pPr>
            <a:endParaRPr lang="sl-SI"/>
          </a:p>
        </p:txBody>
      </p:sp>
    </p:spTree>
    <p:extLst>
      <p:ext uri="{BB962C8B-B14F-4D97-AF65-F5344CB8AC3E}">
        <p14:creationId xmlns:p14="http://schemas.microsoft.com/office/powerpoint/2010/main" val="2817293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4E351330-FE2A-41F3-9199-F824BD06B1AC}"/>
              </a:ext>
            </a:extLst>
          </p:cNvPr>
          <p:cNvSpPr>
            <a:spLocks noGrp="1"/>
          </p:cNvSpPr>
          <p:nvPr>
            <p:ph type="dt" sz="half" idx="10"/>
          </p:nvPr>
        </p:nvSpPr>
        <p:spPr/>
        <p:txBody>
          <a:bodyPr/>
          <a:lstStyle>
            <a:lvl1pPr>
              <a:defRPr/>
            </a:lvl1pPr>
          </a:lstStyle>
          <a:p>
            <a:pPr>
              <a:defRPr/>
            </a:pPr>
            <a:fld id="{8D501F35-713E-49BD-836E-920C65C57981}" type="datetimeFigureOut">
              <a:rPr lang="sl-SI"/>
              <a:pPr>
                <a:defRPr/>
              </a:pPr>
              <a:t>3. 06. 2019</a:t>
            </a:fld>
            <a:endParaRPr lang="sl-SI"/>
          </a:p>
        </p:txBody>
      </p:sp>
      <p:sp>
        <p:nvSpPr>
          <p:cNvPr id="3" name="Footer Placeholder 2">
            <a:extLst>
              <a:ext uri="{FF2B5EF4-FFF2-40B4-BE49-F238E27FC236}">
                <a16:creationId xmlns:a16="http://schemas.microsoft.com/office/drawing/2014/main" id="{1C2594DF-D809-4A7D-8DF7-CE57B2050A04}"/>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22">
            <a:extLst>
              <a:ext uri="{FF2B5EF4-FFF2-40B4-BE49-F238E27FC236}">
                <a16:creationId xmlns:a16="http://schemas.microsoft.com/office/drawing/2014/main" id="{E9F42221-B71D-4E59-BFE6-883A310CED00}"/>
              </a:ext>
            </a:extLst>
          </p:cNvPr>
          <p:cNvSpPr>
            <a:spLocks noGrp="1"/>
          </p:cNvSpPr>
          <p:nvPr>
            <p:ph type="sldNum" sz="quarter" idx="12"/>
          </p:nvPr>
        </p:nvSpPr>
        <p:spPr/>
        <p:txBody>
          <a:bodyPr/>
          <a:lstStyle>
            <a:lvl1pPr>
              <a:defRPr/>
            </a:lvl1pPr>
          </a:lstStyle>
          <a:p>
            <a:fld id="{E1886D5E-257E-4D5A-A4EC-71931322EDCD}" type="slidenum">
              <a:rPr lang="sl-SI" altLang="sl-SI"/>
              <a:pPr/>
              <a:t>‹#›</a:t>
            </a:fld>
            <a:endParaRPr lang="sl-SI" altLang="sl-SI"/>
          </a:p>
        </p:txBody>
      </p:sp>
    </p:spTree>
    <p:extLst>
      <p:ext uri="{BB962C8B-B14F-4D97-AF65-F5344CB8AC3E}">
        <p14:creationId xmlns:p14="http://schemas.microsoft.com/office/powerpoint/2010/main" val="3260980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30FD8F2B-7C37-4207-A59A-0751398B6591}"/>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5">
            <a:extLst>
              <a:ext uri="{FF2B5EF4-FFF2-40B4-BE49-F238E27FC236}">
                <a16:creationId xmlns:a16="http://schemas.microsoft.com/office/drawing/2014/main" id="{BDDBCCAA-407B-4C51-8109-4C729187D2FE}"/>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6">
            <a:extLst>
              <a:ext uri="{FF2B5EF4-FFF2-40B4-BE49-F238E27FC236}">
                <a16:creationId xmlns:a16="http://schemas.microsoft.com/office/drawing/2014/main" id="{4084E841-CAC3-4D3B-A2BA-80E0DADF177C}"/>
              </a:ext>
            </a:extLst>
          </p:cNvPr>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7">
            <a:extLst>
              <a:ext uri="{FF2B5EF4-FFF2-40B4-BE49-F238E27FC236}">
                <a16:creationId xmlns:a16="http://schemas.microsoft.com/office/drawing/2014/main" id="{9A82BA03-BBBD-4AD1-9039-B1B2F99C71B9}"/>
              </a:ext>
            </a:extLst>
          </p:cNvPr>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8">
            <a:extLst>
              <a:ext uri="{FF2B5EF4-FFF2-40B4-BE49-F238E27FC236}">
                <a16:creationId xmlns:a16="http://schemas.microsoft.com/office/drawing/2014/main" id="{C1CDC54D-C7CD-4224-A341-9EA599FD405E}"/>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a:extLst>
              <a:ext uri="{FF2B5EF4-FFF2-40B4-BE49-F238E27FC236}">
                <a16:creationId xmlns:a16="http://schemas.microsoft.com/office/drawing/2014/main" id="{BAA6433B-E548-4469-BAD6-D3B911F97B02}"/>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0">
            <a:extLst>
              <a:ext uri="{FF2B5EF4-FFF2-40B4-BE49-F238E27FC236}">
                <a16:creationId xmlns:a16="http://schemas.microsoft.com/office/drawing/2014/main" id="{7DBA14B6-C72D-4D2F-A415-75B847EE72A2}"/>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a:extLst>
              <a:ext uri="{FF2B5EF4-FFF2-40B4-BE49-F238E27FC236}">
                <a16:creationId xmlns:a16="http://schemas.microsoft.com/office/drawing/2014/main" id="{DA3E7151-B5E4-47E0-9BCF-4693FA6B0009}"/>
              </a:ext>
            </a:extLst>
          </p:cNvPr>
          <p:cNvSpPr>
            <a:spLocks noGrp="1"/>
          </p:cNvSpPr>
          <p:nvPr>
            <p:ph type="dt" sz="half" idx="10"/>
          </p:nvPr>
        </p:nvSpPr>
        <p:spPr/>
        <p:txBody>
          <a:bodyPr rtlCol="0"/>
          <a:lstStyle>
            <a:lvl1pPr>
              <a:defRPr/>
            </a:lvl1pPr>
          </a:lstStyle>
          <a:p>
            <a:pPr>
              <a:defRPr/>
            </a:pPr>
            <a:fld id="{E034C37E-A040-4BBD-B338-10AF7F64E1B5}" type="datetimeFigureOut">
              <a:rPr lang="sl-SI"/>
              <a:pPr>
                <a:defRPr/>
              </a:pPr>
              <a:t>3. 06. 2019</a:t>
            </a:fld>
            <a:endParaRPr lang="sl-SI"/>
          </a:p>
        </p:txBody>
      </p:sp>
      <p:sp>
        <p:nvSpPr>
          <p:cNvPr id="13" name="Slide Number Placeholder 21">
            <a:extLst>
              <a:ext uri="{FF2B5EF4-FFF2-40B4-BE49-F238E27FC236}">
                <a16:creationId xmlns:a16="http://schemas.microsoft.com/office/drawing/2014/main" id="{0F72E791-DB52-40B6-B792-B58283879355}"/>
              </a:ext>
            </a:extLst>
          </p:cNvPr>
          <p:cNvSpPr>
            <a:spLocks noGrp="1"/>
          </p:cNvSpPr>
          <p:nvPr>
            <p:ph type="sldNum" sz="quarter" idx="11"/>
          </p:nvPr>
        </p:nvSpPr>
        <p:spPr/>
        <p:txBody>
          <a:bodyPr/>
          <a:lstStyle>
            <a:lvl1pPr>
              <a:defRPr/>
            </a:lvl1pPr>
          </a:lstStyle>
          <a:p>
            <a:fld id="{FC4ECA1B-0A59-4B4A-BE02-14683164B3C7}" type="slidenum">
              <a:rPr lang="sl-SI" altLang="sl-SI"/>
              <a:pPr/>
              <a:t>‹#›</a:t>
            </a:fld>
            <a:endParaRPr lang="sl-SI" altLang="sl-SI"/>
          </a:p>
        </p:txBody>
      </p:sp>
      <p:sp>
        <p:nvSpPr>
          <p:cNvPr id="14" name="Footer Placeholder 22">
            <a:extLst>
              <a:ext uri="{FF2B5EF4-FFF2-40B4-BE49-F238E27FC236}">
                <a16:creationId xmlns:a16="http://schemas.microsoft.com/office/drawing/2014/main" id="{367A3BB7-71AC-464D-851A-48F2CDDC7C10}"/>
              </a:ext>
            </a:extLst>
          </p:cNvPr>
          <p:cNvSpPr>
            <a:spLocks noGrp="1"/>
          </p:cNvSpPr>
          <p:nvPr>
            <p:ph type="ftr" sz="quarter" idx="12"/>
          </p:nvPr>
        </p:nvSpPr>
        <p:spPr/>
        <p:txBody>
          <a:bodyPr rtlCol="0"/>
          <a:lstStyle>
            <a:lvl1pPr>
              <a:defRPr/>
            </a:lvl1pPr>
          </a:lstStyle>
          <a:p>
            <a:pPr>
              <a:defRPr/>
            </a:pPr>
            <a:endParaRPr lang="sl-SI"/>
          </a:p>
        </p:txBody>
      </p:sp>
    </p:spTree>
    <p:extLst>
      <p:ext uri="{BB962C8B-B14F-4D97-AF65-F5344CB8AC3E}">
        <p14:creationId xmlns:p14="http://schemas.microsoft.com/office/powerpoint/2010/main" val="355035129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70FBDFBC-E35C-4C8A-ACBB-CB2634741B98}"/>
              </a:ext>
            </a:extLst>
          </p:cNvPr>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 5">
            <a:extLst>
              <a:ext uri="{FF2B5EF4-FFF2-40B4-BE49-F238E27FC236}">
                <a16:creationId xmlns:a16="http://schemas.microsoft.com/office/drawing/2014/main" id="{3AAD6F89-683F-4FD7-9EAD-E232BA7746C2}"/>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a:extLst>
              <a:ext uri="{FF2B5EF4-FFF2-40B4-BE49-F238E27FC236}">
                <a16:creationId xmlns:a16="http://schemas.microsoft.com/office/drawing/2014/main" id="{BCEA3071-58D1-4AA8-AD5B-89902C9D5880}"/>
              </a:ext>
            </a:extLst>
          </p:cNvPr>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angle 7">
            <a:extLst>
              <a:ext uri="{FF2B5EF4-FFF2-40B4-BE49-F238E27FC236}">
                <a16:creationId xmlns:a16="http://schemas.microsoft.com/office/drawing/2014/main" id="{6186809F-ABDD-491E-8289-55CA09DD4525}"/>
              </a:ext>
            </a:extLst>
          </p:cNvPr>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8">
            <a:extLst>
              <a:ext uri="{FF2B5EF4-FFF2-40B4-BE49-F238E27FC236}">
                <a16:creationId xmlns:a16="http://schemas.microsoft.com/office/drawing/2014/main" id="{02B56AFF-411C-4512-B73D-6DCEB71912D9}"/>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9">
            <a:extLst>
              <a:ext uri="{FF2B5EF4-FFF2-40B4-BE49-F238E27FC236}">
                <a16:creationId xmlns:a16="http://schemas.microsoft.com/office/drawing/2014/main" id="{22152AF5-789A-485C-B101-9EC9EE15D355}"/>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0">
            <a:extLst>
              <a:ext uri="{FF2B5EF4-FFF2-40B4-BE49-F238E27FC236}">
                <a16:creationId xmlns:a16="http://schemas.microsoft.com/office/drawing/2014/main" id="{4597B3D6-B62D-41EF-804B-B84310CE763C}"/>
              </a:ext>
            </a:extLst>
          </p:cNvPr>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a:extLst>
              <a:ext uri="{FF2B5EF4-FFF2-40B4-BE49-F238E27FC236}">
                <a16:creationId xmlns:a16="http://schemas.microsoft.com/office/drawing/2014/main" id="{B9A4D830-FCF1-4A20-A37A-C7144A806748}"/>
              </a:ext>
            </a:extLst>
          </p:cNvPr>
          <p:cNvSpPr>
            <a:spLocks noGrp="1"/>
          </p:cNvSpPr>
          <p:nvPr>
            <p:ph type="dt" sz="half" idx="10"/>
          </p:nvPr>
        </p:nvSpPr>
        <p:spPr/>
        <p:txBody>
          <a:bodyPr rtlCol="0"/>
          <a:lstStyle>
            <a:lvl1pPr>
              <a:defRPr/>
            </a:lvl1pPr>
          </a:lstStyle>
          <a:p>
            <a:pPr>
              <a:defRPr/>
            </a:pPr>
            <a:fld id="{5D5885B7-2EA2-4DEF-AB6B-B1890F6AE9D8}" type="datetimeFigureOut">
              <a:rPr lang="sl-SI"/>
              <a:pPr>
                <a:defRPr/>
              </a:pPr>
              <a:t>3. 06. 2019</a:t>
            </a:fld>
            <a:endParaRPr lang="sl-SI"/>
          </a:p>
        </p:txBody>
      </p:sp>
      <p:sp>
        <p:nvSpPr>
          <p:cNvPr id="13" name="Slide Number Placeholder 17">
            <a:extLst>
              <a:ext uri="{FF2B5EF4-FFF2-40B4-BE49-F238E27FC236}">
                <a16:creationId xmlns:a16="http://schemas.microsoft.com/office/drawing/2014/main" id="{7E662765-3664-4BB0-8903-A22DD5ABAC98}"/>
              </a:ext>
            </a:extLst>
          </p:cNvPr>
          <p:cNvSpPr>
            <a:spLocks noGrp="1"/>
          </p:cNvSpPr>
          <p:nvPr>
            <p:ph type="sldNum" sz="quarter" idx="11"/>
          </p:nvPr>
        </p:nvSpPr>
        <p:spPr/>
        <p:txBody>
          <a:bodyPr/>
          <a:lstStyle>
            <a:lvl1pPr>
              <a:defRPr/>
            </a:lvl1pPr>
          </a:lstStyle>
          <a:p>
            <a:fld id="{F769DAD1-1D9E-456E-85D4-37EBB02485FC}" type="slidenum">
              <a:rPr lang="sl-SI" altLang="sl-SI"/>
              <a:pPr/>
              <a:t>‹#›</a:t>
            </a:fld>
            <a:endParaRPr lang="sl-SI" altLang="sl-SI"/>
          </a:p>
        </p:txBody>
      </p:sp>
      <p:sp>
        <p:nvSpPr>
          <p:cNvPr id="14" name="Footer Placeholder 20">
            <a:extLst>
              <a:ext uri="{FF2B5EF4-FFF2-40B4-BE49-F238E27FC236}">
                <a16:creationId xmlns:a16="http://schemas.microsoft.com/office/drawing/2014/main" id="{65133C97-87EA-412E-9966-CD82FEF47F4C}"/>
              </a:ext>
            </a:extLst>
          </p:cNvPr>
          <p:cNvSpPr>
            <a:spLocks noGrp="1"/>
          </p:cNvSpPr>
          <p:nvPr>
            <p:ph type="ftr" sz="quarter" idx="12"/>
          </p:nvPr>
        </p:nvSpPr>
        <p:spPr/>
        <p:txBody>
          <a:bodyPr rtlCol="0"/>
          <a:lstStyle>
            <a:lvl1pPr>
              <a:defRPr/>
            </a:lvl1pPr>
          </a:lstStyle>
          <a:p>
            <a:pPr>
              <a:defRPr/>
            </a:pPr>
            <a:endParaRPr lang="sl-SI"/>
          </a:p>
        </p:txBody>
      </p:sp>
    </p:spTree>
    <p:extLst>
      <p:ext uri="{BB962C8B-B14F-4D97-AF65-F5344CB8AC3E}">
        <p14:creationId xmlns:p14="http://schemas.microsoft.com/office/powerpoint/2010/main" val="382668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a:extLst>
              <a:ext uri="{FF2B5EF4-FFF2-40B4-BE49-F238E27FC236}">
                <a16:creationId xmlns:a16="http://schemas.microsoft.com/office/drawing/2014/main" id="{F485382B-82E9-4788-A6F3-8EED3307F414}"/>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a:extLst>
              <a:ext uri="{FF2B5EF4-FFF2-40B4-BE49-F238E27FC236}">
                <a16:creationId xmlns:a16="http://schemas.microsoft.com/office/drawing/2014/main" id="{E12B6200-898B-42E1-A461-83EFB439C91C}"/>
              </a:ext>
            </a:extLst>
          </p:cNvPr>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a:extLst>
              <a:ext uri="{FF2B5EF4-FFF2-40B4-BE49-F238E27FC236}">
                <a16:creationId xmlns:a16="http://schemas.microsoft.com/office/drawing/2014/main" id="{E61C014A-8A01-477E-8C59-550873FE5E7A}"/>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4" name="Date Placeholder 13">
            <a:extLst>
              <a:ext uri="{FF2B5EF4-FFF2-40B4-BE49-F238E27FC236}">
                <a16:creationId xmlns:a16="http://schemas.microsoft.com/office/drawing/2014/main" id="{CB6CB2F3-97C0-4414-8276-BC0ABB3138A9}"/>
              </a:ext>
            </a:extLst>
          </p:cNvPr>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5F3EA7C0-AF92-4BB3-A8EF-7CC5F398EC80}" type="datetimeFigureOut">
              <a:rPr lang="sl-SI"/>
              <a:pPr>
                <a:defRPr/>
              </a:pPr>
              <a:t>3. 06. 2019</a:t>
            </a:fld>
            <a:endParaRPr lang="sl-SI"/>
          </a:p>
        </p:txBody>
      </p:sp>
      <p:sp>
        <p:nvSpPr>
          <p:cNvPr id="3" name="Footer Placeholder 2">
            <a:extLst>
              <a:ext uri="{FF2B5EF4-FFF2-40B4-BE49-F238E27FC236}">
                <a16:creationId xmlns:a16="http://schemas.microsoft.com/office/drawing/2014/main" id="{F665DC24-6F90-42F8-AAE5-BF840DF32971}"/>
              </a:ext>
            </a:extLst>
          </p:cNvPr>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sl-SI"/>
          </a:p>
        </p:txBody>
      </p:sp>
      <p:sp>
        <p:nvSpPr>
          <p:cNvPr id="7" name="Straight Connector 6">
            <a:extLst>
              <a:ext uri="{FF2B5EF4-FFF2-40B4-BE49-F238E27FC236}">
                <a16:creationId xmlns:a16="http://schemas.microsoft.com/office/drawing/2014/main" id="{2C64792C-84C2-40E8-9B6C-710D7A98ED49}"/>
              </a:ext>
            </a:extLst>
          </p:cNvPr>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a:extLst>
              <a:ext uri="{FF2B5EF4-FFF2-40B4-BE49-F238E27FC236}">
                <a16:creationId xmlns:a16="http://schemas.microsoft.com/office/drawing/2014/main" id="{6FDFFDD5-1D05-439A-874C-FC048E1B13A2}"/>
              </a:ext>
            </a:extLst>
          </p:cNvPr>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angle 9">
            <a:extLst>
              <a:ext uri="{FF2B5EF4-FFF2-40B4-BE49-F238E27FC236}">
                <a16:creationId xmlns:a16="http://schemas.microsoft.com/office/drawing/2014/main" id="{6C11A69F-1D59-4A7F-9BEE-C589122D6B11}"/>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a:extLst>
              <a:ext uri="{FF2B5EF4-FFF2-40B4-BE49-F238E27FC236}">
                <a16:creationId xmlns:a16="http://schemas.microsoft.com/office/drawing/2014/main" id="{41EE9E73-FD49-4AD4-919E-942098E760F9}"/>
              </a:ext>
            </a:extLst>
          </p:cNvPr>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Oval 11">
            <a:extLst>
              <a:ext uri="{FF2B5EF4-FFF2-40B4-BE49-F238E27FC236}">
                <a16:creationId xmlns:a16="http://schemas.microsoft.com/office/drawing/2014/main" id="{CF7CA814-8600-403A-A48D-80CDD1FF396F}"/>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a:extLst>
              <a:ext uri="{FF2B5EF4-FFF2-40B4-BE49-F238E27FC236}">
                <a16:creationId xmlns:a16="http://schemas.microsoft.com/office/drawing/2014/main" id="{4699591B-5CA6-4A73-8EFC-DB26DB1340A9}"/>
              </a:ext>
            </a:extLst>
          </p:cNvPr>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latin typeface="Century Schoolbook" panose="02040604050505020304" pitchFamily="18" charset="0"/>
              </a:defRPr>
            </a:lvl1pPr>
          </a:lstStyle>
          <a:p>
            <a:fld id="{FC1FE8BD-CC51-443F-B1A7-C2CE4000D563}"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78" r:id="rId4"/>
    <p:sldLayoutId id="2147483679" r:id="rId5"/>
    <p:sldLayoutId id="2147483686" r:id="rId6"/>
    <p:sldLayoutId id="2147483680" r:id="rId7"/>
    <p:sldLayoutId id="2147483687" r:id="rId8"/>
    <p:sldLayoutId id="2147483688" r:id="rId9"/>
    <p:sldLayoutId id="2147483681" r:id="rId10"/>
    <p:sldLayoutId id="2147483682"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anose="02040604050505020304" pitchFamily="18" charset="0"/>
        </a:defRPr>
      </a:lvl2pPr>
      <a:lvl3pPr algn="l" rtl="0" fontAlgn="base">
        <a:spcBef>
          <a:spcPct val="0"/>
        </a:spcBef>
        <a:spcAft>
          <a:spcPct val="0"/>
        </a:spcAft>
        <a:defRPr sz="3000">
          <a:solidFill>
            <a:schemeClr val="tx2"/>
          </a:solidFill>
          <a:latin typeface="Century Schoolbook" panose="02040604050505020304" pitchFamily="18" charset="0"/>
        </a:defRPr>
      </a:lvl3pPr>
      <a:lvl4pPr algn="l" rtl="0" fontAlgn="base">
        <a:spcBef>
          <a:spcPct val="0"/>
        </a:spcBef>
        <a:spcAft>
          <a:spcPct val="0"/>
        </a:spcAft>
        <a:defRPr sz="3000">
          <a:solidFill>
            <a:schemeClr val="tx2"/>
          </a:solidFill>
          <a:latin typeface="Century Schoolbook" panose="02040604050505020304" pitchFamily="18" charset="0"/>
        </a:defRPr>
      </a:lvl4pPr>
      <a:lvl5pPr algn="l" rtl="0" fontAlgn="base">
        <a:spcBef>
          <a:spcPct val="0"/>
        </a:spcBef>
        <a:spcAft>
          <a:spcPct val="0"/>
        </a:spcAft>
        <a:defRPr sz="3000">
          <a:solidFill>
            <a:schemeClr val="tx2"/>
          </a:solidFill>
          <a:latin typeface="Century Schoolbook" panose="02040604050505020304" pitchFamily="18" charset="0"/>
        </a:defRPr>
      </a:lvl5pPr>
      <a:lvl6pPr marL="457200" algn="l" rtl="0" fontAlgn="base">
        <a:spcBef>
          <a:spcPct val="0"/>
        </a:spcBef>
        <a:spcAft>
          <a:spcPct val="0"/>
        </a:spcAft>
        <a:defRPr sz="3000">
          <a:solidFill>
            <a:schemeClr val="tx2"/>
          </a:solidFill>
          <a:latin typeface="Century Schoolbook" panose="02040604050505020304" pitchFamily="18" charset="0"/>
        </a:defRPr>
      </a:lvl6pPr>
      <a:lvl7pPr marL="914400" algn="l" rtl="0" fontAlgn="base">
        <a:spcBef>
          <a:spcPct val="0"/>
        </a:spcBef>
        <a:spcAft>
          <a:spcPct val="0"/>
        </a:spcAft>
        <a:defRPr sz="3000">
          <a:solidFill>
            <a:schemeClr val="tx2"/>
          </a:solidFill>
          <a:latin typeface="Century Schoolbook" panose="02040604050505020304" pitchFamily="18" charset="0"/>
        </a:defRPr>
      </a:lvl7pPr>
      <a:lvl8pPr marL="1371600" algn="l" rtl="0" fontAlgn="base">
        <a:spcBef>
          <a:spcPct val="0"/>
        </a:spcBef>
        <a:spcAft>
          <a:spcPct val="0"/>
        </a:spcAft>
        <a:defRPr sz="3000">
          <a:solidFill>
            <a:schemeClr val="tx2"/>
          </a:solidFill>
          <a:latin typeface="Century Schoolbook" panose="02040604050505020304" pitchFamily="18" charset="0"/>
        </a:defRPr>
      </a:lvl8pPr>
      <a:lvl9pPr marL="1828800" algn="l" rtl="0" fontAlgn="base">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fontAlgn="base">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A7529-4F4A-47F2-983D-530C899AE2F8}"/>
              </a:ext>
            </a:extLst>
          </p:cNvPr>
          <p:cNvSpPr>
            <a:spLocks noGrp="1"/>
          </p:cNvSpPr>
          <p:nvPr>
            <p:ph type="ctrTitle"/>
          </p:nvPr>
        </p:nvSpPr>
        <p:spPr>
          <a:xfrm>
            <a:off x="2286000" y="3124200"/>
            <a:ext cx="6172200" cy="1893888"/>
          </a:xfrm>
        </p:spPr>
        <p:txBody>
          <a:bodyPr/>
          <a:lstStyle/>
          <a:p>
            <a:pPr fontAlgn="auto">
              <a:spcAft>
                <a:spcPts val="0"/>
              </a:spcAft>
              <a:defRPr/>
            </a:pPr>
            <a:r>
              <a:rPr lang="sl-SI" dirty="0"/>
              <a:t>Gramofoni</a:t>
            </a:r>
          </a:p>
        </p:txBody>
      </p:sp>
      <p:sp>
        <p:nvSpPr>
          <p:cNvPr id="8195" name="Subtitle 2">
            <a:extLst>
              <a:ext uri="{FF2B5EF4-FFF2-40B4-BE49-F238E27FC236}">
                <a16:creationId xmlns:a16="http://schemas.microsoft.com/office/drawing/2014/main" id="{6B55FA5F-4405-4E1B-9DB4-12D0F2EA01CE}"/>
              </a:ext>
            </a:extLst>
          </p:cNvPr>
          <p:cNvSpPr>
            <a:spLocks noGrp="1"/>
          </p:cNvSpPr>
          <p:nvPr>
            <p:ph type="subTitle" idx="1"/>
          </p:nvPr>
        </p:nvSpPr>
        <p:spPr>
          <a:xfrm>
            <a:off x="2286000" y="5003800"/>
            <a:ext cx="6172200" cy="1371600"/>
          </a:xfrm>
        </p:spPr>
        <p:txBody>
          <a:bodyPr/>
          <a:lstStyle/>
          <a:p>
            <a:endParaRPr lang="sl-SI" altLang="sl-S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5BB47-077A-476B-9928-7F133BD47375}"/>
              </a:ext>
            </a:extLst>
          </p:cNvPr>
          <p:cNvSpPr>
            <a:spLocks noGrp="1"/>
          </p:cNvSpPr>
          <p:nvPr>
            <p:ph type="title"/>
          </p:nvPr>
        </p:nvSpPr>
        <p:spPr/>
        <p:txBody>
          <a:bodyPr/>
          <a:lstStyle/>
          <a:p>
            <a:pPr fontAlgn="auto">
              <a:spcAft>
                <a:spcPts val="0"/>
              </a:spcAft>
              <a:defRPr/>
            </a:pPr>
            <a:r>
              <a:rPr lang="sl-SI" dirty="0"/>
              <a:t>Konstrukcija</a:t>
            </a:r>
          </a:p>
        </p:txBody>
      </p:sp>
      <p:sp>
        <p:nvSpPr>
          <p:cNvPr id="17411" name="Content Placeholder 2">
            <a:extLst>
              <a:ext uri="{FF2B5EF4-FFF2-40B4-BE49-F238E27FC236}">
                <a16:creationId xmlns:a16="http://schemas.microsoft.com/office/drawing/2014/main" id="{59977B4E-73FF-43EE-B4DA-37EDBDE2D47D}"/>
              </a:ext>
            </a:extLst>
          </p:cNvPr>
          <p:cNvSpPr>
            <a:spLocks noGrp="1"/>
          </p:cNvSpPr>
          <p:nvPr>
            <p:ph sz="quarter" idx="1"/>
          </p:nvPr>
        </p:nvSpPr>
        <p:spPr>
          <a:xfrm>
            <a:off x="457200" y="1600200"/>
            <a:ext cx="7467600" cy="4873625"/>
          </a:xfrm>
        </p:spPr>
        <p:txBody>
          <a:bodyPr/>
          <a:lstStyle/>
          <a:p>
            <a:r>
              <a:rPr lang="sl-SI" altLang="sl-SI"/>
              <a:t>Glavni namen gramofona je da ploščo vrti s pravo hitrostjo in z čim manj vibracij</a:t>
            </a:r>
          </a:p>
          <a:p>
            <a:r>
              <a:rPr lang="sl-SI" altLang="sl-SI"/>
              <a:t>Danes proizvajalci vibracije zadušijo z raznimi dušenji in izbranimi materiali, seveda najlažji način je narediti tako masiven gramofon, da ne rabi dušenja</a:t>
            </a:r>
          </a:p>
          <a:p>
            <a:endParaRPr lang="sl-SI" altLang="sl-SI"/>
          </a:p>
        </p:txBody>
      </p:sp>
      <p:pic>
        <p:nvPicPr>
          <p:cNvPr id="17412" name="Picture 3" descr="Portable_78_rpm_record_player.jpg">
            <a:extLst>
              <a:ext uri="{FF2B5EF4-FFF2-40B4-BE49-F238E27FC236}">
                <a16:creationId xmlns:a16="http://schemas.microsoft.com/office/drawing/2014/main" id="{DD4136A2-8808-4CF4-8289-8DF56A780A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4143375"/>
            <a:ext cx="1500188"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4" descr="624px-Romanian_pickup1.jpg">
            <a:extLst>
              <a:ext uri="{FF2B5EF4-FFF2-40B4-BE49-F238E27FC236}">
                <a16:creationId xmlns:a16="http://schemas.microsoft.com/office/drawing/2014/main" id="{843E33C1-3EFC-413D-A844-55CD246772F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4071938"/>
            <a:ext cx="2493962" cy="239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C654E-A7AB-4AC6-AEC2-2A154E7617E6}"/>
              </a:ext>
            </a:extLst>
          </p:cNvPr>
          <p:cNvSpPr>
            <a:spLocks noGrp="1"/>
          </p:cNvSpPr>
          <p:nvPr>
            <p:ph type="title"/>
          </p:nvPr>
        </p:nvSpPr>
        <p:spPr/>
        <p:txBody>
          <a:bodyPr/>
          <a:lstStyle/>
          <a:p>
            <a:pPr fontAlgn="auto">
              <a:spcAft>
                <a:spcPts val="0"/>
              </a:spcAft>
              <a:defRPr/>
            </a:pPr>
            <a:r>
              <a:rPr lang="sl-SI" dirty="0"/>
              <a:t>Konstrukcija</a:t>
            </a:r>
          </a:p>
        </p:txBody>
      </p:sp>
      <p:sp>
        <p:nvSpPr>
          <p:cNvPr id="18435" name="Content Placeholder 2">
            <a:extLst>
              <a:ext uri="{FF2B5EF4-FFF2-40B4-BE49-F238E27FC236}">
                <a16:creationId xmlns:a16="http://schemas.microsoft.com/office/drawing/2014/main" id="{C9A2341E-FD04-4AB8-81FC-525017F7AEC3}"/>
              </a:ext>
            </a:extLst>
          </p:cNvPr>
          <p:cNvSpPr>
            <a:spLocks noGrp="1"/>
          </p:cNvSpPr>
          <p:nvPr>
            <p:ph sz="quarter" idx="1"/>
          </p:nvPr>
        </p:nvSpPr>
        <p:spPr>
          <a:xfrm>
            <a:off x="457200" y="1600200"/>
            <a:ext cx="7467600" cy="4873625"/>
          </a:xfrm>
        </p:spPr>
        <p:txBody>
          <a:bodyPr/>
          <a:lstStyle/>
          <a:p>
            <a:r>
              <a:rPr lang="sl-SI" altLang="sl-SI"/>
              <a:t>Najbolj pogost motor se uporablja jermenski pogon</a:t>
            </a:r>
          </a:p>
          <a:p>
            <a:r>
              <a:rPr lang="sl-SI" altLang="sl-SI"/>
              <a:t>Motor je pod krožnikam in obstrani, povezan je z plastičnim jermenom, tako da se zmanjšajo motnje v nizkih frekvencah</a:t>
            </a:r>
          </a:p>
        </p:txBody>
      </p:sp>
      <p:pic>
        <p:nvPicPr>
          <p:cNvPr id="18436" name="Picture 3" descr="20080914022144399_M.jpg">
            <a:extLst>
              <a:ext uri="{FF2B5EF4-FFF2-40B4-BE49-F238E27FC236}">
                <a16:creationId xmlns:a16="http://schemas.microsoft.com/office/drawing/2014/main" id="{BA6766F9-994F-4067-B763-FCEDC8C00F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28875" y="3786188"/>
            <a:ext cx="3571875" cy="260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EB1EC-A3B1-4BF3-9C66-601049C8B3D9}"/>
              </a:ext>
            </a:extLst>
          </p:cNvPr>
          <p:cNvSpPr>
            <a:spLocks noGrp="1"/>
          </p:cNvSpPr>
          <p:nvPr>
            <p:ph type="title"/>
          </p:nvPr>
        </p:nvSpPr>
        <p:spPr/>
        <p:txBody>
          <a:bodyPr/>
          <a:lstStyle/>
          <a:p>
            <a:pPr fontAlgn="auto">
              <a:spcAft>
                <a:spcPts val="0"/>
              </a:spcAft>
              <a:defRPr/>
            </a:pPr>
            <a:r>
              <a:rPr lang="sl-SI" dirty="0"/>
              <a:t>Konstrukcija</a:t>
            </a:r>
          </a:p>
        </p:txBody>
      </p:sp>
      <p:sp>
        <p:nvSpPr>
          <p:cNvPr id="19459" name="Content Placeholder 2">
            <a:extLst>
              <a:ext uri="{FF2B5EF4-FFF2-40B4-BE49-F238E27FC236}">
                <a16:creationId xmlns:a16="http://schemas.microsoft.com/office/drawing/2014/main" id="{7C1C27BC-80A5-4D79-862E-491255471EAE}"/>
              </a:ext>
            </a:extLst>
          </p:cNvPr>
          <p:cNvSpPr>
            <a:spLocks noGrp="1"/>
          </p:cNvSpPr>
          <p:nvPr>
            <p:ph sz="quarter" idx="1"/>
          </p:nvPr>
        </p:nvSpPr>
        <p:spPr>
          <a:xfrm>
            <a:off x="457200" y="1600200"/>
            <a:ext cx="7467600" cy="4873625"/>
          </a:xfrm>
        </p:spPr>
        <p:txBody>
          <a:bodyPr/>
          <a:lstStyle/>
          <a:p>
            <a:r>
              <a:rPr lang="sl-SI" altLang="sl-SI"/>
              <a:t>Poznamo še direkten pogon, ki je brez jermena in idlerjevo kolo</a:t>
            </a:r>
          </a:p>
          <a:p>
            <a:r>
              <a:rPr lang="sl-SI" altLang="sl-SI"/>
              <a:t>Za direkten pogon potrebujemo natančno mehaniko in napredno elektroniko za kontrolo hitrosti</a:t>
            </a:r>
          </a:p>
        </p:txBody>
      </p:sp>
      <p:pic>
        <p:nvPicPr>
          <p:cNvPr id="19460" name="Picture 3" descr="20080915085053364_M.jpg">
            <a:extLst>
              <a:ext uri="{FF2B5EF4-FFF2-40B4-BE49-F238E27FC236}">
                <a16:creationId xmlns:a16="http://schemas.microsoft.com/office/drawing/2014/main" id="{E79818D2-0A9B-4C10-81EB-067798CF35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86063" y="4000500"/>
            <a:ext cx="3224212"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991A8-1D6B-4FF8-83A2-0C588D303F3F}"/>
              </a:ext>
            </a:extLst>
          </p:cNvPr>
          <p:cNvSpPr>
            <a:spLocks noGrp="1"/>
          </p:cNvSpPr>
          <p:nvPr>
            <p:ph type="title"/>
          </p:nvPr>
        </p:nvSpPr>
        <p:spPr/>
        <p:txBody>
          <a:bodyPr/>
          <a:lstStyle/>
          <a:p>
            <a:pPr fontAlgn="auto">
              <a:spcAft>
                <a:spcPts val="0"/>
              </a:spcAft>
              <a:defRPr/>
            </a:pPr>
            <a:r>
              <a:rPr lang="sl-SI" dirty="0"/>
              <a:t>Konstrukcija</a:t>
            </a:r>
          </a:p>
        </p:txBody>
      </p:sp>
      <p:sp>
        <p:nvSpPr>
          <p:cNvPr id="20483" name="Content Placeholder 2">
            <a:extLst>
              <a:ext uri="{FF2B5EF4-FFF2-40B4-BE49-F238E27FC236}">
                <a16:creationId xmlns:a16="http://schemas.microsoft.com/office/drawing/2014/main" id="{BC2D7AEB-2D24-4C0D-A5B3-F4BC8FFEDBB7}"/>
              </a:ext>
            </a:extLst>
          </p:cNvPr>
          <p:cNvSpPr>
            <a:spLocks noGrp="1"/>
          </p:cNvSpPr>
          <p:nvPr>
            <p:ph sz="quarter" idx="1"/>
          </p:nvPr>
        </p:nvSpPr>
        <p:spPr>
          <a:xfrm>
            <a:off x="457200" y="1600200"/>
            <a:ext cx="7467600" cy="4873625"/>
          </a:xfrm>
        </p:spPr>
        <p:txBody>
          <a:bodyPr/>
          <a:lstStyle/>
          <a:p>
            <a:r>
              <a:rPr lang="sl-SI" altLang="sl-SI"/>
              <a:t>Idlerjevo gumijasto kolo se je do leta 1970 najbolj uporabljalo pri gramofonih</a:t>
            </a:r>
          </a:p>
          <a:p>
            <a:r>
              <a:rPr lang="sl-SI" altLang="sl-SI"/>
              <a:t>Slabost Idlerjevega kolesa je bila, da je proizvajal nizkofrekvenčne šume</a:t>
            </a:r>
          </a:p>
          <a:p>
            <a:r>
              <a:rPr lang="sl-SI" altLang="sl-SI"/>
              <a:t>V 70 letih prejšnega stoletja ga je zamenjal jermenski pogon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0657E-0464-4C38-AFB9-852544D68774}"/>
              </a:ext>
            </a:extLst>
          </p:cNvPr>
          <p:cNvSpPr>
            <a:spLocks noGrp="1"/>
          </p:cNvSpPr>
          <p:nvPr>
            <p:ph type="title"/>
          </p:nvPr>
        </p:nvSpPr>
        <p:spPr/>
        <p:txBody>
          <a:bodyPr/>
          <a:lstStyle/>
          <a:p>
            <a:pPr fontAlgn="auto">
              <a:spcAft>
                <a:spcPts val="0"/>
              </a:spcAft>
              <a:defRPr/>
            </a:pPr>
            <a:r>
              <a:rPr lang="sl-SI" dirty="0"/>
              <a:t>Gramofonske glave</a:t>
            </a:r>
          </a:p>
        </p:txBody>
      </p:sp>
      <p:sp>
        <p:nvSpPr>
          <p:cNvPr id="21507" name="Content Placeholder 2">
            <a:extLst>
              <a:ext uri="{FF2B5EF4-FFF2-40B4-BE49-F238E27FC236}">
                <a16:creationId xmlns:a16="http://schemas.microsoft.com/office/drawing/2014/main" id="{09E9F9D0-1077-47B7-AB77-B468AAAB09BF}"/>
              </a:ext>
            </a:extLst>
          </p:cNvPr>
          <p:cNvSpPr>
            <a:spLocks noGrp="1"/>
          </p:cNvSpPr>
          <p:nvPr>
            <p:ph sz="quarter" idx="1"/>
          </p:nvPr>
        </p:nvSpPr>
        <p:spPr>
          <a:xfrm>
            <a:off x="457200" y="1600200"/>
            <a:ext cx="7467600" cy="4873625"/>
          </a:xfrm>
        </p:spPr>
        <p:txBody>
          <a:bodyPr/>
          <a:lstStyle/>
          <a:p>
            <a:r>
              <a:rPr lang="sl-SI" altLang="sl-SI"/>
              <a:t>Poznamo železne glave, ki ne proizvajajo elektrike</a:t>
            </a:r>
          </a:p>
          <a:p>
            <a:r>
              <a:rPr lang="sl-SI" altLang="sl-SI"/>
              <a:t>Te glave so se uporabljale na prvih gramofonih</a:t>
            </a:r>
          </a:p>
          <a:p>
            <a:r>
              <a:rPr lang="sl-SI" altLang="sl-SI"/>
              <a:t>Piezoelektrične (kristalne/keramične) glave, ki so se uporabljale v prvih električnih gramofonih</a:t>
            </a:r>
          </a:p>
          <a:p>
            <a:r>
              <a:rPr lang="sl-SI" altLang="sl-SI"/>
              <a:t>Danes je nihova uporaba zelo redka</a:t>
            </a:r>
          </a:p>
          <a:p>
            <a:r>
              <a:rPr lang="sl-SI" altLang="sl-SI"/>
              <a:t>Te glave so ustvarjale neželene motnje in zato je skoraj nemogoče narediti keramično glavo za kvalitetno stereo predvajanje</a:t>
            </a:r>
          </a:p>
          <a:p>
            <a:endParaRPr lang="sl-SI" altLang="sl-SI"/>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10FF3-410D-4DF7-890D-738E925EB9E0}"/>
              </a:ext>
            </a:extLst>
          </p:cNvPr>
          <p:cNvSpPr>
            <a:spLocks noGrp="1"/>
          </p:cNvSpPr>
          <p:nvPr>
            <p:ph type="title"/>
          </p:nvPr>
        </p:nvSpPr>
        <p:spPr/>
        <p:txBody>
          <a:bodyPr/>
          <a:lstStyle/>
          <a:p>
            <a:pPr fontAlgn="auto">
              <a:spcAft>
                <a:spcPts val="0"/>
              </a:spcAft>
              <a:defRPr/>
            </a:pPr>
            <a:r>
              <a:rPr lang="sl-SI" dirty="0"/>
              <a:t>Gramofonske glave</a:t>
            </a:r>
          </a:p>
        </p:txBody>
      </p:sp>
      <p:sp>
        <p:nvSpPr>
          <p:cNvPr id="22531" name="Content Placeholder 2">
            <a:extLst>
              <a:ext uri="{FF2B5EF4-FFF2-40B4-BE49-F238E27FC236}">
                <a16:creationId xmlns:a16="http://schemas.microsoft.com/office/drawing/2014/main" id="{8E5F43DB-B685-46F2-AEF6-6E7F9F66E7FE}"/>
              </a:ext>
            </a:extLst>
          </p:cNvPr>
          <p:cNvSpPr>
            <a:spLocks noGrp="1"/>
          </p:cNvSpPr>
          <p:nvPr>
            <p:ph sz="quarter" idx="1"/>
          </p:nvPr>
        </p:nvSpPr>
        <p:spPr>
          <a:xfrm>
            <a:off x="457200" y="1600200"/>
            <a:ext cx="7467600" cy="4873625"/>
          </a:xfrm>
        </p:spPr>
        <p:txBody>
          <a:bodyPr/>
          <a:lstStyle/>
          <a:p>
            <a:r>
              <a:rPr lang="sl-SI" altLang="sl-SI"/>
              <a:t>Keramične glave so tudi z večkratnim predvajanjem plošče ustvarile preveč poškodb in s temu nove motnje</a:t>
            </a:r>
          </a:p>
          <a:p>
            <a:r>
              <a:rPr lang="sl-SI" altLang="sl-SI"/>
              <a:t>Problem je bila tudi vlaga, zarad katere je glava začela razpadati</a:t>
            </a:r>
          </a:p>
          <a:p>
            <a:r>
              <a:rPr lang="sl-SI" altLang="sl-SI"/>
              <a:t>Od leta 1950 do 1970 so keramične glave uporabljali pri nizkocenovnih gramofonih</a:t>
            </a:r>
          </a:p>
        </p:txBody>
      </p:sp>
      <p:pic>
        <p:nvPicPr>
          <p:cNvPr id="22532" name="Picture 3" descr="5966.jpg">
            <a:extLst>
              <a:ext uri="{FF2B5EF4-FFF2-40B4-BE49-F238E27FC236}">
                <a16:creationId xmlns:a16="http://schemas.microsoft.com/office/drawing/2014/main" id="{1F546A80-563D-4BC5-98A2-C883F67626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71875" y="4500563"/>
            <a:ext cx="200025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27D4F-4D09-4AB2-9873-61B15A07963E}"/>
              </a:ext>
            </a:extLst>
          </p:cNvPr>
          <p:cNvSpPr>
            <a:spLocks noGrp="1"/>
          </p:cNvSpPr>
          <p:nvPr>
            <p:ph type="title"/>
          </p:nvPr>
        </p:nvSpPr>
        <p:spPr/>
        <p:txBody>
          <a:bodyPr/>
          <a:lstStyle/>
          <a:p>
            <a:pPr fontAlgn="auto">
              <a:spcAft>
                <a:spcPts val="0"/>
              </a:spcAft>
              <a:defRPr/>
            </a:pPr>
            <a:r>
              <a:rPr lang="sl-SI" dirty="0"/>
              <a:t>Gramofonske glave</a:t>
            </a:r>
          </a:p>
        </p:txBody>
      </p:sp>
      <p:sp>
        <p:nvSpPr>
          <p:cNvPr id="23555" name="Content Placeholder 2">
            <a:extLst>
              <a:ext uri="{FF2B5EF4-FFF2-40B4-BE49-F238E27FC236}">
                <a16:creationId xmlns:a16="http://schemas.microsoft.com/office/drawing/2014/main" id="{03E3FA0F-765E-4175-8D53-697D69A25642}"/>
              </a:ext>
            </a:extLst>
          </p:cNvPr>
          <p:cNvSpPr>
            <a:spLocks noGrp="1"/>
          </p:cNvSpPr>
          <p:nvPr>
            <p:ph sz="quarter" idx="1"/>
          </p:nvPr>
        </p:nvSpPr>
        <p:spPr>
          <a:xfrm>
            <a:off x="457200" y="1600200"/>
            <a:ext cx="7467600" cy="4873625"/>
          </a:xfrm>
        </p:spPr>
        <p:txBody>
          <a:bodyPr/>
          <a:lstStyle/>
          <a:p>
            <a:r>
              <a:rPr lang="sl-SI" altLang="sl-SI"/>
              <a:t>Magnetne glava poznamo dve skupini:</a:t>
            </a:r>
          </a:p>
          <a:p>
            <a:pPr lvl="1"/>
            <a:r>
              <a:rPr lang="sl-SI" altLang="sl-SI"/>
              <a:t>Premikajoč se magnet (MM)</a:t>
            </a:r>
          </a:p>
          <a:p>
            <a:pPr lvl="1"/>
            <a:r>
              <a:rPr lang="sl-SI" altLang="sl-SI"/>
              <a:t>Premikajoča se tuljava (MC)</a:t>
            </a:r>
          </a:p>
          <a:p>
            <a:r>
              <a:rPr lang="sl-SI" altLang="sl-SI"/>
              <a:t>Obe delujeta na enakem principu elektromagnetne indukcije</a:t>
            </a:r>
          </a:p>
          <a:p>
            <a:r>
              <a:rPr lang="sl-SI" altLang="sl-SI"/>
              <a:t>Pri obeh se diamanta igla lahko giblje v vse smeri in s tem ustvarja majhno magnetno polje in s temu majhen električni tok</a:t>
            </a:r>
          </a:p>
          <a:p>
            <a:r>
              <a:rPr lang="sl-SI" altLang="sl-SI"/>
              <a:t>MM glava proizvede do 5 mV, MC pa okoli 0.2 mV</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9C95B-B08B-473D-8117-E0C8CB102B5E}"/>
              </a:ext>
            </a:extLst>
          </p:cNvPr>
          <p:cNvSpPr>
            <a:spLocks noGrp="1"/>
          </p:cNvSpPr>
          <p:nvPr>
            <p:ph type="title"/>
          </p:nvPr>
        </p:nvSpPr>
        <p:spPr/>
        <p:txBody>
          <a:bodyPr/>
          <a:lstStyle/>
          <a:p>
            <a:pPr fontAlgn="auto">
              <a:spcAft>
                <a:spcPts val="0"/>
              </a:spcAft>
              <a:defRPr/>
            </a:pPr>
            <a:r>
              <a:rPr lang="sl-SI" dirty="0"/>
              <a:t>Gramofonske glave</a:t>
            </a:r>
          </a:p>
        </p:txBody>
      </p:sp>
      <p:sp>
        <p:nvSpPr>
          <p:cNvPr id="3" name="Content Placeholder 2">
            <a:extLst>
              <a:ext uri="{FF2B5EF4-FFF2-40B4-BE49-F238E27FC236}">
                <a16:creationId xmlns:a16="http://schemas.microsoft.com/office/drawing/2014/main" id="{B0CDC2A4-C09F-4A05-AB06-7708FCEF4E33}"/>
              </a:ext>
            </a:extLst>
          </p:cNvPr>
          <p:cNvSpPr>
            <a:spLocks noGrp="1"/>
          </p:cNvSpPr>
          <p:nvPr>
            <p:ph sz="quarter" idx="1"/>
          </p:nvPr>
        </p:nvSpPr>
        <p:spPr>
          <a:xfrm>
            <a:off x="457200" y="1600200"/>
            <a:ext cx="7467600" cy="4873625"/>
          </a:xfrm>
        </p:spPr>
        <p:txBody>
          <a:bodyPr>
            <a:normAutofit/>
          </a:bodyPr>
          <a:lstStyle/>
          <a:p>
            <a:pPr marL="274320" indent="-274320" fontAlgn="auto">
              <a:spcAft>
                <a:spcPts val="0"/>
              </a:spcAft>
              <a:buFont typeface="Wingdings"/>
              <a:buChar char=""/>
              <a:defRPr/>
            </a:pPr>
            <a:r>
              <a:rPr lang="sl-SI" dirty="0"/>
              <a:t>Razlika med MM in MC je v tem da ima v jedru MM glava magnetke, MC pa tuljavce</a:t>
            </a:r>
          </a:p>
          <a:p>
            <a:pPr marL="274320" indent="-274320" fontAlgn="auto">
              <a:spcAft>
                <a:spcPts val="0"/>
              </a:spcAft>
              <a:buFont typeface="Wingdings"/>
              <a:buChar char=""/>
              <a:defRPr/>
            </a:pPr>
            <a:r>
              <a:rPr lang="sl-SI" dirty="0"/>
              <a:t>Razlika v zvoku je zelo majhna, v ceni je pa lahko tudi do 1000€ razlike</a:t>
            </a:r>
          </a:p>
          <a:p>
            <a:pPr marL="0" indent="0" fontAlgn="auto">
              <a:spcAft>
                <a:spcPts val="0"/>
              </a:spcAft>
              <a:buFont typeface="Wingdings"/>
              <a:buNone/>
              <a:defRPr/>
            </a:pPr>
            <a:endParaRPr lang="sl-SI" dirty="0"/>
          </a:p>
        </p:txBody>
      </p:sp>
      <p:pic>
        <p:nvPicPr>
          <p:cNvPr id="24580" name="Picture 4">
            <a:extLst>
              <a:ext uri="{FF2B5EF4-FFF2-40B4-BE49-F238E27FC236}">
                <a16:creationId xmlns:a16="http://schemas.microsoft.com/office/drawing/2014/main" id="{9C241E63-26A5-43AC-90E5-4F8266AC558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3500438"/>
            <a:ext cx="3671887" cy="269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815E7-F868-4434-8E25-0851165E3E61}"/>
              </a:ext>
            </a:extLst>
          </p:cNvPr>
          <p:cNvSpPr>
            <a:spLocks noGrp="1"/>
          </p:cNvSpPr>
          <p:nvPr>
            <p:ph type="title"/>
          </p:nvPr>
        </p:nvSpPr>
        <p:spPr/>
        <p:txBody>
          <a:bodyPr/>
          <a:lstStyle/>
          <a:p>
            <a:pPr fontAlgn="auto">
              <a:spcAft>
                <a:spcPts val="0"/>
              </a:spcAft>
              <a:defRPr/>
            </a:pPr>
            <a:r>
              <a:rPr lang="sl-SI" dirty="0"/>
              <a:t>Gramofonske glave</a:t>
            </a:r>
          </a:p>
        </p:txBody>
      </p:sp>
      <p:sp>
        <p:nvSpPr>
          <p:cNvPr id="25603" name="Content Placeholder 2">
            <a:extLst>
              <a:ext uri="{FF2B5EF4-FFF2-40B4-BE49-F238E27FC236}">
                <a16:creationId xmlns:a16="http://schemas.microsoft.com/office/drawing/2014/main" id="{E9B4401B-759D-42CC-B299-0402A5435922}"/>
              </a:ext>
            </a:extLst>
          </p:cNvPr>
          <p:cNvSpPr>
            <a:spLocks noGrp="1"/>
          </p:cNvSpPr>
          <p:nvPr>
            <p:ph sz="quarter" idx="1"/>
          </p:nvPr>
        </p:nvSpPr>
        <p:spPr>
          <a:xfrm>
            <a:off x="457200" y="1600200"/>
            <a:ext cx="7467600" cy="4873625"/>
          </a:xfrm>
        </p:spPr>
        <p:txBody>
          <a:bodyPr/>
          <a:lstStyle/>
          <a:p>
            <a:r>
              <a:rPr lang="sl-SI" altLang="sl-SI"/>
              <a:t>Nekateri gramofoni so se pojavili z optično glavo</a:t>
            </a:r>
          </a:p>
          <a:p>
            <a:r>
              <a:rPr lang="sl-SI" altLang="sl-SI"/>
              <a:t>Optična glava je skenirala ploščo in njene spirale in s pomočjo računalnika dekodirala zvok</a:t>
            </a:r>
          </a:p>
          <a:p>
            <a:r>
              <a:rPr lang="sl-SI" altLang="sl-SI"/>
              <a:t>Vendar to so zelo redki primerki</a:t>
            </a:r>
          </a:p>
        </p:txBody>
      </p:sp>
      <p:pic>
        <p:nvPicPr>
          <p:cNvPr id="25604" name="Picture 3" descr="gramophone.jpg">
            <a:extLst>
              <a:ext uri="{FF2B5EF4-FFF2-40B4-BE49-F238E27FC236}">
                <a16:creationId xmlns:a16="http://schemas.microsoft.com/office/drawing/2014/main" id="{DE90840D-90A0-4C28-9101-0A48382BB5B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57563" y="3500438"/>
            <a:ext cx="2286000" cy="299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2BBA0-A654-49FF-A1D4-798FB9403831}"/>
              </a:ext>
            </a:extLst>
          </p:cNvPr>
          <p:cNvSpPr>
            <a:spLocks noGrp="1"/>
          </p:cNvSpPr>
          <p:nvPr>
            <p:ph type="title"/>
          </p:nvPr>
        </p:nvSpPr>
        <p:spPr/>
        <p:txBody>
          <a:bodyPr/>
          <a:lstStyle/>
          <a:p>
            <a:pPr fontAlgn="auto">
              <a:spcAft>
                <a:spcPts val="0"/>
              </a:spcAft>
              <a:defRPr/>
            </a:pPr>
            <a:r>
              <a:rPr lang="sl-SI" dirty="0"/>
              <a:t>Gramofonske ročke</a:t>
            </a:r>
          </a:p>
        </p:txBody>
      </p:sp>
      <p:sp>
        <p:nvSpPr>
          <p:cNvPr id="26627" name="Content Placeholder 2">
            <a:extLst>
              <a:ext uri="{FF2B5EF4-FFF2-40B4-BE49-F238E27FC236}">
                <a16:creationId xmlns:a16="http://schemas.microsoft.com/office/drawing/2014/main" id="{2E623511-6E4E-463D-8C0E-FF34FE0013A5}"/>
              </a:ext>
            </a:extLst>
          </p:cNvPr>
          <p:cNvSpPr>
            <a:spLocks noGrp="1"/>
          </p:cNvSpPr>
          <p:nvPr>
            <p:ph sz="quarter" idx="1"/>
          </p:nvPr>
        </p:nvSpPr>
        <p:spPr>
          <a:xfrm>
            <a:off x="457200" y="1600200"/>
            <a:ext cx="7467600" cy="4873625"/>
          </a:xfrm>
        </p:spPr>
        <p:txBody>
          <a:bodyPr/>
          <a:lstStyle/>
          <a:p>
            <a:r>
              <a:rPr lang="sl-SI" altLang="sl-SI"/>
              <a:t>Gramofonska ročka drži glavo nad ploščo in sledi spirali plošče</a:t>
            </a:r>
          </a:p>
          <a:p>
            <a:r>
              <a:rPr lang="sl-SI" altLang="sl-SI"/>
              <a:t>Naloga ročke je da z čim bolj natančno drži glavo nad spiralam, z čim manj trenja sledi spirali in z čim manjšo težo in naklonon drži glavo</a:t>
            </a:r>
          </a:p>
          <a:p>
            <a:r>
              <a:rPr lang="sl-SI" altLang="sl-SI"/>
              <a:t>Idealna ročka bi bila brez mase in z nič sile za premikanje</a:t>
            </a:r>
          </a:p>
        </p:txBody>
      </p:sp>
      <p:pic>
        <p:nvPicPr>
          <p:cNvPr id="26628" name="Picture 3" descr="450px-Romanian_pickup2.jpg">
            <a:extLst>
              <a:ext uri="{FF2B5EF4-FFF2-40B4-BE49-F238E27FC236}">
                <a16:creationId xmlns:a16="http://schemas.microsoft.com/office/drawing/2014/main" id="{79A99B25-1799-4050-A9A9-805B425A53C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00438" y="4357688"/>
            <a:ext cx="1714500" cy="221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C29F7-F5AB-4EDA-8ACF-ED1D942DCACE}"/>
              </a:ext>
            </a:extLst>
          </p:cNvPr>
          <p:cNvSpPr>
            <a:spLocks noGrp="1"/>
          </p:cNvSpPr>
          <p:nvPr>
            <p:ph type="title"/>
          </p:nvPr>
        </p:nvSpPr>
        <p:spPr/>
        <p:txBody>
          <a:bodyPr/>
          <a:lstStyle/>
          <a:p>
            <a:pPr fontAlgn="auto">
              <a:spcAft>
                <a:spcPts val="0"/>
              </a:spcAft>
              <a:defRPr/>
            </a:pPr>
            <a:r>
              <a:rPr lang="sl-SI" dirty="0"/>
              <a:t>Uvod</a:t>
            </a:r>
          </a:p>
        </p:txBody>
      </p:sp>
      <p:sp>
        <p:nvSpPr>
          <p:cNvPr id="9219" name="Content Placeholder 2">
            <a:extLst>
              <a:ext uri="{FF2B5EF4-FFF2-40B4-BE49-F238E27FC236}">
                <a16:creationId xmlns:a16="http://schemas.microsoft.com/office/drawing/2014/main" id="{69F7E09D-2CC4-4189-868B-6F456B547BDB}"/>
              </a:ext>
            </a:extLst>
          </p:cNvPr>
          <p:cNvSpPr>
            <a:spLocks noGrp="1"/>
          </p:cNvSpPr>
          <p:nvPr>
            <p:ph sz="quarter" idx="1"/>
          </p:nvPr>
        </p:nvSpPr>
        <p:spPr>
          <a:xfrm>
            <a:off x="457200" y="1600200"/>
            <a:ext cx="7467600" cy="4873625"/>
          </a:xfrm>
        </p:spPr>
        <p:txBody>
          <a:bodyPr/>
          <a:lstStyle/>
          <a:p>
            <a:r>
              <a:rPr lang="sl-SI" altLang="sl-SI"/>
              <a:t>Gramofoni se uporablajo za reprodukcijo analognega zvoka</a:t>
            </a:r>
          </a:p>
          <a:p>
            <a:r>
              <a:rPr lang="sl-SI" altLang="sl-SI"/>
              <a:t>Gramofon je sestavljen iz gramofonske mize, ročke in glave</a:t>
            </a:r>
          </a:p>
          <a:p>
            <a:r>
              <a:rPr lang="sl-SI" altLang="sl-SI"/>
              <a:t>Gramofoni so mehanični in lahko delajo tudi brez elektrike</a:t>
            </a:r>
          </a:p>
          <a:p>
            <a:endParaRPr lang="sl-SI" altLang="sl-SI"/>
          </a:p>
        </p:txBody>
      </p:sp>
      <p:pic>
        <p:nvPicPr>
          <p:cNvPr id="9220" name="Picture 4" descr="gramophone-nostalgia.jpg">
            <a:extLst>
              <a:ext uri="{FF2B5EF4-FFF2-40B4-BE49-F238E27FC236}">
                <a16:creationId xmlns:a16="http://schemas.microsoft.com/office/drawing/2014/main" id="{A2440DA9-C731-4D8C-9268-5426C86185F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00438" y="4214813"/>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22C07-8C6E-45D2-941B-A6035B309588}"/>
              </a:ext>
            </a:extLst>
          </p:cNvPr>
          <p:cNvSpPr>
            <a:spLocks noGrp="1"/>
          </p:cNvSpPr>
          <p:nvPr>
            <p:ph type="title"/>
          </p:nvPr>
        </p:nvSpPr>
        <p:spPr/>
        <p:txBody>
          <a:bodyPr/>
          <a:lstStyle/>
          <a:p>
            <a:pPr fontAlgn="auto">
              <a:spcAft>
                <a:spcPts val="0"/>
              </a:spcAft>
              <a:defRPr/>
            </a:pPr>
            <a:r>
              <a:rPr lang="sl-SI" dirty="0"/>
              <a:t>Gramofonska ročka</a:t>
            </a:r>
          </a:p>
        </p:txBody>
      </p:sp>
      <p:sp>
        <p:nvSpPr>
          <p:cNvPr id="27651" name="Content Placeholder 2">
            <a:extLst>
              <a:ext uri="{FF2B5EF4-FFF2-40B4-BE49-F238E27FC236}">
                <a16:creationId xmlns:a16="http://schemas.microsoft.com/office/drawing/2014/main" id="{FA06E1B5-35CE-470F-92FA-7A32EF733F5B}"/>
              </a:ext>
            </a:extLst>
          </p:cNvPr>
          <p:cNvSpPr>
            <a:spLocks noGrp="1"/>
          </p:cNvSpPr>
          <p:nvPr>
            <p:ph sz="quarter" idx="1"/>
          </p:nvPr>
        </p:nvSpPr>
        <p:spPr>
          <a:xfrm>
            <a:off x="457200" y="1600200"/>
            <a:ext cx="7467600" cy="4873625"/>
          </a:xfrm>
        </p:spPr>
        <p:txBody>
          <a:bodyPr/>
          <a:lstStyle/>
          <a:p>
            <a:r>
              <a:rPr lang="sl-SI" altLang="sl-SI"/>
              <a:t>Ne bi smela vibrirat, ker povzroča s temu motnje</a:t>
            </a:r>
          </a:p>
          <a:p>
            <a:r>
              <a:rPr lang="sl-SI" altLang="sl-SI"/>
              <a:t>Mogla bi bit lahka, vendar zelo trda (toga)</a:t>
            </a:r>
          </a:p>
          <a:p>
            <a:r>
              <a:rPr lang="sl-SI" altLang="sl-SI"/>
              <a:t>Njen vpadni kot na spirale bi mogel biti na vseh koncih plošče enak</a:t>
            </a:r>
          </a:p>
          <a:p>
            <a:r>
              <a:rPr lang="sl-SI" altLang="sl-SI"/>
              <a:t>Vendar teh zahtev v praksi ni mogoče izvesti</a:t>
            </a:r>
          </a:p>
          <a:p>
            <a:endParaRPr lang="sl-SI" altLang="sl-SI"/>
          </a:p>
          <a:p>
            <a:endParaRPr lang="sl-SI" altLang="sl-SI"/>
          </a:p>
          <a:p>
            <a:endParaRPr lang="sl-SI" altLang="sl-SI"/>
          </a:p>
        </p:txBody>
      </p:sp>
      <p:pic>
        <p:nvPicPr>
          <p:cNvPr id="27652" name="Picture 3" descr="20080915054444647_M.jpg">
            <a:extLst>
              <a:ext uri="{FF2B5EF4-FFF2-40B4-BE49-F238E27FC236}">
                <a16:creationId xmlns:a16="http://schemas.microsoft.com/office/drawing/2014/main" id="{F1A098DD-3EFC-4758-98D6-313473E1EB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86063" y="4000500"/>
            <a:ext cx="34290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7D7BB-DEAE-4F1D-B377-B71E316DFA72}"/>
              </a:ext>
            </a:extLst>
          </p:cNvPr>
          <p:cNvSpPr>
            <a:spLocks noGrp="1"/>
          </p:cNvSpPr>
          <p:nvPr>
            <p:ph type="title"/>
          </p:nvPr>
        </p:nvSpPr>
        <p:spPr/>
        <p:txBody>
          <a:bodyPr/>
          <a:lstStyle/>
          <a:p>
            <a:pPr fontAlgn="auto">
              <a:spcAft>
                <a:spcPts val="0"/>
              </a:spcAft>
              <a:defRPr/>
            </a:pPr>
            <a:r>
              <a:rPr lang="sl-SI" dirty="0"/>
              <a:t>Gramofonske ročke</a:t>
            </a:r>
          </a:p>
        </p:txBody>
      </p:sp>
      <p:sp>
        <p:nvSpPr>
          <p:cNvPr id="28675" name="Content Placeholder 2">
            <a:extLst>
              <a:ext uri="{FF2B5EF4-FFF2-40B4-BE49-F238E27FC236}">
                <a16:creationId xmlns:a16="http://schemas.microsoft.com/office/drawing/2014/main" id="{AA2794AE-B821-4A02-B854-DEDA7C74DA82}"/>
              </a:ext>
            </a:extLst>
          </p:cNvPr>
          <p:cNvSpPr>
            <a:spLocks noGrp="1"/>
          </p:cNvSpPr>
          <p:nvPr>
            <p:ph sz="quarter" idx="1"/>
          </p:nvPr>
        </p:nvSpPr>
        <p:spPr>
          <a:xfrm>
            <a:off x="457200" y="1600200"/>
            <a:ext cx="7467600" cy="4873625"/>
          </a:xfrm>
        </p:spPr>
        <p:txBody>
          <a:bodyPr/>
          <a:lstStyle/>
          <a:p>
            <a:r>
              <a:rPr lang="sl-SI" altLang="sl-SI"/>
              <a:t>Najbol pogoste so vrteče se ročke</a:t>
            </a:r>
          </a:p>
          <a:p>
            <a:r>
              <a:rPr lang="sl-SI" altLang="sl-SI"/>
              <a:t>Ena boljih ročk na svetu je od slovenskega proizvajalca Kuzma Air Line, ker ima vpadni kot na začetku in na koncu enak, zrak pa skrbi da se ročka ne premika in lepo sledi spirali</a:t>
            </a:r>
          </a:p>
        </p:txBody>
      </p:sp>
      <p:pic>
        <p:nvPicPr>
          <p:cNvPr id="28676" name="Picture 3" descr="20080914023808750_M.jpg">
            <a:extLst>
              <a:ext uri="{FF2B5EF4-FFF2-40B4-BE49-F238E27FC236}">
                <a16:creationId xmlns:a16="http://schemas.microsoft.com/office/drawing/2014/main" id="{9A085BF6-B907-40F8-A9DF-91695532C4E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0313" y="3643313"/>
            <a:ext cx="3857625" cy="272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99172-E5FA-4751-BA62-B956B909292E}"/>
              </a:ext>
            </a:extLst>
          </p:cNvPr>
          <p:cNvSpPr>
            <a:spLocks noGrp="1"/>
          </p:cNvSpPr>
          <p:nvPr>
            <p:ph type="title"/>
          </p:nvPr>
        </p:nvSpPr>
        <p:spPr/>
        <p:txBody>
          <a:bodyPr/>
          <a:lstStyle/>
          <a:p>
            <a:pPr fontAlgn="auto">
              <a:spcAft>
                <a:spcPts val="0"/>
              </a:spcAft>
              <a:defRPr/>
            </a:pPr>
            <a:r>
              <a:rPr lang="sl-SI" dirty="0"/>
              <a:t>Dodatki</a:t>
            </a:r>
          </a:p>
        </p:txBody>
      </p:sp>
      <p:sp>
        <p:nvSpPr>
          <p:cNvPr id="3" name="Content Placeholder 2">
            <a:extLst>
              <a:ext uri="{FF2B5EF4-FFF2-40B4-BE49-F238E27FC236}">
                <a16:creationId xmlns:a16="http://schemas.microsoft.com/office/drawing/2014/main" id="{37646435-3442-44FB-A6BE-9484D6122657}"/>
              </a:ext>
            </a:extLst>
          </p:cNvPr>
          <p:cNvSpPr>
            <a:spLocks noGrp="1"/>
          </p:cNvSpPr>
          <p:nvPr>
            <p:ph sz="quarter" idx="1"/>
          </p:nvPr>
        </p:nvSpPr>
        <p:spPr>
          <a:xfrm>
            <a:off x="457200" y="1600200"/>
            <a:ext cx="7467600" cy="4873625"/>
          </a:xfrm>
        </p:spPr>
        <p:txBody>
          <a:bodyPr>
            <a:normAutofit/>
          </a:bodyPr>
          <a:lstStyle/>
          <a:p>
            <a:pPr marL="274320" indent="-274320" fontAlgn="auto">
              <a:spcAft>
                <a:spcPts val="0"/>
              </a:spcAft>
              <a:buFont typeface="Wingdings"/>
              <a:buChar char=""/>
              <a:defRPr/>
            </a:pPr>
            <a:r>
              <a:rPr lang="sl-SI" dirty="0"/>
              <a:t>Kontrolerji hitrosti motorja</a:t>
            </a:r>
          </a:p>
          <a:p>
            <a:pPr marL="274320" indent="-274320" fontAlgn="auto">
              <a:spcAft>
                <a:spcPts val="0"/>
              </a:spcAft>
              <a:buFont typeface="Wingdings"/>
              <a:buChar char=""/>
              <a:defRPr/>
            </a:pPr>
            <a:r>
              <a:rPr lang="sl-SI" dirty="0"/>
              <a:t>Razne sponke za zravnanje plošče</a:t>
            </a:r>
          </a:p>
          <a:p>
            <a:pPr marL="274320" indent="-274320" fontAlgn="auto">
              <a:spcAft>
                <a:spcPts val="0"/>
              </a:spcAft>
              <a:buFont typeface="Wingdings"/>
              <a:buChar char=""/>
              <a:defRPr/>
            </a:pPr>
            <a:r>
              <a:rPr lang="sl-SI" dirty="0"/>
              <a:t>Čistilci plošče</a:t>
            </a:r>
          </a:p>
          <a:p>
            <a:pPr marL="274320" indent="-274320" fontAlgn="auto">
              <a:spcAft>
                <a:spcPts val="0"/>
              </a:spcAft>
              <a:buFont typeface="Wingdings"/>
              <a:buChar char=""/>
              <a:defRPr/>
            </a:pPr>
            <a:r>
              <a:rPr lang="sl-SI" dirty="0"/>
              <a:t>Itd.</a:t>
            </a:r>
          </a:p>
          <a:p>
            <a:pPr marL="0" indent="0" fontAlgn="auto">
              <a:spcAft>
                <a:spcPts val="0"/>
              </a:spcAft>
              <a:buFont typeface="Wingdings"/>
              <a:buNone/>
              <a:defRPr/>
            </a:pPr>
            <a:endParaRPr lang="sl-SI" dirty="0"/>
          </a:p>
          <a:p>
            <a:pPr marL="274320" indent="-274320" fontAlgn="auto">
              <a:spcAft>
                <a:spcPts val="0"/>
              </a:spcAft>
              <a:buFont typeface="Wingdings"/>
              <a:buChar char=""/>
              <a:defRPr/>
            </a:pPr>
            <a:r>
              <a:rPr lang="sl-SI" dirty="0"/>
              <a:t>Za poslušanje gramofona rabimo tudi gramofonski pedojačevalnik, predojačevalnik, močnostni ojačevalnik in zvočnike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33881-FF81-4AD6-958A-0BFF2B771FA8}"/>
              </a:ext>
            </a:extLst>
          </p:cNvPr>
          <p:cNvSpPr>
            <a:spLocks noGrp="1"/>
          </p:cNvSpPr>
          <p:nvPr>
            <p:ph type="title"/>
          </p:nvPr>
        </p:nvSpPr>
        <p:spPr/>
        <p:txBody>
          <a:bodyPr/>
          <a:lstStyle/>
          <a:p>
            <a:pPr fontAlgn="auto">
              <a:spcAft>
                <a:spcPts val="0"/>
              </a:spcAft>
              <a:defRPr/>
            </a:pPr>
            <a:r>
              <a:rPr lang="sl-SI" dirty="0"/>
              <a:t>Zaključek</a:t>
            </a:r>
          </a:p>
        </p:txBody>
      </p:sp>
      <p:sp>
        <p:nvSpPr>
          <p:cNvPr id="30723" name="Content Placeholder 2">
            <a:extLst>
              <a:ext uri="{FF2B5EF4-FFF2-40B4-BE49-F238E27FC236}">
                <a16:creationId xmlns:a16="http://schemas.microsoft.com/office/drawing/2014/main" id="{5D944DF5-3053-401F-9DBB-EE8036864A92}"/>
              </a:ext>
            </a:extLst>
          </p:cNvPr>
          <p:cNvSpPr>
            <a:spLocks noGrp="1"/>
          </p:cNvSpPr>
          <p:nvPr>
            <p:ph sz="quarter" idx="1"/>
          </p:nvPr>
        </p:nvSpPr>
        <p:spPr>
          <a:xfrm>
            <a:off x="457200" y="1600200"/>
            <a:ext cx="7467600" cy="4873625"/>
          </a:xfrm>
        </p:spPr>
        <p:txBody>
          <a:bodyPr/>
          <a:lstStyle/>
          <a:p>
            <a:r>
              <a:rPr lang="sl-SI" altLang="sl-SI"/>
              <a:t>Če pogledamo izdelavo posnetka in predvajanje posnetka lahko ugotovimo da teoretično bi mogli analogni posnetki zveneti boljše, vendar to je le stvar okusa</a:t>
            </a:r>
          </a:p>
          <a:p>
            <a:r>
              <a:rPr lang="sl-SI" altLang="sl-SI"/>
              <a:t>Danes kvalitetni gramofoni stanejo par tisoč evrov</a:t>
            </a:r>
          </a:p>
          <a:p>
            <a:r>
              <a:rPr lang="sl-SI" altLang="sl-SI"/>
              <a:t>CD predvajalniki stanejo manj in so bolj praktični, vendar vam gramofon ponuja mnogo več</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4A57-3A0B-45A2-8A34-8866DA09337B}"/>
              </a:ext>
            </a:extLst>
          </p:cNvPr>
          <p:cNvSpPr>
            <a:spLocks noGrp="1"/>
          </p:cNvSpPr>
          <p:nvPr>
            <p:ph type="title"/>
          </p:nvPr>
        </p:nvSpPr>
        <p:spPr/>
        <p:txBody>
          <a:bodyPr/>
          <a:lstStyle/>
          <a:p>
            <a:pPr fontAlgn="auto">
              <a:spcAft>
                <a:spcPts val="0"/>
              </a:spcAft>
              <a:defRPr/>
            </a:pPr>
            <a:r>
              <a:rPr lang="sl-SI" dirty="0"/>
              <a:t>Zgodovina</a:t>
            </a:r>
          </a:p>
        </p:txBody>
      </p:sp>
      <p:sp>
        <p:nvSpPr>
          <p:cNvPr id="10243" name="Content Placeholder 2">
            <a:extLst>
              <a:ext uri="{FF2B5EF4-FFF2-40B4-BE49-F238E27FC236}">
                <a16:creationId xmlns:a16="http://schemas.microsoft.com/office/drawing/2014/main" id="{A993DBFF-47F8-4B4E-8A09-4BAB9B3A41EA}"/>
              </a:ext>
            </a:extLst>
          </p:cNvPr>
          <p:cNvSpPr>
            <a:spLocks noGrp="1"/>
          </p:cNvSpPr>
          <p:nvPr>
            <p:ph sz="quarter" idx="1"/>
          </p:nvPr>
        </p:nvSpPr>
        <p:spPr>
          <a:xfrm>
            <a:off x="457200" y="1600200"/>
            <a:ext cx="7467600" cy="4873625"/>
          </a:xfrm>
        </p:spPr>
        <p:txBody>
          <a:bodyPr/>
          <a:lstStyle/>
          <a:p>
            <a:r>
              <a:rPr lang="sl-SI" altLang="sl-SI"/>
              <a:t>Najzgodnješa znana naprava, ki jo je izumil leta 1857 Francoz Edouard-Leon Scott de Martinville je  Phonautograph.</a:t>
            </a:r>
          </a:p>
          <a:p>
            <a:r>
              <a:rPr lang="sl-SI" altLang="sl-SI"/>
              <a:t>Vendar je bila ta naprava namenjena samo zapisu zvočnih valov na papir</a:t>
            </a:r>
          </a:p>
          <a:p>
            <a:r>
              <a:rPr lang="sl-SI" altLang="sl-SI"/>
              <a:t>Šele leata 2008 so dekodirali zapis in sedaj velja za najstarejši posneti zapis</a:t>
            </a:r>
          </a:p>
        </p:txBody>
      </p:sp>
      <p:pic>
        <p:nvPicPr>
          <p:cNvPr id="10244" name="Picture 3" descr="Phonautograph-cent2.png">
            <a:extLst>
              <a:ext uri="{FF2B5EF4-FFF2-40B4-BE49-F238E27FC236}">
                <a16:creationId xmlns:a16="http://schemas.microsoft.com/office/drawing/2014/main" id="{AA1A830F-32AE-4000-B958-1C9D46A6BB9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57563" y="4500563"/>
            <a:ext cx="2324100"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B112D-64C9-4971-99CF-798ACC88D50A}"/>
              </a:ext>
            </a:extLst>
          </p:cNvPr>
          <p:cNvSpPr>
            <a:spLocks noGrp="1"/>
          </p:cNvSpPr>
          <p:nvPr>
            <p:ph type="title"/>
          </p:nvPr>
        </p:nvSpPr>
        <p:spPr/>
        <p:txBody>
          <a:bodyPr/>
          <a:lstStyle/>
          <a:p>
            <a:pPr fontAlgn="auto">
              <a:spcAft>
                <a:spcPts val="0"/>
              </a:spcAft>
              <a:defRPr/>
            </a:pPr>
            <a:r>
              <a:rPr lang="sl-SI" dirty="0"/>
              <a:t>Zgodovina</a:t>
            </a:r>
          </a:p>
        </p:txBody>
      </p:sp>
      <p:sp>
        <p:nvSpPr>
          <p:cNvPr id="11267" name="Content Placeholder 2">
            <a:extLst>
              <a:ext uri="{FF2B5EF4-FFF2-40B4-BE49-F238E27FC236}">
                <a16:creationId xmlns:a16="http://schemas.microsoft.com/office/drawing/2014/main" id="{4E5B2708-2A74-4B46-92DC-409145DF154C}"/>
              </a:ext>
            </a:extLst>
          </p:cNvPr>
          <p:cNvSpPr>
            <a:spLocks noGrp="1"/>
          </p:cNvSpPr>
          <p:nvPr>
            <p:ph sz="quarter" idx="1"/>
          </p:nvPr>
        </p:nvSpPr>
        <p:spPr>
          <a:xfrm>
            <a:off x="457200" y="1600200"/>
            <a:ext cx="7467600" cy="4873625"/>
          </a:xfrm>
        </p:spPr>
        <p:txBody>
          <a:bodyPr/>
          <a:lstStyle/>
          <a:p>
            <a:r>
              <a:rPr lang="sl-SI" altLang="sl-SI"/>
              <a:t>Tomas Edison je naredil prvo napravo za snemanje in predvajanje zvoka med majem in julijem leta 1877, kot stranski produkt avtomatske tajnice v telefonskem sistemu</a:t>
            </a:r>
          </a:p>
          <a:p>
            <a:r>
              <a:rPr lang="sl-SI" altLang="sl-SI"/>
              <a:t>Ta gramofon je imel ovito folijo na cilindru, na katero se je zapisal posnetek za predvajanje</a:t>
            </a:r>
          </a:p>
        </p:txBody>
      </p:sp>
      <p:pic>
        <p:nvPicPr>
          <p:cNvPr id="11268" name="Picture 3" descr="EdisonPhonograph.jpg">
            <a:extLst>
              <a:ext uri="{FF2B5EF4-FFF2-40B4-BE49-F238E27FC236}">
                <a16:creationId xmlns:a16="http://schemas.microsoft.com/office/drawing/2014/main" id="{510B3A58-144E-4F4B-9692-01A4ADF973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14688" y="4071938"/>
            <a:ext cx="26289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E0769-2F3D-4608-8DC0-229116FD21CB}"/>
              </a:ext>
            </a:extLst>
          </p:cNvPr>
          <p:cNvSpPr>
            <a:spLocks noGrp="1"/>
          </p:cNvSpPr>
          <p:nvPr>
            <p:ph type="title"/>
          </p:nvPr>
        </p:nvSpPr>
        <p:spPr/>
        <p:txBody>
          <a:bodyPr/>
          <a:lstStyle/>
          <a:p>
            <a:pPr fontAlgn="auto">
              <a:spcAft>
                <a:spcPts val="0"/>
              </a:spcAft>
              <a:defRPr/>
            </a:pPr>
            <a:r>
              <a:rPr lang="sl-SI" dirty="0"/>
              <a:t>Zgodovina</a:t>
            </a:r>
          </a:p>
        </p:txBody>
      </p:sp>
      <p:sp>
        <p:nvSpPr>
          <p:cNvPr id="12291" name="Content Placeholder 2">
            <a:extLst>
              <a:ext uri="{FF2B5EF4-FFF2-40B4-BE49-F238E27FC236}">
                <a16:creationId xmlns:a16="http://schemas.microsoft.com/office/drawing/2014/main" id="{B9557953-94B3-4C82-B2AA-03A148D1B0E4}"/>
              </a:ext>
            </a:extLst>
          </p:cNvPr>
          <p:cNvSpPr>
            <a:spLocks noGrp="1"/>
          </p:cNvSpPr>
          <p:nvPr>
            <p:ph sz="quarter" idx="1"/>
          </p:nvPr>
        </p:nvSpPr>
        <p:spPr>
          <a:xfrm>
            <a:off x="457200" y="1600200"/>
            <a:ext cx="7467600" cy="4873625"/>
          </a:xfrm>
        </p:spPr>
        <p:txBody>
          <a:bodyPr/>
          <a:lstStyle/>
          <a:p>
            <a:r>
              <a:rPr lang="sl-SI" altLang="sl-SI"/>
              <a:t>Čeprav je imel Edisonov cilinder prednost v kvaliteti zvoka zaradi enakomernega branja igle, so se Berlinove plošče začele uveljavlati, zaradi lažje masovne proizvodnje in so zavzele manj prostora pri shranjevanju.</a:t>
            </a:r>
          </a:p>
          <a:p>
            <a:r>
              <a:rPr lang="sl-SI" altLang="sl-SI"/>
              <a:t>To so bile prve plošče, ki so bile za javno prodajo leta 1892</a:t>
            </a:r>
          </a:p>
        </p:txBody>
      </p:sp>
      <p:pic>
        <p:nvPicPr>
          <p:cNvPr id="4" name="Picture 3" descr="edison_cylinder.jpg">
            <a:extLst>
              <a:ext uri="{FF2B5EF4-FFF2-40B4-BE49-F238E27FC236}">
                <a16:creationId xmlns:a16="http://schemas.microsoft.com/office/drawing/2014/main" id="{7E47DDDB-575D-4DB0-9E54-3BCCC5EA12BD}"/>
              </a:ext>
            </a:extLst>
          </p:cNvPr>
          <p:cNvPicPr>
            <a:picLocks noChangeAspect="1"/>
          </p:cNvPicPr>
          <p:nvPr/>
        </p:nvPicPr>
        <p:blipFill>
          <a:blip r:embed="rId2" cstate="print"/>
          <a:stretch>
            <a:fillRect/>
          </a:stretch>
        </p:blipFill>
        <p:spPr>
          <a:xfrm>
            <a:off x="1714480" y="4572008"/>
            <a:ext cx="1962583" cy="17859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293" name="Picture 4" descr="Music-records_id2407181_size330.jpg">
            <a:extLst>
              <a:ext uri="{FF2B5EF4-FFF2-40B4-BE49-F238E27FC236}">
                <a16:creationId xmlns:a16="http://schemas.microsoft.com/office/drawing/2014/main" id="{6AD24EFE-7DDA-42DD-9BCA-D198713CB05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29188" y="4500563"/>
            <a:ext cx="1739900" cy="175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B607-38E5-498C-996F-A8C3677B4B58}"/>
              </a:ext>
            </a:extLst>
          </p:cNvPr>
          <p:cNvSpPr>
            <a:spLocks noGrp="1"/>
          </p:cNvSpPr>
          <p:nvPr>
            <p:ph type="title"/>
          </p:nvPr>
        </p:nvSpPr>
        <p:spPr/>
        <p:txBody>
          <a:bodyPr/>
          <a:lstStyle/>
          <a:p>
            <a:pPr fontAlgn="auto">
              <a:spcAft>
                <a:spcPts val="0"/>
              </a:spcAft>
              <a:defRPr/>
            </a:pPr>
            <a:r>
              <a:rPr lang="sl-SI" dirty="0"/>
              <a:t>Zgodovina</a:t>
            </a:r>
          </a:p>
        </p:txBody>
      </p:sp>
      <p:sp>
        <p:nvSpPr>
          <p:cNvPr id="13315" name="Content Placeholder 2">
            <a:extLst>
              <a:ext uri="{FF2B5EF4-FFF2-40B4-BE49-F238E27FC236}">
                <a16:creationId xmlns:a16="http://schemas.microsoft.com/office/drawing/2014/main" id="{A2A5B679-61C7-46F9-B44C-771CFF1D3F24}"/>
              </a:ext>
            </a:extLst>
          </p:cNvPr>
          <p:cNvSpPr>
            <a:spLocks noGrp="1"/>
          </p:cNvSpPr>
          <p:nvPr>
            <p:ph sz="quarter" idx="1"/>
          </p:nvPr>
        </p:nvSpPr>
        <p:spPr>
          <a:xfrm>
            <a:off x="457200" y="1600200"/>
            <a:ext cx="7467600" cy="4873625"/>
          </a:xfrm>
        </p:spPr>
        <p:txBody>
          <a:bodyPr/>
          <a:lstStyle/>
          <a:p>
            <a:r>
              <a:rPr lang="sl-SI" altLang="sl-SI"/>
              <a:t>Leta 1908 so začeli proizvajati dvo stranske plošče in s tem so pokopali Edisonov cilinder</a:t>
            </a:r>
          </a:p>
          <a:p>
            <a:r>
              <a:rPr lang="sl-SI" altLang="sl-SI"/>
              <a:t>Tako se je vojna med cilindri in ploščami leta 1929 končala</a:t>
            </a:r>
          </a:p>
          <a:p>
            <a:endParaRPr lang="sl-SI" altLang="sl-SI"/>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4731A-38B3-44E7-A801-0010CECFF6EA}"/>
              </a:ext>
            </a:extLst>
          </p:cNvPr>
          <p:cNvSpPr>
            <a:spLocks noGrp="1"/>
          </p:cNvSpPr>
          <p:nvPr>
            <p:ph type="title"/>
          </p:nvPr>
        </p:nvSpPr>
        <p:spPr/>
        <p:txBody>
          <a:bodyPr/>
          <a:lstStyle/>
          <a:p>
            <a:pPr fontAlgn="auto">
              <a:spcAft>
                <a:spcPts val="0"/>
              </a:spcAft>
              <a:defRPr/>
            </a:pPr>
            <a:r>
              <a:rPr lang="sl-SI" dirty="0"/>
              <a:t>Zgodovina</a:t>
            </a:r>
          </a:p>
        </p:txBody>
      </p:sp>
      <p:sp>
        <p:nvSpPr>
          <p:cNvPr id="14339" name="Content Placeholder 2">
            <a:extLst>
              <a:ext uri="{FF2B5EF4-FFF2-40B4-BE49-F238E27FC236}">
                <a16:creationId xmlns:a16="http://schemas.microsoft.com/office/drawing/2014/main" id="{731BD2D3-8E60-47BF-BCF6-7374A5209FB2}"/>
              </a:ext>
            </a:extLst>
          </p:cNvPr>
          <p:cNvSpPr>
            <a:spLocks noGrp="1"/>
          </p:cNvSpPr>
          <p:nvPr>
            <p:ph sz="quarter" idx="1"/>
          </p:nvPr>
        </p:nvSpPr>
        <p:spPr>
          <a:xfrm>
            <a:off x="457200" y="1600200"/>
            <a:ext cx="7467600" cy="4873625"/>
          </a:xfrm>
        </p:spPr>
        <p:txBody>
          <a:bodyPr/>
          <a:lstStyle/>
          <a:p>
            <a:r>
              <a:rPr lang="sl-SI" altLang="sl-SI"/>
              <a:t>Berlinova plošča je prednik današnje 78, 45 in 33,5 obratne plošče</a:t>
            </a:r>
          </a:p>
          <a:p>
            <a:r>
              <a:rPr lang="sl-SI" altLang="sl-SI"/>
              <a:t>Leta 1920 je radio skoraj uničil prodajo plošč</a:t>
            </a:r>
          </a:p>
          <a:p>
            <a:r>
              <a:rPr lang="sl-SI" altLang="sl-SI"/>
              <a:t>Leta 1940 so snemali večinoma na 78 ploščo</a:t>
            </a:r>
          </a:p>
          <a:p>
            <a:r>
              <a:rPr lang="sl-SI" altLang="sl-SI"/>
              <a:t>Po 2. svetovni vojni so se plošče spet začele prodajati, vendar tokrat 45 ploče za posamezne single oz. uspešnice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D3CFD-422F-4B3D-B62A-88611A05F556}"/>
              </a:ext>
            </a:extLst>
          </p:cNvPr>
          <p:cNvSpPr>
            <a:spLocks noGrp="1"/>
          </p:cNvSpPr>
          <p:nvPr>
            <p:ph type="title"/>
          </p:nvPr>
        </p:nvSpPr>
        <p:spPr/>
        <p:txBody>
          <a:bodyPr/>
          <a:lstStyle/>
          <a:p>
            <a:pPr fontAlgn="auto">
              <a:spcAft>
                <a:spcPts val="0"/>
              </a:spcAft>
              <a:defRPr/>
            </a:pPr>
            <a:r>
              <a:rPr lang="sl-SI" dirty="0"/>
              <a:t>Zgodovina</a:t>
            </a:r>
          </a:p>
        </p:txBody>
      </p:sp>
      <p:sp>
        <p:nvSpPr>
          <p:cNvPr id="15363" name="Content Placeholder 2">
            <a:extLst>
              <a:ext uri="{FF2B5EF4-FFF2-40B4-BE49-F238E27FC236}">
                <a16:creationId xmlns:a16="http://schemas.microsoft.com/office/drawing/2014/main" id="{254800BD-6DBA-4C37-BF6F-9E0C02458988}"/>
              </a:ext>
            </a:extLst>
          </p:cNvPr>
          <p:cNvSpPr>
            <a:spLocks noGrp="1"/>
          </p:cNvSpPr>
          <p:nvPr>
            <p:ph sz="quarter" idx="1"/>
          </p:nvPr>
        </p:nvSpPr>
        <p:spPr>
          <a:xfrm>
            <a:off x="457200" y="1600200"/>
            <a:ext cx="7467600" cy="4873625"/>
          </a:xfrm>
        </p:spPr>
        <p:txBody>
          <a:bodyPr/>
          <a:lstStyle/>
          <a:p>
            <a:r>
              <a:rPr lang="sl-SI" altLang="sl-SI"/>
              <a:t>V 60 letih prejšnega stoletja so 45 plošče postale uspešnice, prodajali so jih tudi v lekarnah</a:t>
            </a:r>
          </a:p>
          <a:p>
            <a:r>
              <a:rPr lang="sl-SI" altLang="sl-SI"/>
              <a:t>V 70 letih so gramofoni postali že zelo precizni z jermenskim ali direktnim pogonom in magnetno glavo</a:t>
            </a:r>
          </a:p>
          <a:p>
            <a:r>
              <a:rPr lang="sl-SI" altLang="sl-SI"/>
              <a:t>Nekatere glavo so imele fekvenčni razpon nad 30kHz za uporabo quadraphonic 4 kanalski zvok</a:t>
            </a:r>
          </a:p>
        </p:txBody>
      </p:sp>
      <p:pic>
        <p:nvPicPr>
          <p:cNvPr id="15364" name="Picture 3" descr="dsotm-quadro-50.jpg">
            <a:extLst>
              <a:ext uri="{FF2B5EF4-FFF2-40B4-BE49-F238E27FC236}">
                <a16:creationId xmlns:a16="http://schemas.microsoft.com/office/drawing/2014/main" id="{F28F433E-B1BB-4427-BDD6-795F27B7D1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86125" y="4643438"/>
            <a:ext cx="2071688" cy="181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91258-4C5A-4105-A8B5-13D42073D4CD}"/>
              </a:ext>
            </a:extLst>
          </p:cNvPr>
          <p:cNvSpPr>
            <a:spLocks noGrp="1"/>
          </p:cNvSpPr>
          <p:nvPr>
            <p:ph type="title"/>
          </p:nvPr>
        </p:nvSpPr>
        <p:spPr/>
        <p:txBody>
          <a:bodyPr/>
          <a:lstStyle/>
          <a:p>
            <a:pPr fontAlgn="auto">
              <a:spcAft>
                <a:spcPts val="0"/>
              </a:spcAft>
              <a:defRPr/>
            </a:pPr>
            <a:r>
              <a:rPr lang="sl-SI" dirty="0"/>
              <a:t>Zgodovina</a:t>
            </a:r>
          </a:p>
        </p:txBody>
      </p:sp>
      <p:sp>
        <p:nvSpPr>
          <p:cNvPr id="16387" name="Content Placeholder 2">
            <a:extLst>
              <a:ext uri="{FF2B5EF4-FFF2-40B4-BE49-F238E27FC236}">
                <a16:creationId xmlns:a16="http://schemas.microsoft.com/office/drawing/2014/main" id="{88DA2271-40D5-4BC0-B7DD-BF1840A5CBF2}"/>
              </a:ext>
            </a:extLst>
          </p:cNvPr>
          <p:cNvSpPr>
            <a:spLocks noGrp="1"/>
          </p:cNvSpPr>
          <p:nvPr>
            <p:ph sz="quarter" idx="1"/>
          </p:nvPr>
        </p:nvSpPr>
        <p:spPr>
          <a:xfrm>
            <a:off x="457200" y="1600200"/>
            <a:ext cx="7467600" cy="4873625"/>
          </a:xfrm>
        </p:spPr>
        <p:txBody>
          <a:bodyPr/>
          <a:lstStyle/>
          <a:p>
            <a:r>
              <a:rPr lang="sl-SI" altLang="sl-SI"/>
              <a:t>Čeprav so CD-ji v 90letih prejšnega stoletja skoraj uničili plošče, se danes plošče vračajo na prodajne police</a:t>
            </a:r>
          </a:p>
          <a:p>
            <a:r>
              <a:rPr lang="sl-SI" altLang="sl-SI"/>
              <a:t>CD-jem prodaja naglo upada, ploščam pa se je prodaja iz leta 2008 podvojila.</a:t>
            </a:r>
          </a:p>
        </p:txBody>
      </p:sp>
      <p:pic>
        <p:nvPicPr>
          <p:cNvPr id="16388" name="Picture 3" descr="2007_08_18_m_cd_25_let.jpg">
            <a:extLst>
              <a:ext uri="{FF2B5EF4-FFF2-40B4-BE49-F238E27FC236}">
                <a16:creationId xmlns:a16="http://schemas.microsoft.com/office/drawing/2014/main" id="{A2ED9418-6853-4FB7-A56D-D68DBA439E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14688" y="3929063"/>
            <a:ext cx="2251075" cy="221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0</TotalTime>
  <Words>897</Words>
  <Application>Microsoft Office PowerPoint</Application>
  <PresentationFormat>On-screen Show (4:3)</PresentationFormat>
  <Paragraphs>91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Century Schoolbook</vt:lpstr>
      <vt:lpstr>Wingdings</vt:lpstr>
      <vt:lpstr>Wingdings 2</vt:lpstr>
      <vt:lpstr>Oriel</vt:lpstr>
      <vt:lpstr>Gramofoni</vt:lpstr>
      <vt:lpstr>Uvod</vt:lpstr>
      <vt:lpstr>Zgodovina</vt:lpstr>
      <vt:lpstr>Zgodovina</vt:lpstr>
      <vt:lpstr>Zgodovina</vt:lpstr>
      <vt:lpstr>Zgodovina</vt:lpstr>
      <vt:lpstr>Zgodovina</vt:lpstr>
      <vt:lpstr>Zgodovina</vt:lpstr>
      <vt:lpstr>Zgodovina</vt:lpstr>
      <vt:lpstr>Konstrukcija</vt:lpstr>
      <vt:lpstr>Konstrukcija</vt:lpstr>
      <vt:lpstr>Konstrukcija</vt:lpstr>
      <vt:lpstr>Konstrukcija</vt:lpstr>
      <vt:lpstr>Gramofonske glave</vt:lpstr>
      <vt:lpstr>Gramofonske glave</vt:lpstr>
      <vt:lpstr>Gramofonske glave</vt:lpstr>
      <vt:lpstr>Gramofonske glave</vt:lpstr>
      <vt:lpstr>Gramofonske glave</vt:lpstr>
      <vt:lpstr>Gramofonske ročke</vt:lpstr>
      <vt:lpstr>Gramofonska ročka</vt:lpstr>
      <vt:lpstr>Gramofonske ročke</vt:lpstr>
      <vt:lpstr>Dodatki</vt:lpstr>
      <vt:lpstr>Zaključek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2019-06-03T09:11:39Z</dcterms:created>
  <dcterms:modified xsi:type="dcterms:W3CDTF">2019-06-03T09:11:39Z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