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DDDDD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6" autoAdjust="0"/>
  </p:normalViewPr>
  <p:slideViewPr>
    <p:cSldViewPr>
      <p:cViewPr varScale="1">
        <p:scale>
          <a:sx n="77" d="100"/>
          <a:sy n="77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A4E354-52DC-4F3D-8205-635EDAF533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93DEECD-7B43-4131-8283-C21A7EC25D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6783CE83-CC52-4663-854C-94342F8403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4AC0540-C98A-439C-8181-08C81CCFD7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C923F1B7-9F71-4426-9B48-5265CB1644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35388BE-1884-4129-B681-CCAC49171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8EE93-BAA5-40CB-B637-6B75C86B912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B0B826-CA96-4944-B211-327FAD388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4B274-790C-4784-8618-3A303F2803A6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46C3DD4-876B-4114-B955-323E47D03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7A31D4E-C2DD-44D4-A302-6B3A4610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D078B-6508-49F4-8C3B-DA1C70A9A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02970-2C7F-47D3-B34C-11B6CFAF585D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6D90D29-CF13-4F8B-BA80-C3389ECB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5C8979D-0119-4529-9264-54AC04AC6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318F73-925F-4F59-B1D0-FBFC8EC6F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C576F-5970-4CB9-A550-FA2ED59A3729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046D10C-BF01-4615-B9A7-B10C0039D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79030DB-C965-4959-B125-3F9828F9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389CF2-B2EE-4D5D-A3F3-CA45C7F43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FB76A-E91D-46B6-8AC3-479482A84973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9916575-BE56-4329-8D22-32F7B7B98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38D249C-F028-4218-B01F-E7E197F8F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E2B86D-6890-47EF-8D9E-E592F6CDA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12C19-EA63-46EB-85A8-C68822F2A8E9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3930DCE-730C-4BC7-AD3B-092AE2E21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73C928C-7294-4389-BAB8-0E1C498DC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8C95E3-23B4-453A-A532-73F589A1A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4E03-6257-4D22-868C-FCF552E06AFA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25BA968-6260-4D3F-9CAA-D4B6163CF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E6D3CD7-788C-4D4E-97FD-4905DD15E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2EF755-B86E-4809-948C-D80E4C575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CF56D-A29F-4CD2-8C5B-5F7B1114B3C9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2085813-4120-43F7-8575-EAEE66D39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D7A3236-5945-4008-B546-16F93BB11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3DBB7D-EA55-4824-BC64-C2B228F9D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E31FD-336F-4039-9A9D-CBBD2AF35ED6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59DD90C-9F6C-4FA2-A788-44D80ED89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D751D0F-6E1B-460E-9D72-A20CE3E2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48C3D6-3D5D-4804-BB6C-C42B0AAC6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A1AA4-80E1-442A-88C3-BD0D42C20CF7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0D05621-E278-4EEC-8454-537401B01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A19AE3-3DF3-4199-A609-A8A8A1B91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D35956-8DB6-4FDD-8532-3C5C1EB08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A353A-1E73-4B32-B246-86AC2E55A345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E48932A-7752-4CD7-B3DD-15DDD38BA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5B19ED6-9D3F-49E7-90B6-9E86D95B8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BA0ED3-2DA9-43EA-B89B-DC068E28D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2A9C0-7430-40DB-9454-326B962593D2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6E73B24-4913-4A05-A479-46F770DBC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23A43AF-73A7-4A0D-9998-24416F208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97BAB7-BCAD-41D4-81E9-F8FA2A4D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9C2B9-0234-40EA-B5F4-8433284AEE8D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EC0ECF9-ECC0-4711-B9F9-ECF313902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547FF38-DA91-4B2D-A5D0-74459B89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359A03-0786-4FCC-A3B7-A8D68F3DB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E2294-0225-470D-BC9F-8247ABADD213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9C8BA04-FDDB-4D23-90D2-36174F72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B9D25B6-4972-4370-96A5-312665E43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9BF9BF-D40D-4122-A85A-2220EBAD5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96A14-53E3-4FF8-9C3E-2D93CFD7673B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05B1876-681B-4A5C-BF2D-5648EA7DE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37BEFCB-1BB8-4FC5-986B-27715C5EE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D1AB2F-4978-40FE-8691-B935BC4AE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8E781-8E2F-4345-B0EB-F4D1CF49F1B0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22A4C34-0188-4FB4-87A5-31CE4900C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69B044B-7594-4C57-B47F-F22441FE2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7F0AAD-08EA-439F-96A2-868967BAE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59AE6-2BBF-495A-A45D-9D98855A7408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B285F36-6C1A-4D3A-A5BA-2EF635027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634EF7A-ACBC-49E8-9ACD-1A7B223E8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684FF4-BA95-45FC-B1C9-4AE1EF07C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4FE3-52B9-47EA-9C49-EF05C89BCFBC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F4B335D-6F57-4FE0-B099-2C3D24513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9E15B0-5CAF-448E-85FF-10178E37E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56C1D-D67D-4C15-A52E-71120F2B5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189F7-8026-49CB-8C32-CCE30EDFD020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2FAFAF8-5317-45A3-8136-CB7869812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578765-5F98-4DD6-A939-0C7007500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A19AF9-6A44-4382-9697-E58655D31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4036D-C8A4-4181-A88A-BB98563C607C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2F83D71-E462-41DE-8F78-FD3076F73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24CD3E6-75C1-4852-92D9-C6F23AD6C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D33E-4BC1-44D8-9CAB-F527253E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38E53-1ABF-45A6-9EEB-D9CB5B4B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2D6CA-5700-4847-B40D-A5D5EAA6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40608-4E9F-4C54-B0E4-B4775A0C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E2715-01CC-4D69-91B0-F2ADD6B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D3413-7ACE-4900-86F1-895827E372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849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EFEC-840F-414C-A337-B5F4ADA7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5FDD-815D-4AF5-A4D3-C065763E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60210-71DC-429E-8604-C659A78C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5275-A9BE-4514-96E1-CDF705F6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06F9-4D23-4800-B664-FB815B59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E6BE-5192-423C-B990-DB7DC353DC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475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49B8A-2666-4DCD-9F14-960AFFC1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CF6FC-AF8F-4311-807A-351797D65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C936-028A-4381-A266-6101974B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85F94-021B-4275-A9C6-3A714411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27B8E-3F7D-48D1-977C-A0ED33F4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C614B-7755-4C67-ADBD-2AFCE9F51D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019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354A-9C73-4DC9-AA39-1306F25C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FF10C-28EA-479C-A7AB-43AF62FFC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D59D-EB6D-4A2D-9AC9-307CDCAA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34907-18B4-4352-BE90-B45E6096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C304A-6A60-404C-9167-CF1941A7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A1D30-0813-4FE4-8C05-5637FF09B5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06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0677-C7E1-469B-9CF6-AB6DF25E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55FAA-B343-4E27-BEEE-65939070F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754BC-DD68-4D30-A33B-6748F3F1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4F20-0417-4447-8E95-DFF01F08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A37B-98E1-4AEC-8048-DD0F3C12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0E1B-7EA0-4485-82E2-2A037641AE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34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8C3E-2764-4D0C-8CA0-5AD2DF06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ADDD-36D6-4487-ABE4-AEB300B4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D429-07DD-450E-B538-6247140E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2E41-16A8-4D5E-BCEA-CD5EDBDA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AD52F-070B-40C8-ABA4-55A82293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CDEB-150B-4041-9A9C-0FC3E156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556FA-AAED-480E-8DB7-D05E8CEEE5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344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76DB-1FE1-4E70-B342-ACEB3BC2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1065-D1A6-4923-9381-74D265CB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B0537-FE0B-47B5-B1A9-3FA0AC4F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41A8-29A9-42DD-9234-D6FA386F0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6A349-6D09-4651-BDAA-8061121DB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871D0-AD64-4C61-A85E-EEC13316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8BE3E-FD24-4817-A8E1-9B9206BC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ACEE3-DB45-4B6A-B30A-31D4F415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29990-528D-4BCF-9384-A1D0D6986A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80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A0A8-D7A9-4300-B954-630B2EF3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90EB0-867A-48EF-AFD9-96FCEE1F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FAD57-AA01-48AF-A0B7-15AEFF6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D3DB-467B-441B-918B-95FABB23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11B08-1396-4FB3-B061-D25D463007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46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1477D-DFB6-4B63-B37A-02B619AE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48611-456D-4C5F-8C7A-B65AFEA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6D271-9033-404F-8DD8-F7EF98F2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E9A3-DC4E-45DD-9AC4-1EA2B294B5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14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291B-69C2-403F-9CAE-AC2869A4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A554-F428-4035-884B-688B4756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671B-E88F-4D69-9552-325358797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1ED84-B88D-4595-B1A8-85DF188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BF0B-C722-4EF6-AE18-4C27AF8D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187FA-B222-4276-8EF6-D35B3308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2085-E6AC-42B3-A961-5F787471A3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60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EA94-E0A5-49F0-AE4D-B69307B2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2A456-7210-4B97-AD0F-DA9400FC2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F2DDE-9FDD-4E07-BFCE-6B9E3CA1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ADA8-A763-41A6-BE2F-1D2730C5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1E1E9-D570-4BCC-BCB1-3BA07E56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B3756-11A7-4FB1-8FA6-20D079A3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2120-125E-4109-8AAD-CA6F73325C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88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AE98B8-7054-4FCA-AC2E-36F494393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8DA10E-0BCA-4DFE-8101-DA6726567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57AC76-5917-4A62-A7E2-2CC9EAFB3D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D171D9-CC2F-4DCC-80AA-00104FD443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E533D0-6094-4BBD-A086-585D905E15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6F797-2D0D-4C08-B364-6036A637C7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ja.s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tyle.si/" TargetMode="External"/><Relationship Id="rId5" Type="http://schemas.openxmlformats.org/officeDocument/2006/relationships/hyperlink" Target="http://store.apcom.si/" TargetMode="External"/><Relationship Id="rId4" Type="http://schemas.openxmlformats.org/officeDocument/2006/relationships/hyperlink" Target="http://www.epl.s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ple-logo1">
            <a:extLst>
              <a:ext uri="{FF2B5EF4-FFF2-40B4-BE49-F238E27FC236}">
                <a16:creationId xmlns:a16="http://schemas.microsoft.com/office/drawing/2014/main" id="{8807AA64-DEC3-4015-A49E-454FC58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8DF6421B-182A-4434-959D-C8C8364CE6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 anchor="ctr"/>
          <a:lstStyle/>
          <a:p>
            <a:r>
              <a:rPr lang="sl-SI" altLang="sl-SI" sz="8800">
                <a:solidFill>
                  <a:schemeClr val="bg1"/>
                </a:solidFill>
                <a:latin typeface="Tahoma" panose="020B0604030504040204" pitchFamily="34" charset="0"/>
              </a:rPr>
              <a:t>iPod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E9EC722-D6EA-4729-BD24-2D195AB06A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6497638"/>
            <a:ext cx="7489825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3AFEBC4D-1895-4CD4-A288-3725A7C35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07375" cy="5472113"/>
          </a:xfrm>
        </p:spPr>
        <p:txBody>
          <a:bodyPr/>
          <a:lstStyle/>
          <a:p>
            <a:r>
              <a:rPr lang="sl-SI" altLang="sl-SI" sz="2800" b="1">
                <a:solidFill>
                  <a:schemeClr val="bg1"/>
                </a:solidFill>
                <a:latin typeface="Tahoma" panose="020B0604030504040204" pitchFamily="34" charset="0"/>
              </a:rPr>
              <a:t>Cena:</a:t>
            </a:r>
            <a:r>
              <a:rPr lang="sl-SI" altLang="sl-SI" sz="2800">
                <a:solidFill>
                  <a:schemeClr val="bg1"/>
                </a:solidFill>
                <a:latin typeface="Tahoma" panose="020B0604030504040204" pitchFamily="34" charset="0"/>
              </a:rPr>
              <a:t> 236 evrov</a:t>
            </a:r>
          </a:p>
          <a:p>
            <a:r>
              <a:rPr lang="sl-SI" altLang="sl-SI" sz="2800" b="1">
                <a:solidFill>
                  <a:schemeClr val="bg1"/>
                </a:solidFill>
                <a:latin typeface="Tahoma" panose="020B0604030504040204" pitchFamily="34" charset="0"/>
              </a:rPr>
              <a:t>Tehnični podatki: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Velikost in teža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: 103,5 mm x 61,8 mm x 10,5 mm / 140g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Prostor: 160 GB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(do 40.000 skladb, 200 ur video posnetkov, 25.000 slik ali kombinacijo naštetih)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Čas predvajanja: 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36 ur predvajanja glasbe; do 6 ur predvajanja video posnetkov</a:t>
            </a:r>
            <a:endParaRPr lang="sl-SI" altLang="sl-SI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Za Mac in Windows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AAAAAF-072F-4769-A1F8-1BE4C648E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Tahoma" panose="020B0604030504040204" pitchFamily="34" charset="0"/>
              </a:rPr>
              <a:t>iPod Touch</a:t>
            </a:r>
          </a:p>
        </p:txBody>
      </p:sp>
      <p:pic>
        <p:nvPicPr>
          <p:cNvPr id="12294" name="Picture 6" descr="ipod_touch">
            <a:extLst>
              <a:ext uri="{FF2B5EF4-FFF2-40B4-BE49-F238E27FC236}">
                <a16:creationId xmlns:a16="http://schemas.microsoft.com/office/drawing/2014/main" id="{0C036FD1-43B4-4671-90EE-40047D7F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254750" cy="42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EBDE1546-ED5A-4D46-9DBE-A499DDC95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424863" cy="5329237"/>
          </a:xfrm>
        </p:spPr>
        <p:txBody>
          <a:bodyPr/>
          <a:lstStyle/>
          <a:p>
            <a:r>
              <a:rPr lang="sl-SI" altLang="sl-SI" sz="2800" b="1">
                <a:latin typeface="Tahoma" panose="020B0604030504040204" pitchFamily="34" charset="0"/>
              </a:rPr>
              <a:t>Cena:</a:t>
            </a:r>
            <a:r>
              <a:rPr lang="sl-SI" altLang="sl-SI" sz="2800">
                <a:latin typeface="Tahoma" panose="020B0604030504040204" pitchFamily="34" charset="0"/>
              </a:rPr>
              <a:t> 241-420</a:t>
            </a:r>
          </a:p>
          <a:p>
            <a:r>
              <a:rPr lang="sl-SI" altLang="sl-SI" sz="2800" b="1">
                <a:latin typeface="Tahoma" panose="020B0604030504040204" pitchFamily="34" charset="0"/>
              </a:rPr>
              <a:t>Tehnični podatki: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Velikost in teža: </a:t>
            </a:r>
            <a:r>
              <a:rPr lang="sl-SI" altLang="sl-SI">
                <a:latin typeface="Tahoma" panose="020B0604030504040204" pitchFamily="34" charset="0"/>
              </a:rPr>
              <a:t>111 x 58,9 x 7,2 mm / 101 g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Prostor:</a:t>
            </a:r>
            <a:r>
              <a:rPr lang="sl-SI" altLang="sl-SI">
                <a:latin typeface="Tahoma" panose="020B0604030504040204" pitchFamily="34" charset="0"/>
              </a:rPr>
              <a:t> 8GB – 64GB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Zvok:</a:t>
            </a:r>
            <a:r>
              <a:rPr lang="sl-SI" altLang="sl-SI">
                <a:latin typeface="Tahoma" panose="020B0604030504040204" pitchFamily="34" charset="0"/>
              </a:rPr>
              <a:t> Podpira AAC, zaščiten AAC (iz iTunes Store), HE-AAC, MP3, MP3 VBR, Audible (oblike 2, 3 in 4, Audible Enhanced, Audio, AAX, AAX+), Apple Losless, AIFF in WAV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Čas predvajanja:</a:t>
            </a:r>
            <a:r>
              <a:rPr lang="sl-SI" altLang="sl-SI">
                <a:latin typeface="Tahoma" panose="020B0604030504040204" pitchFamily="34" charset="0"/>
              </a:rPr>
              <a:t> Predvajanje zvoka do 40 ur, predvajanje videa do 7 ur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Čas polnjenja:</a:t>
            </a:r>
            <a:r>
              <a:rPr lang="sl-SI" altLang="sl-SI">
                <a:latin typeface="Tahoma" panose="020B0604030504040204" pitchFamily="34" charset="0"/>
              </a:rPr>
              <a:t> Približno 4 ure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4508A89-5029-4276-AC86-8DFF26B5A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18487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latin typeface="Tahoma" panose="020B0604030504040204" pitchFamily="34" charset="0"/>
              </a:rPr>
              <a:t>Zaslon:</a:t>
            </a:r>
            <a:r>
              <a:rPr lang="sl-SI" altLang="sl-SI">
                <a:latin typeface="Tahoma" panose="020B0604030504040204" pitchFamily="34" charset="0"/>
              </a:rPr>
              <a:t> 8,9 cm (3,5") diagonalni široki zaslon, Multi-Touch, resolucija 960 x 640 pik</a:t>
            </a:r>
            <a:br>
              <a:rPr lang="sl-SI" altLang="sl-SI">
                <a:latin typeface="Tahoma" panose="020B0604030504040204" pitchFamily="34" charset="0"/>
              </a:rPr>
            </a:br>
            <a:r>
              <a:rPr lang="sl-SI" altLang="sl-SI" b="1">
                <a:latin typeface="Tahoma" panose="020B0604030504040204" pitchFamily="34" charset="0"/>
              </a:rPr>
              <a:t>Upravljanje: </a:t>
            </a:r>
            <a:r>
              <a:rPr lang="sl-SI" altLang="sl-SI">
                <a:latin typeface="Tahoma" panose="020B0604030504040204" pitchFamily="34" charset="0"/>
              </a:rPr>
              <a:t>Multi-Touch zaslon</a:t>
            </a:r>
            <a:br>
              <a:rPr lang="sl-SI" altLang="sl-SI">
                <a:latin typeface="Tahoma" panose="020B0604030504040204" pitchFamily="34" charset="0"/>
              </a:rPr>
            </a:br>
            <a:r>
              <a:rPr lang="sl-SI" altLang="sl-SI" b="1">
                <a:latin typeface="Tahoma" panose="020B0604030504040204" pitchFamily="34" charset="0"/>
              </a:rPr>
              <a:t>Dodatki:</a:t>
            </a:r>
            <a:r>
              <a:rPr lang="sl-SI" altLang="sl-SI">
                <a:latin typeface="Tahoma" panose="020B0604030504040204" pitchFamily="34" charset="0"/>
              </a:rPr>
              <a:t> Apple slušalke, Dock connector to USB Cable</a:t>
            </a:r>
            <a:br>
              <a:rPr lang="sl-SI" altLang="sl-SI">
                <a:latin typeface="Tahoma" panose="020B0604030504040204" pitchFamily="34" charset="0"/>
              </a:rPr>
            </a:br>
            <a:r>
              <a:rPr lang="sl-SI" altLang="sl-SI" b="1">
                <a:latin typeface="Tahoma" panose="020B0604030504040204" pitchFamily="34" charset="0"/>
              </a:rPr>
              <a:t>Mac in Windows zahteve:</a:t>
            </a:r>
            <a:r>
              <a:rPr lang="sl-SI" altLang="sl-SI">
                <a:latin typeface="Tahoma" panose="020B0604030504040204" pitchFamily="34" charset="0"/>
              </a:rPr>
              <a:t> Računalnik z USB 2.0; Mac OS X 10.5.8 ali novejši; Windows XP s SP3 ali novejši; iTunes 10 ali novejši, zahtevana internet povezava</a:t>
            </a:r>
            <a:br>
              <a:rPr lang="sl-SI" altLang="sl-SI">
                <a:latin typeface="Tahoma" panose="020B0604030504040204" pitchFamily="34" charset="0"/>
              </a:rPr>
            </a:br>
            <a:br>
              <a:rPr lang="sl-SI" altLang="sl-SI">
                <a:latin typeface="Tahoma" panose="020B0604030504040204" pitchFamily="34" charset="0"/>
              </a:rPr>
            </a:br>
            <a:endParaRPr lang="sl-SI" altLang="sl-SI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DBE36E58-15AF-41F1-953D-EAE180A7E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218488" cy="52895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4800" b="1"/>
              <a:t>  </a:t>
            </a:r>
            <a:r>
              <a:rPr lang="sl-SI" altLang="sl-SI" sz="4800" b="1">
                <a:solidFill>
                  <a:schemeClr val="bg1"/>
                </a:solidFill>
                <a:latin typeface="Tahoma" panose="020B0604030504040204" pitchFamily="34" charset="0"/>
              </a:rPr>
              <a:t>Vse navedene serije so proizvedene v letu 2010.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teve_jobs">
            <a:extLst>
              <a:ext uri="{FF2B5EF4-FFF2-40B4-BE49-F238E27FC236}">
                <a16:creationId xmlns:a16="http://schemas.microsoft.com/office/drawing/2014/main" id="{E2D26685-9AD1-4B0A-8DDE-AEE8FFB0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63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56AD8A5E-4E0A-4A55-B97E-ECACB946B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Steve Jobs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7183E816-5FA4-4EB7-B359-DD80F0EA1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820150" cy="6408737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Vodja uprave podjetja Apple</a:t>
            </a:r>
          </a:p>
          <a:p>
            <a:r>
              <a:rPr lang="sl-SI" altLang="sl-SI">
                <a:solidFill>
                  <a:schemeClr val="bg1"/>
                </a:solidFill>
              </a:rPr>
              <a:t>Soustanovitelj Steve Wozniak,1976</a:t>
            </a:r>
          </a:p>
          <a:p>
            <a:r>
              <a:rPr lang="sl-SI" altLang="sl-SI">
                <a:solidFill>
                  <a:schemeClr val="bg1"/>
                </a:solidFill>
              </a:rPr>
              <a:t>Vodja PIXAR Animation Studios</a:t>
            </a:r>
          </a:p>
          <a:p>
            <a:r>
              <a:rPr lang="sl-SI" altLang="sl-SI">
                <a:solidFill>
                  <a:schemeClr val="bg1"/>
                </a:solidFill>
              </a:rPr>
              <a:t>1974- tehnik, podjetje Atari (video-igre)</a:t>
            </a:r>
          </a:p>
          <a:p>
            <a:r>
              <a:rPr lang="sl-SI" altLang="sl-SI">
                <a:solidFill>
                  <a:schemeClr val="bg1"/>
                </a:solidFill>
              </a:rPr>
              <a:t>Prvi računalnik APPLE I</a:t>
            </a:r>
          </a:p>
          <a:p>
            <a:r>
              <a:rPr lang="sl-SI" altLang="sl-SI">
                <a:solidFill>
                  <a:schemeClr val="bg1"/>
                </a:solidFill>
              </a:rPr>
              <a:t>1977- APPLE II</a:t>
            </a:r>
          </a:p>
          <a:p>
            <a:r>
              <a:rPr lang="sl-SI" altLang="sl-SI">
                <a:solidFill>
                  <a:schemeClr val="bg1"/>
                </a:solidFill>
              </a:rPr>
              <a:t>1985- zapustil Apple </a:t>
            </a:r>
          </a:p>
          <a:p>
            <a:r>
              <a:rPr lang="sl-SI" altLang="sl-SI">
                <a:solidFill>
                  <a:schemeClr val="bg1"/>
                </a:solidFill>
              </a:rPr>
              <a:t>Ustanovil podjetje NeXT Computer</a:t>
            </a:r>
          </a:p>
          <a:p>
            <a:pPr>
              <a:buFontTx/>
              <a:buNone/>
            </a:pPr>
            <a:endParaRPr lang="sl-SI" altLang="sl-SI">
              <a:solidFill>
                <a:schemeClr val="bg1"/>
              </a:solidFill>
            </a:endParaRPr>
          </a:p>
          <a:p>
            <a:endParaRPr lang="sl-SI" altLang="sl-SI">
              <a:solidFill>
                <a:schemeClr val="bg1"/>
              </a:solidFill>
            </a:endParaRPr>
          </a:p>
          <a:p>
            <a:endParaRPr lang="sl-SI" altLang="sl-SI">
              <a:solidFill>
                <a:schemeClr val="bg1"/>
              </a:solidFill>
            </a:endParaRPr>
          </a:p>
          <a:p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EE4A8D2-C30C-4284-BC9D-66600EB6B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2952750"/>
          </a:xfrm>
        </p:spPr>
        <p:txBody>
          <a:bodyPr/>
          <a:lstStyle/>
          <a:p>
            <a:r>
              <a:rPr lang="sl-SI" altLang="sl-SI" sz="3600">
                <a:latin typeface="Tahoma" panose="020B0604030504040204" pitchFamily="34" charset="0"/>
              </a:rPr>
              <a:t>Podjetje je kasneje razvilo glasbeni predvajalnik iPod ter trgovino z digitalno glasbo Apple iTunes.</a:t>
            </a:r>
          </a:p>
        </p:txBody>
      </p:sp>
      <p:pic>
        <p:nvPicPr>
          <p:cNvPr id="20485" name="Picture 5" descr="ipodtimeline_4">
            <a:extLst>
              <a:ext uri="{FF2B5EF4-FFF2-40B4-BE49-F238E27FC236}">
                <a16:creationId xmlns:a16="http://schemas.microsoft.com/office/drawing/2014/main" id="{EC6F3BCD-E4DA-4BBC-AC5D-69AAF4D0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1386B2A8-204F-4E88-B3E6-EE8CD894B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876925"/>
            <a:ext cx="6624637" cy="981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</a:rPr>
              <a:t>HVALA ZA POZORNOST!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</a:rPr>
              <a:t> Še Steve Jobs bi nam zaploskal </a:t>
            </a:r>
            <a:r>
              <a:rPr lang="sl-SI" altLang="sl-SI" sz="2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l-SI" altLang="sl-SI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083A99-E406-4A18-86AF-A9A6F358C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Tahoma" panose="020B0604030504040204" pitchFamily="34" charset="0"/>
              </a:rPr>
              <a:t>iVIRI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0078409-4420-4363-85F6-5F3465CC8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>
                <a:latin typeface="Tahoma" panose="020B0604030504040204" pitchFamily="34" charset="0"/>
                <a:hlinkClick r:id="rId3"/>
              </a:rPr>
              <a:t>www.wikipedija.si</a:t>
            </a:r>
            <a:endParaRPr lang="sl-SI" altLang="sl-SI" sz="3600">
              <a:latin typeface="Tahoma" panose="020B0604030504040204" pitchFamily="34" charset="0"/>
            </a:endParaRPr>
          </a:p>
          <a:p>
            <a:r>
              <a:rPr lang="sl-SI" altLang="sl-SI" sz="3600">
                <a:latin typeface="Tahoma" panose="020B0604030504040204" pitchFamily="34" charset="0"/>
                <a:hlinkClick r:id="rId4"/>
              </a:rPr>
              <a:t>http://www.epl.si/</a:t>
            </a:r>
            <a:endParaRPr lang="sl-SI" altLang="sl-SI" sz="3600">
              <a:latin typeface="Tahoma" panose="020B0604030504040204" pitchFamily="34" charset="0"/>
            </a:endParaRPr>
          </a:p>
          <a:p>
            <a:r>
              <a:rPr lang="sl-SI" altLang="sl-SI" sz="3600">
                <a:latin typeface="Tahoma" panose="020B0604030504040204" pitchFamily="34" charset="0"/>
                <a:hlinkClick r:id="rId5"/>
              </a:rPr>
              <a:t>http://store.apcom.si/</a:t>
            </a:r>
            <a:endParaRPr lang="sl-SI" altLang="sl-SI" sz="3600">
              <a:latin typeface="Tahoma" panose="020B0604030504040204" pitchFamily="34" charset="0"/>
            </a:endParaRPr>
          </a:p>
          <a:p>
            <a:r>
              <a:rPr lang="sl-SI" altLang="sl-SI" sz="3600">
                <a:latin typeface="Tahoma" panose="020B0604030504040204" pitchFamily="34" charset="0"/>
                <a:hlinkClick r:id="rId6"/>
              </a:rPr>
              <a:t>http://istyle.si/</a:t>
            </a:r>
            <a:endParaRPr lang="sl-SI" altLang="sl-SI" sz="3600">
              <a:latin typeface="Tahoma" panose="020B0604030504040204" pitchFamily="34" charset="0"/>
            </a:endParaRPr>
          </a:p>
          <a:p>
            <a:r>
              <a:rPr lang="sl-SI" altLang="sl-SI" sz="3600">
                <a:latin typeface="Tahoma" panose="020B0604030504040204" pitchFamily="34" charset="0"/>
              </a:rPr>
              <a:t>GOOGLE IMAGES</a:t>
            </a:r>
          </a:p>
          <a:p>
            <a:endParaRPr lang="sl-SI" altLang="sl-SI" sz="3600"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3D8CB6-2C32-44AA-BF3C-9AEBA604D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O iPod-u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8DAF36-496E-4D4F-8A87-E7EFD58E1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bg1"/>
                </a:solidFill>
                <a:latin typeface="Tahoma" panose="020B0604030504040204" pitchFamily="34" charset="0"/>
              </a:rPr>
              <a:t>Priljubljen MP3 predvajalnik</a:t>
            </a:r>
          </a:p>
          <a:p>
            <a:r>
              <a:rPr lang="sl-SI" altLang="sl-SI" sz="3600">
                <a:solidFill>
                  <a:schemeClr val="bg1"/>
                </a:solidFill>
                <a:latin typeface="Tahoma" panose="020B0604030504040204" pitchFamily="34" charset="0"/>
              </a:rPr>
              <a:t>Apple inc.</a:t>
            </a:r>
          </a:p>
          <a:p>
            <a:r>
              <a:rPr lang="sl-SI" altLang="sl-SI" sz="3600">
                <a:solidFill>
                  <a:schemeClr val="bg1"/>
                </a:solidFill>
                <a:latin typeface="Tahoma" panose="020B0604030504040204" pitchFamily="34" charset="0"/>
              </a:rPr>
              <a:t>5. generacija ---&gt; video predvajalnik in dlančnik</a:t>
            </a:r>
          </a:p>
          <a:p>
            <a:r>
              <a:rPr lang="sl-SI" altLang="sl-SI" sz="3600">
                <a:solidFill>
                  <a:schemeClr val="bg1"/>
                </a:solidFill>
                <a:latin typeface="Tahoma" panose="020B0604030504040204" pitchFamily="34" charset="0"/>
              </a:rPr>
              <a:t>Različni modeli (shuffle, nano, touch, classic)</a:t>
            </a:r>
          </a:p>
          <a:p>
            <a:r>
              <a:rPr lang="sl-SI" altLang="sl-SI" sz="3600">
                <a:solidFill>
                  <a:schemeClr val="bg1"/>
                </a:solidFill>
                <a:latin typeface="Tahoma" panose="020B0604030504040204" pitchFamily="34" charset="0"/>
              </a:rPr>
              <a:t>Najbolj zmogljiv je iPod Touch</a:t>
            </a:r>
          </a:p>
          <a:p>
            <a:endParaRPr lang="sl-SI" altLang="sl-SI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0C76E1-2EA9-46ED-80AB-28D32A3D0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iPod Shuffle</a:t>
            </a:r>
          </a:p>
        </p:txBody>
      </p:sp>
      <p:pic>
        <p:nvPicPr>
          <p:cNvPr id="4101" name="Picture 5" descr="ipodshuffle_multi">
            <a:extLst>
              <a:ext uri="{FF2B5EF4-FFF2-40B4-BE49-F238E27FC236}">
                <a16:creationId xmlns:a16="http://schemas.microsoft.com/office/drawing/2014/main" id="{FB296A53-E326-43E5-87AC-F486E0AB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43887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9E72C656-1ED6-4F4B-8899-17694052F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59788" cy="5516562"/>
          </a:xfrm>
        </p:spPr>
        <p:txBody>
          <a:bodyPr/>
          <a:lstStyle/>
          <a:p>
            <a:r>
              <a:rPr lang="sl-SI" altLang="sl-SI" sz="2800" b="1">
                <a:solidFill>
                  <a:schemeClr val="bg1"/>
                </a:solidFill>
                <a:latin typeface="Tahoma" panose="020B0604030504040204" pitchFamily="34" charset="0"/>
              </a:rPr>
              <a:t>Cena:</a:t>
            </a:r>
            <a:r>
              <a:rPr lang="sl-SI" altLang="sl-SI" sz="2800">
                <a:solidFill>
                  <a:schemeClr val="bg1"/>
                </a:solidFill>
                <a:latin typeface="Tahoma" panose="020B0604030504040204" pitchFamily="34" charset="0"/>
              </a:rPr>
              <a:t> 51 evrov</a:t>
            </a:r>
            <a:endParaRPr lang="sl-SI" altLang="sl-SI" sz="28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sl-SI" altLang="sl-SI" sz="2800" b="1">
                <a:solidFill>
                  <a:schemeClr val="bg1"/>
                </a:solidFill>
                <a:latin typeface="Tahoma" panose="020B0604030504040204" pitchFamily="34" charset="0"/>
              </a:rPr>
              <a:t>Tehnični podatki: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Velikost in teža: 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29 x 31,6 x 8,7 mm / 12,5 g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Prostor: 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do 2GB (do 500  skladb)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Zvok: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Podpira AAC, zaščiten AAC (iz iTunes Store), HE-AAC, MP3, MP3 VBR, Audible (oblike 2, 3 in 4), Apple Losless, AIFF in WAV</a:t>
            </a:r>
            <a:b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sl-SI" altLang="sl-SI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A68BFDB-0082-4023-B309-AE15E0E1C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Čas predvajanja: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Predvajanje zvoka do 15 ur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Čas polnjenja: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Približno 3 ure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Priključki: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3,5 mm stereo priključek za slušalke; Dock priključek</a:t>
            </a:r>
          </a:p>
          <a:p>
            <a:pPr lvl="1"/>
            <a:r>
              <a:rPr lang="sl-SI" altLang="sl-SI" b="1">
                <a:solidFill>
                  <a:schemeClr val="bg1"/>
                </a:solidFill>
                <a:latin typeface="Tahoma" panose="020B0604030504040204" pitchFamily="34" charset="0"/>
              </a:rPr>
              <a:t>Mac in Windows zahteve:</a:t>
            </a:r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 Računalnik z USB 2.0; Mac OS X 10.5.8 ali novejši; Windows XP s SP3 ali novejši; iTunes 10 ali novejši </a:t>
            </a:r>
          </a:p>
          <a:p>
            <a:pPr>
              <a:buFontTx/>
              <a:buNone/>
            </a:pPr>
            <a:endParaRPr lang="sl-SI" altLang="sl-SI" sz="28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B975166-49A4-4E4B-B96B-B89A06928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Tahoma" panose="020B0604030504040204" pitchFamily="34" charset="0"/>
              </a:rPr>
              <a:t>iPod Nano</a:t>
            </a:r>
          </a:p>
        </p:txBody>
      </p:sp>
      <p:pic>
        <p:nvPicPr>
          <p:cNvPr id="7174" name="Picture 6" descr="apple-ipod-nano-16-gb-black-4th-generation">
            <a:extLst>
              <a:ext uri="{FF2B5EF4-FFF2-40B4-BE49-F238E27FC236}">
                <a16:creationId xmlns:a16="http://schemas.microsoft.com/office/drawing/2014/main" id="{B935A202-FE21-4639-8356-54B77D04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70413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CBB7D5D-E886-46C4-9F5D-B9F508C0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sl-SI" altLang="sl-SI" sz="2800" b="1">
                <a:latin typeface="Tahoma" panose="020B0604030504040204" pitchFamily="34" charset="0"/>
              </a:rPr>
              <a:t>Cena:</a:t>
            </a:r>
            <a:r>
              <a:rPr lang="sl-SI" altLang="sl-SI" sz="2800">
                <a:latin typeface="Tahoma" panose="020B0604030504040204" pitchFamily="34" charset="0"/>
              </a:rPr>
              <a:t> 168-200 evrov</a:t>
            </a:r>
          </a:p>
          <a:p>
            <a:pPr>
              <a:spcAft>
                <a:spcPct val="25000"/>
              </a:spcAft>
            </a:pPr>
            <a:r>
              <a:rPr lang="sl-SI" altLang="sl-SI" sz="2800" b="1">
                <a:latin typeface="Tahoma" panose="020B0604030504040204" pitchFamily="34" charset="0"/>
              </a:rPr>
              <a:t>Tehnični podatki</a:t>
            </a:r>
          </a:p>
          <a:p>
            <a:pPr lvl="1">
              <a:spcAft>
                <a:spcPct val="25000"/>
              </a:spcAft>
            </a:pPr>
            <a:r>
              <a:rPr lang="sl-SI" altLang="sl-SI" sz="2400" b="1">
                <a:latin typeface="Tahoma" panose="020B0604030504040204" pitchFamily="34" charset="0"/>
              </a:rPr>
              <a:t>Velikost in teža: </a:t>
            </a:r>
            <a:r>
              <a:rPr lang="sl-SI" altLang="sl-SI" sz="2400">
                <a:latin typeface="Tahoma" panose="020B0604030504040204" pitchFamily="34" charset="0"/>
              </a:rPr>
              <a:t>37,5 x 40,9 x 8,78 mm /21,1 g</a:t>
            </a:r>
          </a:p>
          <a:p>
            <a:pPr lvl="1">
              <a:spcAft>
                <a:spcPct val="25000"/>
              </a:spcAft>
            </a:pPr>
            <a:r>
              <a:rPr lang="sl-SI" altLang="sl-SI" sz="2400" b="1">
                <a:latin typeface="Tahoma" panose="020B0604030504040204" pitchFamily="34" charset="0"/>
              </a:rPr>
              <a:t>Prostor:</a:t>
            </a:r>
            <a:r>
              <a:rPr lang="sl-SI" altLang="sl-SI" sz="2400">
                <a:latin typeface="Tahoma" panose="020B0604030504040204" pitchFamily="34" charset="0"/>
              </a:rPr>
              <a:t> 8GB</a:t>
            </a:r>
          </a:p>
          <a:p>
            <a:pPr lvl="1">
              <a:spcAft>
                <a:spcPct val="25000"/>
              </a:spcAft>
            </a:pPr>
            <a:r>
              <a:rPr lang="sl-SI" altLang="sl-SI" sz="2400" b="1">
                <a:latin typeface="Tahoma" panose="020B0604030504040204" pitchFamily="34" charset="0"/>
              </a:rPr>
              <a:t>Zvok:</a:t>
            </a:r>
            <a:r>
              <a:rPr lang="sl-SI" altLang="sl-SI" sz="2400">
                <a:latin typeface="Tahoma" panose="020B0604030504040204" pitchFamily="34" charset="0"/>
              </a:rPr>
              <a:t> Podpira AAC, zaščiten AAC (iz iTunes Store), HE-AAC, MP3, MP3 VBR, Audible (oblike 2, 3 in 4, Audible Enhanced, Audio, AAX, AAX+), Apple Losless, AIFF in WAV</a:t>
            </a:r>
          </a:p>
          <a:p>
            <a:pPr lvl="1">
              <a:spcAft>
                <a:spcPct val="25000"/>
              </a:spcAft>
            </a:pPr>
            <a:r>
              <a:rPr lang="sl-SI" altLang="sl-SI" sz="2400" b="1">
                <a:latin typeface="Tahoma" panose="020B0604030504040204" pitchFamily="34" charset="0"/>
              </a:rPr>
              <a:t>Čas predvajanja:</a:t>
            </a:r>
            <a:r>
              <a:rPr lang="sl-SI" altLang="sl-SI" sz="2400">
                <a:latin typeface="Tahoma" panose="020B0604030504040204" pitchFamily="34" charset="0"/>
              </a:rPr>
              <a:t> Predvajanje zvoka do 24 ur</a:t>
            </a:r>
            <a:r>
              <a:rPr lang="sl-SI" altLang="sl-SI" sz="24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243D4CDC-71F7-4FFB-9360-FE0FE7F9B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569325" cy="6048375"/>
          </a:xfrm>
        </p:spPr>
        <p:txBody>
          <a:bodyPr/>
          <a:lstStyle/>
          <a:p>
            <a:pPr lvl="1"/>
            <a:r>
              <a:rPr lang="sl-SI" altLang="sl-SI" b="1">
                <a:latin typeface="Tahoma" panose="020B0604030504040204" pitchFamily="34" charset="0"/>
              </a:rPr>
              <a:t>Čas polnjenja:</a:t>
            </a:r>
            <a:r>
              <a:rPr lang="sl-SI" altLang="sl-SI">
                <a:latin typeface="Tahoma" panose="020B0604030504040204" pitchFamily="34" charset="0"/>
              </a:rPr>
              <a:t> Približno 3 ure 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Zaslon:</a:t>
            </a:r>
            <a:r>
              <a:rPr lang="sl-SI" altLang="sl-SI">
                <a:latin typeface="Tahoma" panose="020B0604030504040204" pitchFamily="34" charset="0"/>
              </a:rPr>
              <a:t> 3,9 cm diagonalno (1,54"), Multi-Touch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Upravljanje: </a:t>
            </a:r>
            <a:r>
              <a:rPr lang="sl-SI" altLang="sl-SI">
                <a:latin typeface="Tahoma" panose="020B0604030504040204" pitchFamily="34" charset="0"/>
              </a:rPr>
              <a:t>Multi-Touch zaslon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Dodatki:</a:t>
            </a:r>
            <a:r>
              <a:rPr lang="sl-SI" altLang="sl-SI">
                <a:latin typeface="Tahoma" panose="020B0604030504040204" pitchFamily="34" charset="0"/>
              </a:rPr>
              <a:t> Apple slušalke, Dock connector to USB Cable</a:t>
            </a:r>
          </a:p>
          <a:p>
            <a:pPr lvl="1"/>
            <a:r>
              <a:rPr lang="sl-SI" altLang="sl-SI" b="1">
                <a:latin typeface="Tahoma" panose="020B0604030504040204" pitchFamily="34" charset="0"/>
              </a:rPr>
              <a:t>Mac in Windows zahteve:</a:t>
            </a:r>
            <a:r>
              <a:rPr lang="sl-SI" altLang="sl-SI">
                <a:latin typeface="Tahoma" panose="020B0604030504040204" pitchFamily="34" charset="0"/>
              </a:rPr>
              <a:t> Računalnik z USB 2.0; Mac OS X 10.5.8 ali novejši; Windows XP s SP3 ali novejši; iTunes 10 ali novejši, zahtevana internet povezava</a:t>
            </a:r>
            <a:br>
              <a:rPr lang="sl-SI" altLang="sl-SI">
                <a:latin typeface="Tahoma" panose="020B0604030504040204" pitchFamily="34" charset="0"/>
              </a:rPr>
            </a:br>
            <a:br>
              <a:rPr lang="sl-SI" altLang="sl-SI"/>
            </a:br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2D0DC3-949E-4532-955C-55F441892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</a:rPr>
              <a:t>iPod Classic</a:t>
            </a:r>
          </a:p>
        </p:txBody>
      </p:sp>
      <p:pic>
        <p:nvPicPr>
          <p:cNvPr id="10244" name="Picture 4" descr="6th1">
            <a:extLst>
              <a:ext uri="{FF2B5EF4-FFF2-40B4-BE49-F238E27FC236}">
                <a16:creationId xmlns:a16="http://schemas.microsoft.com/office/drawing/2014/main" id="{1141A4C4-39BA-4E64-8405-5C6DE6AB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1575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Tahoma</vt:lpstr>
      <vt:lpstr>Privzeti načrt</vt:lpstr>
      <vt:lpstr>iPod</vt:lpstr>
      <vt:lpstr>O iPod-u</vt:lpstr>
      <vt:lpstr>iPod Shuffle</vt:lpstr>
      <vt:lpstr>PowerPoint Presentation</vt:lpstr>
      <vt:lpstr>PowerPoint Presentation</vt:lpstr>
      <vt:lpstr>iPod Nano</vt:lpstr>
      <vt:lpstr>PowerPoint Presentation</vt:lpstr>
      <vt:lpstr>PowerPoint Presentation</vt:lpstr>
      <vt:lpstr>iPod Classic</vt:lpstr>
      <vt:lpstr>PowerPoint Presentation</vt:lpstr>
      <vt:lpstr>iPod Touch</vt:lpstr>
      <vt:lpstr>PowerPoint Presentation</vt:lpstr>
      <vt:lpstr>PowerPoint Presentation</vt:lpstr>
      <vt:lpstr>PowerPoint Presentation</vt:lpstr>
      <vt:lpstr>Steve Jobs</vt:lpstr>
      <vt:lpstr>PowerPoint Presentation</vt:lpstr>
      <vt:lpstr>PowerPoint Presentation</vt:lpstr>
      <vt:lpstr>PowerPoint Presentation</vt:lpstr>
      <vt:lpstr>iVIRI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2019-06-03T09:11:41Z</dcterms:created>
  <dcterms:modified xsi:type="dcterms:W3CDTF">2019-06-03T09:11:41Z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