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66" r:id="rId5"/>
    <p:sldId id="258" r:id="rId6"/>
    <p:sldId id="265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42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A35FD1-48F9-4E2A-9234-22F85806A6A1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76F7E9-3173-42AB-816B-65B609EB8F86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514CF9-5344-4D67-8C7D-E9115BF2493B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9CC35B-F534-4932-814A-4117BB76525C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60E2C0-B2A5-4D3B-B6AB-BC538510FD2D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ED4D10-D100-45C5-A6C3-8879C1BD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29742-0EDD-4702-853D-46F0788C94B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AA7BF09-0B9C-4EC1-AB0A-BF47E1B2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F90A7EC-8038-4C01-A3AF-E53512A3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FB762-4FFF-4445-ABD9-D2724B66EA1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5036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761CE4-73AC-41DC-9B73-CB8A4445496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B7A0C-540E-4DF0-B7DD-CB0B9187C127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0485C6-9006-4E20-9FB2-F4789E61630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5F6C2-0649-422F-9349-F6D510CC4A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3B0F041-A68B-47F4-8D8D-0AE833B988E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5125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C14FC-7143-403E-ABB5-EF870618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8111D-EF79-41E3-B641-4D71E01B795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5C66A-15C0-4C5B-B638-BA30F324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15404-E291-4020-A77B-A0ABB5A86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2EE95-2EAB-4BA5-B8FD-F1DFEA1FE43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2971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28861066-910F-4801-A142-513489D03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l-SI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8A5C7FF7-CED9-4B32-A0A9-9C3F8FBBB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69E5D60-CFFA-4395-B873-9AA6B283D7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4532-0925-4E6B-B8BE-887B2DF0065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A29788-A359-4013-9A5F-14CFC70F64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F1E772-3067-4FD9-9111-CC422D99FB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FE09C3E-A8D0-43F1-B897-BB05EC43740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4116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C4DCB-6A72-4EF6-99E9-C0D3EECA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9EF3C-1828-4778-AD0B-19D44AC9956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88BE9-915A-4D09-8D41-7B93BF18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B936B-443C-490A-88F7-A01FF091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83600-1FCA-4712-8489-DB181736EFE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32723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52C1B182-52B0-4810-A399-6BCC3A36C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l-SI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882F58A3-44CD-4A20-8EA3-D8C03184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/>
            <a:r>
              <a:rPr lang="en-US" altLang="sl-SI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870AE2E-8FCC-4AA6-BADB-3A50E11715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F6A6-703C-41F5-BF0B-1BCB3096DCF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8B7E9D-24F9-4040-BF60-5C9681FF37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FC4AA1-106A-439B-9DC3-2087A5B502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603218E-89C3-4209-9A27-765ADBC1A57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82721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D81194-A5FB-47F4-B5FE-DF8C1119319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3130-78F2-4140-9235-0694E7AAE99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55F0CD-8CDD-448E-AC88-F12008C65A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603901-7164-4EB1-BD5D-6F31C48BC7C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0BF63-42E6-453D-9536-7F0385DD616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60613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49DBF-2B4F-40B0-A12D-F8B391A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B2F8-9997-4791-80AD-3FE2C8B3FAD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D20E6-33AD-47CE-BC05-32A055F2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42F2-611A-41F6-A7ED-FC0A02D9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EBF56-13C0-458B-83A5-671019603E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86392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37625-C928-4BE2-8924-531BF7AC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7344-2A78-4CAC-9223-F1A3471FDF9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AFCF2-5E46-4F00-B80D-8C04BE77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F9A00-2A6D-4EDC-BA01-DE84E0887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1C789-22EF-4374-AC84-04FAAD00EE5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2948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36E39-3753-4424-96B4-B2130893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1E54-1A4C-476D-B252-7440EDF7BFD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89A0E-4124-4249-AED1-DA788B7E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FAEBB-B157-4353-9F40-A1C1964B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45F39-8B7C-4144-A8B8-C0EC501842F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375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4482A-184E-4CDF-92CA-CB289402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EA8B-FCA4-492A-AFC2-4935AC12745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4F57E-AB3C-481A-8893-3654D31F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E6592-32E3-47D8-9F16-F081DBB8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14EC4-7C9A-495A-A3AA-A9E96F1B249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2360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553D52-7976-4499-B7E3-70F9FC54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7636-BB91-4D45-A196-C37D67B4139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74DE2F-A97D-4B1C-862F-AFDF567D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C79186-AA27-4BEA-950D-43BA4927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8D319-C95E-4068-9629-E769FC146F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2681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C7CEB4-DC52-4536-856B-C33E92DA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5A8B-28AD-4270-B9AB-66BB3612510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0DA67D5-053E-46F9-A201-CC552E42D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6E9D02-5211-47B9-88D5-98CB8D90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8076C-BDF6-44E4-8BDC-D9EEC0DF43E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962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AF5FD74-0B6D-45DB-9EC5-099084EB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4C85-F349-405C-8535-4C29A55A3C0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7FF906B-F859-4606-BD52-FA8858EE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B0FD46-4B6A-4D4B-9F3F-AE480CB0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3F26E-3BF0-4E10-B1A0-9E48B134939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1791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4804D96-738F-42FC-965E-361FF01E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53CB5-1800-41C6-8B4C-25F1C26B5C1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97EFDB-8A37-4DF4-868F-4628D2F7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D92AD1-DCD0-46B7-8D44-82D2D38E5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DA9AA-0CE0-4B23-9A3E-11311F353C3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3493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853DD2-F923-4B59-BA75-8A188E16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762CD-0697-4AF3-A447-D9BA2CA5B3E3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57E092-6CD5-4459-888A-AAAB5478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542BFC-9F9A-496D-ACDD-1B28A37D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82803-8B27-49DB-93A7-E408113755C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7852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DF3F1E-2A23-4677-8F76-3809C62D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606DB-7618-4A1C-BF0F-91F61EAF233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23584A-127F-40CF-BEB8-8F5DB4B5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1F8D1A-2396-4158-96A3-2FCB61E4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9BF28-1D1A-417F-8B9F-21455029984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5906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2F0E5805-981F-4449-9BE4-64DA4A5E84F9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0EFE006-CD6E-4105-98C5-BC484BB2BBAB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F5AB91-A3F3-443A-B08F-2FC190469B3F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F5B76CA-83A5-4B35-9453-704D05D1EAD7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0434C13-C154-43FA-90DD-15E07AFCD918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C71C9AC-762C-4FB4-985D-C990FD230707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DC60D-D32E-4BA0-9DB1-EE58C938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308F24D-816F-42C4-868B-5E06633D69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8C68E-F996-4F1E-80D4-AD7A65265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2C1ABD3-28F1-46D4-A18D-83EF3029E36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AA079-CA36-41E0-A9F4-34D96A71D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97D72-31E3-4A28-93E9-70526A2E0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3200">
                <a:solidFill>
                  <a:srgbClr val="0A304A"/>
                </a:solidFill>
              </a:defRPr>
            </a:lvl1pPr>
          </a:lstStyle>
          <a:p>
            <a:fld id="{034B8ABB-4902-4D8D-80D8-5B41334F9C56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7" r:id="rId12"/>
    <p:sldLayoutId id="2147483682" r:id="rId13"/>
    <p:sldLayoutId id="2147483688" r:id="rId14"/>
    <p:sldLayoutId id="2147483683" r:id="rId15"/>
    <p:sldLayoutId id="2147483684" r:id="rId16"/>
    <p:sldLayoutId id="2147483685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0A7FF8-AFE3-4087-9D54-96EC2BC00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800"/>
            <a:ext cx="8001000" cy="2971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Iso</a:t>
            </a:r>
            <a:r>
              <a:rPr lang="sl-SI" dirty="0"/>
              <a:t> standard </a:t>
            </a:r>
            <a:r>
              <a:rPr lang="sl-SI" dirty="0" err="1"/>
              <a:t>iso</a:t>
            </a:r>
            <a:r>
              <a:rPr lang="sl-SI" dirty="0"/>
              <a:t> 9000</a:t>
            </a:r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B989AF02-8E29-49E9-99F7-55259041B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3843338"/>
            <a:ext cx="6400800" cy="1947862"/>
          </a:xfrm>
        </p:spPr>
        <p:txBody>
          <a:bodyPr/>
          <a:lstStyle/>
          <a:p>
            <a:r>
              <a:rPr lang="sl-SI" altLang="sl-SI">
                <a:solidFill>
                  <a:srgbClr val="0F496F"/>
                </a:solidFill>
              </a:rPr>
              <a:t>Andrej Kuzman, Matjaž Podpečan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AFBCD2-D542-449B-B573-799EB93D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68313"/>
            <a:ext cx="8534400" cy="15065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ZAKLUČEK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4FDEBD-B3BC-4801-A935-99B7C6B2A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74850"/>
            <a:ext cx="8534400" cy="3614738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Takšen sistem je potrebno permanentno vzdrževati ter dopolnjevati, kajti kaj hitro se zgodi, da je dokumentirano eno, v praksi pa se procesi izvajajo drugače. Zato sam certifikat kakovosti naj ne bo le prestižni kos papirja, ampak resnični dokaz kakovostnega dela in rezultatov.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07A0EA-D149-420E-B9CB-F191888FF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763" y="2335213"/>
            <a:ext cx="8534400" cy="15065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HVALA ZA VAŠO POZORNOST!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6D87BA-745A-48DB-AF35-C1C7F1E24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82600"/>
            <a:ext cx="8534400" cy="1506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UVOD</a:t>
            </a:r>
          </a:p>
        </p:txBody>
      </p:sp>
      <p:sp>
        <p:nvSpPr>
          <p:cNvPr id="6147" name="Označba mesta vsebine 2">
            <a:extLst>
              <a:ext uri="{FF2B5EF4-FFF2-40B4-BE49-F238E27FC236}">
                <a16:creationId xmlns:a16="http://schemas.microsoft.com/office/drawing/2014/main" id="{FD666C9C-57E3-4DAC-8CD6-324997F2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417638"/>
            <a:ext cx="8534400" cy="3616325"/>
          </a:xfrm>
        </p:spPr>
        <p:txBody>
          <a:bodyPr/>
          <a:lstStyle/>
          <a:p>
            <a:r>
              <a:rPr lang="sl-SI" altLang="sl-SI"/>
              <a:t>Mednarodni standardi serije ISO 9000 podaja smernice, kako oblikovati sistem za opravljanje in vodenje kakovosti, s katerim bodo dosežene predpisane zahteve za proizvod ali storitev. So orodja oz. model za doseganje potrošnikovega zadovoljstva in zavarovanje kakovosti v razvoju, proizvodnji, prodaji in servisiranju.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A8D297-467A-4DCD-A454-64898FBFE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8534400" cy="1506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STANDARD en </a:t>
            </a:r>
            <a:r>
              <a:rPr lang="sl-SI" dirty="0" err="1"/>
              <a:t>iso</a:t>
            </a:r>
            <a:r>
              <a:rPr lang="sl-SI" dirty="0"/>
              <a:t> 9001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6AE34CC-31BE-4851-B9B6-D5DCE9B01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514600"/>
            <a:ext cx="8534400" cy="3614738"/>
          </a:xfrm>
        </p:spPr>
        <p:txBody>
          <a:bodyPr rtlCol="0">
            <a:normAutofit/>
          </a:bodyPr>
          <a:lstStyle/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Je sestavljen iz 4 osnovnih področij: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Odgovornost managementa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Managementa resursov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Realizacija proizvodov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meritve., analize, izboljšave</a:t>
            </a:r>
          </a:p>
          <a:p>
            <a:pPr fontAlgn="auto"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169D65-5784-452B-A906-D4EB6A328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685800"/>
            <a:ext cx="8534400" cy="1506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KAJ JE KAKOVOST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E0D4613-1607-4D29-9C25-01BB27782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909763"/>
            <a:ext cx="8534400" cy="4529137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Uvajanje zagotavljanja kakovosti obsega ukrepe za izboljšanje kakovosti na vseh področjih poslovanja. Cilji, ki jih želimo doseči, pa so: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uvedba evropskih standardov poslovanja,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visoka organizacijska, kadrovska in tehnična usposobljenost organizacije,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izpolnitev ali preseganje zahtev, potreb in pričakovanj stranke,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permanentno izobraževanje, usposabljanje in motiviranje osebja na vseh nivojih,</a:t>
            </a:r>
          </a:p>
          <a:p>
            <a:pPr fontAlgn="auto">
              <a:defRPr/>
            </a:pP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vzpodbujanje vrednot, kot so skrb za kupca in sodelavce, pripadnost organizaciji, timsko delo in fleksibilnost,</a:t>
            </a:r>
          </a:p>
          <a:p>
            <a:pPr fontAlgn="auto">
              <a:defRPr/>
            </a:pPr>
            <a:r>
              <a:rPr lang="sl-SI" dirty="0" err="1">
                <a:solidFill>
                  <a:schemeClr val="bg2">
                    <a:lumMod val="75000"/>
                  </a:schemeClr>
                </a:solidFill>
              </a:rPr>
              <a:t>optimiranje</a:t>
            </a:r>
            <a:r>
              <a:rPr lang="sl-SI" dirty="0">
                <a:solidFill>
                  <a:schemeClr val="bg2">
                    <a:lumMod val="75000"/>
                  </a:schemeClr>
                </a:solidFill>
              </a:rPr>
              <a:t> stroškov poslovanja.</a:t>
            </a:r>
          </a:p>
          <a:p>
            <a:pPr fontAlgn="auto"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AA713F-9F3F-4515-A625-F09D12B05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107950"/>
            <a:ext cx="8534400" cy="1508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ZAČETKI </a:t>
            </a:r>
            <a:r>
              <a:rPr lang="sl-SI" dirty="0" err="1"/>
              <a:t>Iso</a:t>
            </a:r>
            <a:r>
              <a:rPr lang="sl-SI" dirty="0"/>
              <a:t> 9001</a:t>
            </a:r>
          </a:p>
        </p:txBody>
      </p:sp>
      <p:sp>
        <p:nvSpPr>
          <p:cNvPr id="9219" name="Označba mesta vsebine 2">
            <a:extLst>
              <a:ext uri="{FF2B5EF4-FFF2-40B4-BE49-F238E27FC236}">
                <a16:creationId xmlns:a16="http://schemas.microsoft.com/office/drawing/2014/main" id="{7A2CA194-5638-4448-9F81-67E41CB7F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742950"/>
            <a:ext cx="8534400" cy="5489575"/>
          </a:xfrm>
        </p:spPr>
        <p:txBody>
          <a:bodyPr/>
          <a:lstStyle/>
          <a:p>
            <a:r>
              <a:rPr lang="sl-SI" altLang="sl-SI" sz="2400"/>
              <a:t>V svoji začetni fazi na začetku 90ih smo ISO 9001 smatrali kot sistem zagotavljanja kakovosti. Standard je določal zahteve glede postopkov obravnave naročil, vmesne in končne kontrole ter ravnanje z neskladnimi izdelki, ukrepe itd. Današnji ISO 9001:2008 pa govori o vodenju kakovosti. Nekateri bi mogoče rekli, da tu ni nobene bistvene razlike:  Vsi postopki in odgovornosti so ostali enaki. Za večino laične javnosti res ni velike razlike, za strokovnjake pa razlike vsekakor obstajajo.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858E3E-6469-4AE2-9245-AE602F6BE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95300"/>
            <a:ext cx="8534400" cy="15065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SIST ISO 9001:2000 tako sestavljajo naslednji glavni deli: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8A8534-1BB9-4D92-A131-6076847A7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514600"/>
            <a:ext cx="8534400" cy="3614738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sl-SI" i="1" dirty="0">
                <a:solidFill>
                  <a:schemeClr val="bg2">
                    <a:lumMod val="75000"/>
                  </a:schemeClr>
                </a:solidFill>
              </a:rPr>
              <a:t>Sistem vodenja kakovosti</a:t>
            </a: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r>
              <a:rPr lang="sl-SI" i="1" dirty="0">
                <a:solidFill>
                  <a:schemeClr val="bg2">
                    <a:lumMod val="75000"/>
                  </a:schemeClr>
                </a:solidFill>
              </a:rPr>
              <a:t>Odgovornost vodstva</a:t>
            </a: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r>
              <a:rPr lang="sl-SI" i="1" dirty="0">
                <a:solidFill>
                  <a:schemeClr val="bg2">
                    <a:lumMod val="75000"/>
                  </a:schemeClr>
                </a:solidFill>
              </a:rPr>
              <a:t>Vodenje virov</a:t>
            </a: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r>
              <a:rPr lang="sl-SI" i="1" dirty="0">
                <a:solidFill>
                  <a:schemeClr val="bg2">
                    <a:lumMod val="75000"/>
                  </a:schemeClr>
                </a:solidFill>
              </a:rPr>
              <a:t>Realizacija proizvoda</a:t>
            </a: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r>
              <a:rPr lang="sl-SI" i="1" dirty="0">
                <a:solidFill>
                  <a:schemeClr val="bg2">
                    <a:lumMod val="75000"/>
                  </a:schemeClr>
                </a:solidFill>
              </a:rPr>
              <a:t>Merjenje, analize in izboljševanje</a:t>
            </a:r>
            <a:endParaRPr lang="sl-SI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15A872-E812-46CB-B231-548209A3B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85763"/>
            <a:ext cx="8534400" cy="1198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Prednosti standarda  ISO 9001:2000</a:t>
            </a:r>
          </a:p>
        </p:txBody>
      </p:sp>
      <p:sp>
        <p:nvSpPr>
          <p:cNvPr id="11267" name="Označba mesta vsebine 2">
            <a:extLst>
              <a:ext uri="{FF2B5EF4-FFF2-40B4-BE49-F238E27FC236}">
                <a16:creationId xmlns:a16="http://schemas.microsoft.com/office/drawing/2014/main" id="{4E3F3378-7C4C-4559-9D00-33B403A2C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362075"/>
            <a:ext cx="8534400" cy="4686300"/>
          </a:xfrm>
        </p:spPr>
        <p:txBody>
          <a:bodyPr/>
          <a:lstStyle/>
          <a:p>
            <a:r>
              <a:rPr lang="sl-SI" altLang="sl-SI"/>
              <a:t>določiti politiko in cilje kakovosti,</a:t>
            </a:r>
          </a:p>
          <a:p>
            <a:r>
              <a:rPr lang="sl-SI" altLang="sl-SI"/>
              <a:t>identificirati in določiti ključne procese za doseganje ciljev,</a:t>
            </a:r>
          </a:p>
          <a:p>
            <a:r>
              <a:rPr lang="sl-SI" altLang="sl-SI"/>
              <a:t>določiti in uporabiti merila za ocenjevanje uspešnosti procesov glede na cilj,</a:t>
            </a:r>
          </a:p>
          <a:p>
            <a:r>
              <a:rPr lang="sl-SI" altLang="sl-SI"/>
              <a:t>iskati priložnosti za izboljševanje uspešnosti, učinkovitosti in poenostavitev procesov,</a:t>
            </a:r>
          </a:p>
          <a:p>
            <a:r>
              <a:rPr lang="sl-SI" altLang="sl-SI"/>
              <a:t>določiti metode za preprečevanje napak, zmanjševati neskladnosti in zmanjševati delo in stroške zaradi napak,</a:t>
            </a:r>
          </a:p>
          <a:p>
            <a:r>
              <a:rPr lang="sl-SI" altLang="sl-SI"/>
              <a:t>nadzorovati učinkovitost izboljšav,</a:t>
            </a:r>
          </a:p>
          <a:p>
            <a:r>
              <a:rPr lang="sl-SI" altLang="sl-SI"/>
              <a:t>ocenjevati rezultate glede na planirane rezultate.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58C5406-555B-407A-BC66-382A3965CAF9}"/>
              </a:ext>
            </a:extLst>
          </p:cNvPr>
          <p:cNvGraphicFramePr>
            <a:graphicFrameLocks noGrp="1"/>
          </p:cNvGraphicFramePr>
          <p:nvPr/>
        </p:nvGraphicFramePr>
        <p:xfrm>
          <a:off x="1163638" y="563563"/>
          <a:ext cx="7575550" cy="506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 dirty="0">
                          <a:effectLst/>
                        </a:rPr>
                        <a:t>Oznaka slovenskih standardov</a:t>
                      </a:r>
                      <a:endParaRPr lang="sl-SI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Naslov standarda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 9000:2002 (sl, 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Sistemi vodenja kakovosti – Osnove in slovar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EN ISO 9000-3:1998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Standardi za vodenje in zagotavljanje kakovosti – 3. del: Smernice za uporabo standarda ISO 9001:1994 pri razvoju, nabavi in vzdrževanju programske opreme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 9000-4:1996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Standardi za vodenje in zagotavljanje kakovosti – 4. del: Vodilo za vodenje programov zagotovljivosti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 9001:2000 (sl, 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Sistemi vodenja kakovosti – Zahteve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 9004:2002 (sl, 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Sistemi vodenja kakovosti – Smernice za izboljšanje delovanja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 10005:1998 (sl, 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Vodenje kakovosti – Smernice za plane kakovosti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 10006:1998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Vodenje kakovosti – Smernice za kakovost pri projektnem vodenju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EN ISO 10007: 1997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Vodenje kakovosti – Smernice za vodenje konfiguracije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EN ISO 10012:2003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Sistemi vodenja meritev – Zahteve za procese merjenja in merilno opremo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ISO/TR 10013:2002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Smernice za dokumentacijo sistema vodenja kakovosti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ISO/TR 10014:1998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Smernice za vodenje ekonomike kakovosti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 10015:2002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Vodenje kakovosti – Smernice za usposabljanje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ISO/TR 10017:2003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Napotki za statistične metode v zvezi z ISO 9001:2000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15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ISO/TS 16949:2002 (en)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 dirty="0">
                          <a:effectLst/>
                        </a:rPr>
                        <a:t>Posebne zahteve za uporabo ISO 9001:2000 v organizacijah s serijsko proizvodnjo in proizvodnjo nadomestnih delov v avtomobilski industriji</a:t>
                      </a:r>
                      <a:endParaRPr lang="sl-SI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4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>
                          <a:effectLst/>
                        </a:rPr>
                        <a:t>SIST EN ISO 19011:2003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000" dirty="0">
                          <a:effectLst/>
                        </a:rPr>
                        <a:t>Smernice za presojanje sistemov vodenja kakovosti in/ali sistemov ravnanja z okoljem</a:t>
                      </a:r>
                      <a:endParaRPr lang="sl-SI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55" marR="8455" marT="8458" marB="8458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Naslov 4">
            <a:extLst>
              <a:ext uri="{FF2B5EF4-FFF2-40B4-BE49-F238E27FC236}">
                <a16:creationId xmlns:a16="http://schemas.microsoft.com/office/drawing/2014/main" id="{ED81EA02-1A2F-42CC-BC54-9C1B22AE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880E13-9C8C-4E9C-B637-692DA569A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11163"/>
            <a:ext cx="8534400" cy="15065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Pridobitev certifikata kakovosti</a:t>
            </a:r>
          </a:p>
        </p:txBody>
      </p:sp>
      <p:sp>
        <p:nvSpPr>
          <p:cNvPr id="13315" name="Označba mesta vsebine 2">
            <a:extLst>
              <a:ext uri="{FF2B5EF4-FFF2-40B4-BE49-F238E27FC236}">
                <a16:creationId xmlns:a16="http://schemas.microsoft.com/office/drawing/2014/main" id="{7037EECD-B484-432A-A2A4-239D5F1E8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71700"/>
            <a:ext cx="8534400" cy="2014538"/>
          </a:xfrm>
        </p:spPr>
        <p:txBody>
          <a:bodyPr/>
          <a:lstStyle/>
          <a:p>
            <a:r>
              <a:rPr lang="sl-SI" altLang="sl-SI"/>
              <a:t>Certifikat po standardih ISO 9000 je dokument, ki daje stranki jamstvo za zaupanje do organizacije. Z vidika mednarodnega priznanja se kakovostni organizaciji povečata tudi njen ugled in položaj na trgu. Certifikat je vreden toliko, kolikor truda in znanja je vanj vloženega.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698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Rezina</vt:lpstr>
      <vt:lpstr>Iso standard iso 9000</vt:lpstr>
      <vt:lpstr>UVOD</vt:lpstr>
      <vt:lpstr>STANDARD en iso 9001</vt:lpstr>
      <vt:lpstr>KAJ JE KAKOVOST</vt:lpstr>
      <vt:lpstr>ZAČETKI Iso 9001</vt:lpstr>
      <vt:lpstr>SIST ISO 9001:2000 tako sestavljajo naslednji glavni deli: </vt:lpstr>
      <vt:lpstr>Prednosti standarda  ISO 9001:2000</vt:lpstr>
      <vt:lpstr>PowerPoint Presentation</vt:lpstr>
      <vt:lpstr>Pridobitev certifikata kakovosti</vt:lpstr>
      <vt:lpstr>ZAKLUČEK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2019-06-03T09:11:41Z</dcterms:created>
  <dcterms:modified xsi:type="dcterms:W3CDTF">2019-06-03T09:11:41Z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