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00EE0"/>
    <a:srgbClr val="CC6600"/>
    <a:srgbClr val="009900"/>
    <a:srgbClr val="669900"/>
    <a:srgbClr val="006600"/>
    <a:srgbClr val="3399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9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1E1E3D5-F653-4125-B9F5-70993FC2CAF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lnSpc>
                <a:spcPct val="80000"/>
              </a:lnSpc>
              <a:spcBef>
                <a:spcPct val="20000"/>
              </a:spcBef>
              <a:buFontTx/>
              <a:buChar char="•"/>
              <a:defRPr sz="1200">
                <a:solidFill>
                  <a:schemeClr val="bg1"/>
                </a:solidFill>
                <a:latin typeface="Arial" panose="020B0604020202020204" pitchFamily="34" charset="0"/>
              </a:defRPr>
            </a:lvl1pPr>
          </a:lstStyle>
          <a:p>
            <a:endParaRPr lang="sl-SI" altLang="sl-SI"/>
          </a:p>
        </p:txBody>
      </p:sp>
      <p:sp>
        <p:nvSpPr>
          <p:cNvPr id="17411" name="Rectangle 3">
            <a:extLst>
              <a:ext uri="{FF2B5EF4-FFF2-40B4-BE49-F238E27FC236}">
                <a16:creationId xmlns:a16="http://schemas.microsoft.com/office/drawing/2014/main" id="{B6B14A73-C613-404E-AA76-846C1EC0B48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80000"/>
              </a:lnSpc>
              <a:spcBef>
                <a:spcPct val="20000"/>
              </a:spcBef>
              <a:buFontTx/>
              <a:buChar char="•"/>
              <a:defRPr sz="1200">
                <a:solidFill>
                  <a:schemeClr val="bg1"/>
                </a:solidFill>
                <a:latin typeface="Arial" panose="020B0604020202020204" pitchFamily="34" charset="0"/>
              </a:defRPr>
            </a:lvl1pPr>
          </a:lstStyle>
          <a:p>
            <a:fld id="{FBA532A2-8923-4D8D-A8A7-F66A45C38EC4}" type="datetimeFigureOut">
              <a:rPr lang="sl-SI" altLang="sl-SI"/>
              <a:pPr/>
              <a:t>3. 06. 2019</a:t>
            </a:fld>
            <a:endParaRPr lang="sl-SI" altLang="sl-SI"/>
          </a:p>
        </p:txBody>
      </p:sp>
      <p:sp>
        <p:nvSpPr>
          <p:cNvPr id="17412" name="Rectangle 4">
            <a:extLst>
              <a:ext uri="{FF2B5EF4-FFF2-40B4-BE49-F238E27FC236}">
                <a16:creationId xmlns:a16="http://schemas.microsoft.com/office/drawing/2014/main" id="{14D088B5-41CF-4D09-A63C-97EFFDD6F25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67FD4CA0-75C0-4ACB-B6CD-A6AB5A78587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7414" name="Rectangle 6">
            <a:extLst>
              <a:ext uri="{FF2B5EF4-FFF2-40B4-BE49-F238E27FC236}">
                <a16:creationId xmlns:a16="http://schemas.microsoft.com/office/drawing/2014/main" id="{0D82215C-7A00-4204-86B4-EB4CA058C04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lnSpc>
                <a:spcPct val="80000"/>
              </a:lnSpc>
              <a:spcBef>
                <a:spcPct val="20000"/>
              </a:spcBef>
              <a:buFontTx/>
              <a:buChar char="•"/>
              <a:defRPr sz="1200">
                <a:solidFill>
                  <a:schemeClr val="bg1"/>
                </a:solidFill>
                <a:latin typeface="Arial" panose="020B0604020202020204" pitchFamily="34" charset="0"/>
              </a:defRPr>
            </a:lvl1pPr>
          </a:lstStyle>
          <a:p>
            <a:endParaRPr lang="sl-SI" altLang="sl-SI"/>
          </a:p>
        </p:txBody>
      </p:sp>
      <p:sp>
        <p:nvSpPr>
          <p:cNvPr id="17415" name="Rectangle 7">
            <a:extLst>
              <a:ext uri="{FF2B5EF4-FFF2-40B4-BE49-F238E27FC236}">
                <a16:creationId xmlns:a16="http://schemas.microsoft.com/office/drawing/2014/main" id="{961EAD44-A3B1-4195-A152-DB77669772F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80000"/>
              </a:lnSpc>
              <a:spcBef>
                <a:spcPct val="20000"/>
              </a:spcBef>
              <a:buFontTx/>
              <a:buChar char="•"/>
              <a:defRPr sz="1200">
                <a:solidFill>
                  <a:schemeClr val="bg1"/>
                </a:solidFill>
                <a:latin typeface="Arial" panose="020B0604020202020204" pitchFamily="34" charset="0"/>
              </a:defRPr>
            </a:lvl1pPr>
          </a:lstStyle>
          <a:p>
            <a:fld id="{0BC0FAC8-6075-4A9B-A034-8ED5CF3564B7}"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9A4BC39-F235-46BD-B92F-A097A15C20A9}"/>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0F854584-BB0A-400A-988A-DAC8C0D77A0C}"/>
              </a:ext>
            </a:extLst>
          </p:cNvPr>
          <p:cNvSpPr>
            <a:spLocks noGrp="1" noChangeArrowheads="1"/>
          </p:cNvSpPr>
          <p:nvPr>
            <p:ph type="body" idx="1"/>
          </p:nvPr>
        </p:nvSpPr>
        <p:spPr/>
        <p:txBody>
          <a:bodyPr/>
          <a:lstStyle/>
          <a:p>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9154" name="Group 2">
            <a:extLst>
              <a:ext uri="{FF2B5EF4-FFF2-40B4-BE49-F238E27FC236}">
                <a16:creationId xmlns:a16="http://schemas.microsoft.com/office/drawing/2014/main" id="{2E8B26C2-1738-4656-A859-5FB77145C37B}"/>
              </a:ext>
            </a:extLst>
          </p:cNvPr>
          <p:cNvGrpSpPr>
            <a:grpSpLocks/>
          </p:cNvGrpSpPr>
          <p:nvPr/>
        </p:nvGrpSpPr>
        <p:grpSpPr bwMode="auto">
          <a:xfrm>
            <a:off x="-633413" y="798513"/>
            <a:ext cx="7542213" cy="6029325"/>
            <a:chOff x="-384" y="480"/>
            <a:chExt cx="4751" cy="3798"/>
          </a:xfrm>
        </p:grpSpPr>
        <p:grpSp>
          <p:nvGrpSpPr>
            <p:cNvPr id="49155" name="Group 3">
              <a:extLst>
                <a:ext uri="{FF2B5EF4-FFF2-40B4-BE49-F238E27FC236}">
                  <a16:creationId xmlns:a16="http://schemas.microsoft.com/office/drawing/2014/main" id="{B357AC0E-0A15-4B2F-9B99-2F3BFE74A10B}"/>
                </a:ext>
              </a:extLst>
            </p:cNvPr>
            <p:cNvGrpSpPr>
              <a:grpSpLocks/>
            </p:cNvGrpSpPr>
            <p:nvPr/>
          </p:nvGrpSpPr>
          <p:grpSpPr bwMode="auto">
            <a:xfrm>
              <a:off x="-384" y="480"/>
              <a:ext cx="4751" cy="3798"/>
              <a:chOff x="0" y="522"/>
              <a:chExt cx="4751" cy="3798"/>
            </a:xfrm>
          </p:grpSpPr>
          <p:grpSp>
            <p:nvGrpSpPr>
              <p:cNvPr id="49156" name="Group 4">
                <a:extLst>
                  <a:ext uri="{FF2B5EF4-FFF2-40B4-BE49-F238E27FC236}">
                    <a16:creationId xmlns:a16="http://schemas.microsoft.com/office/drawing/2014/main" id="{4E54C3BB-8277-448A-9BEE-08B38518EC89}"/>
                  </a:ext>
                </a:extLst>
              </p:cNvPr>
              <p:cNvGrpSpPr>
                <a:grpSpLocks/>
              </p:cNvGrpSpPr>
              <p:nvPr userDrawn="1"/>
            </p:nvGrpSpPr>
            <p:grpSpPr bwMode="auto">
              <a:xfrm>
                <a:off x="0" y="522"/>
                <a:ext cx="4751" cy="3794"/>
                <a:chOff x="0" y="522"/>
                <a:chExt cx="4751" cy="3794"/>
              </a:xfrm>
            </p:grpSpPr>
            <p:sp>
              <p:nvSpPr>
                <p:cNvPr id="49157" name="Freeform 5">
                  <a:extLst>
                    <a:ext uri="{FF2B5EF4-FFF2-40B4-BE49-F238E27FC236}">
                      <a16:creationId xmlns:a16="http://schemas.microsoft.com/office/drawing/2014/main" id="{452D6D59-4F99-4AA5-AF2C-A4F297351584}"/>
                    </a:ext>
                  </a:extLst>
                </p:cNvPr>
                <p:cNvSpPr>
                  <a:spLocks/>
                </p:cNvSpPr>
                <p:nvPr userDrawn="1"/>
              </p:nvSpPr>
              <p:spPr bwMode="hidden">
                <a:xfrm>
                  <a:off x="628" y="1241"/>
                  <a:ext cx="3281" cy="3075"/>
                </a:xfrm>
                <a:custGeom>
                  <a:avLst/>
                  <a:gdLst>
                    <a:gd name="T0" fmla="*/ 502 w 3271"/>
                    <a:gd name="T1" fmla="*/ 1990 h 3075"/>
                    <a:gd name="T2" fmla="*/ 186 w 3271"/>
                    <a:gd name="T3" fmla="*/ 1474 h 3075"/>
                    <a:gd name="T4" fmla="*/ 66 w 3271"/>
                    <a:gd name="T5" fmla="*/ 1169 h 3075"/>
                    <a:gd name="T6" fmla="*/ 12 w 3271"/>
                    <a:gd name="T7" fmla="*/ 875 h 3075"/>
                    <a:gd name="T8" fmla="*/ 18 w 3271"/>
                    <a:gd name="T9" fmla="*/ 611 h 3075"/>
                    <a:gd name="T10" fmla="*/ 84 w 3271"/>
                    <a:gd name="T11" fmla="*/ 389 h 3075"/>
                    <a:gd name="T12" fmla="*/ 209 w 3271"/>
                    <a:gd name="T13" fmla="*/ 216 h 3075"/>
                    <a:gd name="T14" fmla="*/ 508 w 3271"/>
                    <a:gd name="T15" fmla="*/ 42 h 3075"/>
                    <a:gd name="T16" fmla="*/ 891 w 3271"/>
                    <a:gd name="T17" fmla="*/ 6 h 3075"/>
                    <a:gd name="T18" fmla="*/ 1334 w 3271"/>
                    <a:gd name="T19" fmla="*/ 102 h 3075"/>
                    <a:gd name="T20" fmla="*/ 1806 w 3271"/>
                    <a:gd name="T21" fmla="*/ 324 h 3075"/>
                    <a:gd name="T22" fmla="*/ 2272 w 3271"/>
                    <a:gd name="T23" fmla="*/ 659 h 3075"/>
                    <a:gd name="T24" fmla="*/ 2769 w 3271"/>
                    <a:gd name="T25" fmla="*/ 1187 h 3075"/>
                    <a:gd name="T26" fmla="*/ 3085 w 3271"/>
                    <a:gd name="T27" fmla="*/ 1702 h 3075"/>
                    <a:gd name="T28" fmla="*/ 3205 w 3271"/>
                    <a:gd name="T29" fmla="*/ 2008 h 3075"/>
                    <a:gd name="T30" fmla="*/ 3259 w 3271"/>
                    <a:gd name="T31" fmla="*/ 2302 h 3075"/>
                    <a:gd name="T32" fmla="*/ 3253 w 3271"/>
                    <a:gd name="T33" fmla="*/ 2565 h 3075"/>
                    <a:gd name="T34" fmla="*/ 3187 w 3271"/>
                    <a:gd name="T35" fmla="*/ 2781 h 3075"/>
                    <a:gd name="T36" fmla="*/ 3068 w 3271"/>
                    <a:gd name="T37" fmla="*/ 2961 h 3075"/>
                    <a:gd name="T38" fmla="*/ 2918 w 3271"/>
                    <a:gd name="T39" fmla="*/ 3075 h 3075"/>
                    <a:gd name="T40" fmla="*/ 3068 w 3271"/>
                    <a:gd name="T41" fmla="*/ 2967 h 3075"/>
                    <a:gd name="T42" fmla="*/ 3193 w 3271"/>
                    <a:gd name="T43" fmla="*/ 2787 h 3075"/>
                    <a:gd name="T44" fmla="*/ 3259 w 3271"/>
                    <a:gd name="T45" fmla="*/ 2565 h 3075"/>
                    <a:gd name="T46" fmla="*/ 3265 w 3271"/>
                    <a:gd name="T47" fmla="*/ 2302 h 3075"/>
                    <a:gd name="T48" fmla="*/ 3211 w 3271"/>
                    <a:gd name="T49" fmla="*/ 2008 h 3075"/>
                    <a:gd name="T50" fmla="*/ 3091 w 3271"/>
                    <a:gd name="T51" fmla="*/ 1702 h 3075"/>
                    <a:gd name="T52" fmla="*/ 2775 w 3271"/>
                    <a:gd name="T53" fmla="*/ 1181 h 3075"/>
                    <a:gd name="T54" fmla="*/ 2278 w 3271"/>
                    <a:gd name="T55" fmla="*/ 653 h 3075"/>
                    <a:gd name="T56" fmla="*/ 1806 w 3271"/>
                    <a:gd name="T57" fmla="*/ 318 h 3075"/>
                    <a:gd name="T58" fmla="*/ 1334 w 3271"/>
                    <a:gd name="T59" fmla="*/ 96 h 3075"/>
                    <a:gd name="T60" fmla="*/ 891 w 3271"/>
                    <a:gd name="T61" fmla="*/ 0 h 3075"/>
                    <a:gd name="T62" fmla="*/ 502 w 3271"/>
                    <a:gd name="T63" fmla="*/ 36 h 3075"/>
                    <a:gd name="T64" fmla="*/ 204 w 3271"/>
                    <a:gd name="T65" fmla="*/ 210 h 3075"/>
                    <a:gd name="T66" fmla="*/ 78 w 3271"/>
                    <a:gd name="T67" fmla="*/ 389 h 3075"/>
                    <a:gd name="T68" fmla="*/ 12 w 3271"/>
                    <a:gd name="T69" fmla="*/ 611 h 3075"/>
                    <a:gd name="T70" fmla="*/ 6 w 3271"/>
                    <a:gd name="T71" fmla="*/ 875 h 3075"/>
                    <a:gd name="T72" fmla="*/ 60 w 3271"/>
                    <a:gd name="T73" fmla="*/ 1169 h 3075"/>
                    <a:gd name="T74" fmla="*/ 180 w 3271"/>
                    <a:gd name="T75" fmla="*/ 1474 h 3075"/>
                    <a:gd name="T76" fmla="*/ 353 w 3271"/>
                    <a:gd name="T77" fmla="*/ 1786 h 3075"/>
                    <a:gd name="T78" fmla="*/ 849 w 3271"/>
                    <a:gd name="T79" fmla="*/ 2380 h 3075"/>
                    <a:gd name="T80" fmla="*/ 1244 w 3271"/>
                    <a:gd name="T81" fmla="*/ 2709 h 3075"/>
                    <a:gd name="T82" fmla="*/ 1656 w 3271"/>
                    <a:gd name="T83" fmla="*/ 2961 h 3075"/>
                    <a:gd name="T84" fmla="*/ 1937 w 3271"/>
                    <a:gd name="T85" fmla="*/ 3075 h 3075"/>
                    <a:gd name="T86" fmla="*/ 1525 w 3271"/>
                    <a:gd name="T87" fmla="*/ 2889 h 3075"/>
                    <a:gd name="T88" fmla="*/ 1118 w 3271"/>
                    <a:gd name="T89" fmla="*/ 2607 h 3075"/>
                    <a:gd name="T90" fmla="*/ 849 w 3271"/>
                    <a:gd name="T91" fmla="*/ 238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49158" name="Group 6">
                  <a:extLst>
                    <a:ext uri="{FF2B5EF4-FFF2-40B4-BE49-F238E27FC236}">
                      <a16:creationId xmlns:a16="http://schemas.microsoft.com/office/drawing/2014/main" id="{9D116E52-4685-44EF-9A1D-DBFD018D43F2}"/>
                    </a:ext>
                  </a:extLst>
                </p:cNvPr>
                <p:cNvGrpSpPr>
                  <a:grpSpLocks/>
                </p:cNvGrpSpPr>
                <p:nvPr userDrawn="1"/>
              </p:nvGrpSpPr>
              <p:grpSpPr bwMode="auto">
                <a:xfrm>
                  <a:off x="0" y="522"/>
                  <a:ext cx="4751" cy="3794"/>
                  <a:chOff x="0" y="522"/>
                  <a:chExt cx="4751" cy="3794"/>
                </a:xfrm>
              </p:grpSpPr>
              <p:sp>
                <p:nvSpPr>
                  <p:cNvPr id="49159" name="Freeform 7">
                    <a:extLst>
                      <a:ext uri="{FF2B5EF4-FFF2-40B4-BE49-F238E27FC236}">
                        <a16:creationId xmlns:a16="http://schemas.microsoft.com/office/drawing/2014/main" id="{581A0992-EFF7-421B-AA4D-9DD9010DE238}"/>
                      </a:ext>
                    </a:extLst>
                  </p:cNvPr>
                  <p:cNvSpPr>
                    <a:spLocks/>
                  </p:cNvSpPr>
                  <p:nvPr userDrawn="1"/>
                </p:nvSpPr>
                <p:spPr bwMode="hidden">
                  <a:xfrm>
                    <a:off x="400" y="815"/>
                    <a:ext cx="3964" cy="3501"/>
                  </a:xfrm>
                  <a:custGeom>
                    <a:avLst/>
                    <a:gdLst>
                      <a:gd name="T0" fmla="*/ 3946 w 3952"/>
                      <a:gd name="T1" fmla="*/ 2860 h 3501"/>
                      <a:gd name="T2" fmla="*/ 3910 w 3952"/>
                      <a:gd name="T3" fmla="*/ 2614 h 3501"/>
                      <a:gd name="T4" fmla="*/ 3839 w 3952"/>
                      <a:gd name="T5" fmla="*/ 2368 h 3501"/>
                      <a:gd name="T6" fmla="*/ 3731 w 3952"/>
                      <a:gd name="T7" fmla="*/ 2110 h 3501"/>
                      <a:gd name="T8" fmla="*/ 3593 w 3952"/>
                      <a:gd name="T9" fmla="*/ 1853 h 3501"/>
                      <a:gd name="T10" fmla="*/ 3432 w 3952"/>
                      <a:gd name="T11" fmla="*/ 1595 h 3501"/>
                      <a:gd name="T12" fmla="*/ 3241 w 3952"/>
                      <a:gd name="T13" fmla="*/ 1343 h 3501"/>
                      <a:gd name="T14" fmla="*/ 3025 w 3952"/>
                      <a:gd name="T15" fmla="*/ 1103 h 3501"/>
                      <a:gd name="T16" fmla="*/ 2721 w 3952"/>
                      <a:gd name="T17" fmla="*/ 815 h 3501"/>
                      <a:gd name="T18" fmla="*/ 2332 w 3952"/>
                      <a:gd name="T19" fmla="*/ 522 h 3501"/>
                      <a:gd name="T20" fmla="*/ 1943 w 3952"/>
                      <a:gd name="T21" fmla="*/ 288 h 3501"/>
                      <a:gd name="T22" fmla="*/ 1555 w 3952"/>
                      <a:gd name="T23" fmla="*/ 126 h 3501"/>
                      <a:gd name="T24" fmla="*/ 1184 w 3952"/>
                      <a:gd name="T25" fmla="*/ 24 h 3501"/>
                      <a:gd name="T26" fmla="*/ 837 w 3952"/>
                      <a:gd name="T27" fmla="*/ 0 h 3501"/>
                      <a:gd name="T28" fmla="*/ 526 w 3952"/>
                      <a:gd name="T29" fmla="*/ 48 h 3501"/>
                      <a:gd name="T30" fmla="*/ 263 w 3952"/>
                      <a:gd name="T31" fmla="*/ 174 h 3501"/>
                      <a:gd name="T32" fmla="*/ 114 w 3952"/>
                      <a:gd name="T33" fmla="*/ 312 h 3501"/>
                      <a:gd name="T34" fmla="*/ 0 w 3952"/>
                      <a:gd name="T35" fmla="*/ 486 h 3501"/>
                      <a:gd name="T36" fmla="*/ 72 w 3952"/>
                      <a:gd name="T37" fmla="*/ 372 h 3501"/>
                      <a:gd name="T38" fmla="*/ 269 w 3952"/>
                      <a:gd name="T39" fmla="*/ 174 h 3501"/>
                      <a:gd name="T40" fmla="*/ 526 w 3952"/>
                      <a:gd name="T41" fmla="*/ 48 h 3501"/>
                      <a:gd name="T42" fmla="*/ 837 w 3952"/>
                      <a:gd name="T43" fmla="*/ 6 h 3501"/>
                      <a:gd name="T44" fmla="*/ 1184 w 3952"/>
                      <a:gd name="T45" fmla="*/ 30 h 3501"/>
                      <a:gd name="T46" fmla="*/ 1555 w 3952"/>
                      <a:gd name="T47" fmla="*/ 132 h 3501"/>
                      <a:gd name="T48" fmla="*/ 1943 w 3952"/>
                      <a:gd name="T49" fmla="*/ 294 h 3501"/>
                      <a:gd name="T50" fmla="*/ 2332 w 3952"/>
                      <a:gd name="T51" fmla="*/ 528 h 3501"/>
                      <a:gd name="T52" fmla="*/ 2715 w 3952"/>
                      <a:gd name="T53" fmla="*/ 821 h 3501"/>
                      <a:gd name="T54" fmla="*/ 3127 w 3952"/>
                      <a:gd name="T55" fmla="*/ 1223 h 3501"/>
                      <a:gd name="T56" fmla="*/ 3336 w 3952"/>
                      <a:gd name="T57" fmla="*/ 1469 h 3501"/>
                      <a:gd name="T58" fmla="*/ 3510 w 3952"/>
                      <a:gd name="T59" fmla="*/ 1727 h 3501"/>
                      <a:gd name="T60" fmla="*/ 3665 w 3952"/>
                      <a:gd name="T61" fmla="*/ 1984 h 3501"/>
                      <a:gd name="T62" fmla="*/ 3785 w 3952"/>
                      <a:gd name="T63" fmla="*/ 2236 h 3501"/>
                      <a:gd name="T64" fmla="*/ 3875 w 3952"/>
                      <a:gd name="T65" fmla="*/ 2494 h 3501"/>
                      <a:gd name="T66" fmla="*/ 3934 w 3952"/>
                      <a:gd name="T67" fmla="*/ 2740 h 3501"/>
                      <a:gd name="T68" fmla="*/ 3952 w 3952"/>
                      <a:gd name="T69" fmla="*/ 2973 h 3501"/>
                      <a:gd name="T70" fmla="*/ 3922 w 3952"/>
                      <a:gd name="T71" fmla="*/ 3255 h 3501"/>
                      <a:gd name="T72" fmla="*/ 3833 w 3952"/>
                      <a:gd name="T73" fmla="*/ 3501 h 3501"/>
                      <a:gd name="T74" fmla="*/ 3886 w 3952"/>
                      <a:gd name="T75" fmla="*/ 3387 h 3501"/>
                      <a:gd name="T76" fmla="*/ 3946 w 3952"/>
                      <a:gd name="T77" fmla="*/ 3123 h 3501"/>
                      <a:gd name="T78" fmla="*/ 3952 w 3952"/>
                      <a:gd name="T79" fmla="*/ 2973 h 3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9160" name="Freeform 8">
                    <a:extLst>
                      <a:ext uri="{FF2B5EF4-FFF2-40B4-BE49-F238E27FC236}">
                        <a16:creationId xmlns:a16="http://schemas.microsoft.com/office/drawing/2014/main" id="{57B06919-B53C-40A7-99B1-3685ED8E436C}"/>
                      </a:ext>
                    </a:extLst>
                  </p:cNvPr>
                  <p:cNvSpPr>
                    <a:spLocks/>
                  </p:cNvSpPr>
                  <p:nvPr userDrawn="1"/>
                </p:nvSpPr>
                <p:spPr bwMode="hidden">
                  <a:xfrm>
                    <a:off x="406" y="953"/>
                    <a:ext cx="3803" cy="3363"/>
                  </a:xfrm>
                  <a:custGeom>
                    <a:avLst/>
                    <a:gdLst>
                      <a:gd name="T0" fmla="*/ 676 w 3791"/>
                      <a:gd name="T1" fmla="*/ 2416 h 3363"/>
                      <a:gd name="T2" fmla="*/ 419 w 3791"/>
                      <a:gd name="T3" fmla="*/ 2062 h 3363"/>
                      <a:gd name="T4" fmla="*/ 215 w 3791"/>
                      <a:gd name="T5" fmla="*/ 1703 h 3363"/>
                      <a:gd name="T6" fmla="*/ 78 w 3791"/>
                      <a:gd name="T7" fmla="*/ 1343 h 3363"/>
                      <a:gd name="T8" fmla="*/ 12 w 3791"/>
                      <a:gd name="T9" fmla="*/ 1001 h 3363"/>
                      <a:gd name="T10" fmla="*/ 18 w 3791"/>
                      <a:gd name="T11" fmla="*/ 701 h 3363"/>
                      <a:gd name="T12" fmla="*/ 96 w 3791"/>
                      <a:gd name="T13" fmla="*/ 450 h 3363"/>
                      <a:gd name="T14" fmla="*/ 239 w 3791"/>
                      <a:gd name="T15" fmla="*/ 246 h 3363"/>
                      <a:gd name="T16" fmla="*/ 580 w 3791"/>
                      <a:gd name="T17" fmla="*/ 48 h 3363"/>
                      <a:gd name="T18" fmla="*/ 1028 w 3791"/>
                      <a:gd name="T19" fmla="*/ 6 h 3363"/>
                      <a:gd name="T20" fmla="*/ 1543 w 3791"/>
                      <a:gd name="T21" fmla="*/ 120 h 3363"/>
                      <a:gd name="T22" fmla="*/ 2087 w 3791"/>
                      <a:gd name="T23" fmla="*/ 378 h 3363"/>
                      <a:gd name="T24" fmla="*/ 2631 w 3791"/>
                      <a:gd name="T25" fmla="*/ 773 h 3363"/>
                      <a:gd name="T26" fmla="*/ 3115 w 3791"/>
                      <a:gd name="T27" fmla="*/ 1265 h 3363"/>
                      <a:gd name="T28" fmla="*/ 3378 w 3791"/>
                      <a:gd name="T29" fmla="*/ 1625 h 3363"/>
                      <a:gd name="T30" fmla="*/ 3582 w 3791"/>
                      <a:gd name="T31" fmla="*/ 1984 h 3363"/>
                      <a:gd name="T32" fmla="*/ 3719 w 3791"/>
                      <a:gd name="T33" fmla="*/ 2344 h 3363"/>
                      <a:gd name="T34" fmla="*/ 3785 w 3791"/>
                      <a:gd name="T35" fmla="*/ 2686 h 3363"/>
                      <a:gd name="T36" fmla="*/ 3749 w 3791"/>
                      <a:gd name="T37" fmla="*/ 3105 h 3363"/>
                      <a:gd name="T38" fmla="*/ 3629 w 3791"/>
                      <a:gd name="T39" fmla="*/ 3363 h 3363"/>
                      <a:gd name="T40" fmla="*/ 3779 w 3791"/>
                      <a:gd name="T41" fmla="*/ 2967 h 3363"/>
                      <a:gd name="T42" fmla="*/ 3791 w 3791"/>
                      <a:gd name="T43" fmla="*/ 2794 h 3363"/>
                      <a:gd name="T44" fmla="*/ 3749 w 3791"/>
                      <a:gd name="T45" fmla="*/ 2458 h 3363"/>
                      <a:gd name="T46" fmla="*/ 3635 w 3791"/>
                      <a:gd name="T47" fmla="*/ 2104 h 3363"/>
                      <a:gd name="T48" fmla="*/ 3456 w 3791"/>
                      <a:gd name="T49" fmla="*/ 1739 h 3363"/>
                      <a:gd name="T50" fmla="*/ 3211 w 3791"/>
                      <a:gd name="T51" fmla="*/ 1385 h 3363"/>
                      <a:gd name="T52" fmla="*/ 2804 w 3791"/>
                      <a:gd name="T53" fmla="*/ 929 h 3363"/>
                      <a:gd name="T54" fmla="*/ 2272 w 3791"/>
                      <a:gd name="T55" fmla="*/ 492 h 3363"/>
                      <a:gd name="T56" fmla="*/ 1722 w 3791"/>
                      <a:gd name="T57" fmla="*/ 192 h 3363"/>
                      <a:gd name="T58" fmla="*/ 1190 w 3791"/>
                      <a:gd name="T59" fmla="*/ 24 h 3363"/>
                      <a:gd name="T60" fmla="*/ 717 w 3791"/>
                      <a:gd name="T61" fmla="*/ 12 h 3363"/>
                      <a:gd name="T62" fmla="*/ 335 w 3791"/>
                      <a:gd name="T63" fmla="*/ 162 h 3363"/>
                      <a:gd name="T64" fmla="*/ 132 w 3791"/>
                      <a:gd name="T65" fmla="*/ 378 h 3363"/>
                      <a:gd name="T66" fmla="*/ 36 w 3791"/>
                      <a:gd name="T67" fmla="*/ 612 h 3363"/>
                      <a:gd name="T68" fmla="*/ 0 w 3791"/>
                      <a:gd name="T69" fmla="*/ 893 h 3363"/>
                      <a:gd name="T70" fmla="*/ 42 w 3791"/>
                      <a:gd name="T71" fmla="*/ 1229 h 3363"/>
                      <a:gd name="T72" fmla="*/ 161 w 3791"/>
                      <a:gd name="T73" fmla="*/ 1583 h 3363"/>
                      <a:gd name="T74" fmla="*/ 341 w 3791"/>
                      <a:gd name="T75" fmla="*/ 1942 h 3363"/>
                      <a:gd name="T76" fmla="*/ 580 w 3791"/>
                      <a:gd name="T77" fmla="*/ 2302 h 3363"/>
                      <a:gd name="T78" fmla="*/ 987 w 3791"/>
                      <a:gd name="T79" fmla="*/ 2758 h 3363"/>
                      <a:gd name="T80" fmla="*/ 1596 w 3791"/>
                      <a:gd name="T81" fmla="*/ 3237 h 3363"/>
                      <a:gd name="T82" fmla="*/ 1596 w 3791"/>
                      <a:gd name="T83" fmla="*/ 3237 h 3363"/>
                      <a:gd name="T84" fmla="*/ 993 w 3791"/>
                      <a:gd name="T85" fmla="*/ 2758 h 3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9161" name="Freeform 9">
                    <a:extLst>
                      <a:ext uri="{FF2B5EF4-FFF2-40B4-BE49-F238E27FC236}">
                        <a16:creationId xmlns:a16="http://schemas.microsoft.com/office/drawing/2014/main" id="{C13F84D7-B342-4ABF-A8BF-CEEBCC9D556A}"/>
                      </a:ext>
                    </a:extLst>
                  </p:cNvPr>
                  <p:cNvSpPr>
                    <a:spLocks/>
                  </p:cNvSpPr>
                  <p:nvPr userDrawn="1"/>
                </p:nvSpPr>
                <p:spPr bwMode="hidden">
                  <a:xfrm>
                    <a:off x="514" y="1091"/>
                    <a:ext cx="3538" cy="3225"/>
                  </a:xfrm>
                  <a:custGeom>
                    <a:avLst/>
                    <a:gdLst>
                      <a:gd name="T0" fmla="*/ 538 w 3527"/>
                      <a:gd name="T1" fmla="*/ 2146 h 3225"/>
                      <a:gd name="T2" fmla="*/ 317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17 w 3527"/>
                      <a:gd name="T15" fmla="*/ 150 h 3225"/>
                      <a:gd name="T16" fmla="*/ 669 w 3527"/>
                      <a:gd name="T17" fmla="*/ 12 h 3225"/>
                      <a:gd name="T18" fmla="*/ 1112 w 3527"/>
                      <a:gd name="T19" fmla="*/ 24 h 3225"/>
                      <a:gd name="T20" fmla="*/ 1608 w 3527"/>
                      <a:gd name="T21" fmla="*/ 174 h 3225"/>
                      <a:gd name="T22" fmla="*/ 2116 w 3527"/>
                      <a:gd name="T23" fmla="*/ 456 h 3225"/>
                      <a:gd name="T24" fmla="*/ 2613 w 3527"/>
                      <a:gd name="T25" fmla="*/ 857 h 3225"/>
                      <a:gd name="T26" fmla="*/ 3073 w 3527"/>
                      <a:gd name="T27" fmla="*/ 1391 h 3225"/>
                      <a:gd name="T28" fmla="*/ 3276 w 3527"/>
                      <a:gd name="T29" fmla="*/ 1726 h 3225"/>
                      <a:gd name="T30" fmla="*/ 3426 w 3527"/>
                      <a:gd name="T31" fmla="*/ 2062 h 3225"/>
                      <a:gd name="T32" fmla="*/ 3509 w 3527"/>
                      <a:gd name="T33" fmla="*/ 2386 h 3225"/>
                      <a:gd name="T34" fmla="*/ 3521 w 3527"/>
                      <a:gd name="T35" fmla="*/ 2680 h 3225"/>
                      <a:gd name="T36" fmla="*/ 3474 w 3527"/>
                      <a:gd name="T37" fmla="*/ 2931 h 3225"/>
                      <a:gd name="T38" fmla="*/ 3360 w 3527"/>
                      <a:gd name="T39" fmla="*/ 3141 h 3225"/>
                      <a:gd name="T40" fmla="*/ 3282 w 3527"/>
                      <a:gd name="T41" fmla="*/ 3225 h 3225"/>
                      <a:gd name="T42" fmla="*/ 3312 w 3527"/>
                      <a:gd name="T43" fmla="*/ 3201 h 3225"/>
                      <a:gd name="T44" fmla="*/ 3444 w 3527"/>
                      <a:gd name="T45" fmla="*/ 3009 h 3225"/>
                      <a:gd name="T46" fmla="*/ 3515 w 3527"/>
                      <a:gd name="T47" fmla="*/ 2769 h 3225"/>
                      <a:gd name="T48" fmla="*/ 3521 w 3527"/>
                      <a:gd name="T49" fmla="*/ 2488 h 3225"/>
                      <a:gd name="T50" fmla="*/ 3462 w 3527"/>
                      <a:gd name="T51" fmla="*/ 2170 h 3225"/>
                      <a:gd name="T52" fmla="*/ 3336 w 3527"/>
                      <a:gd name="T53" fmla="*/ 1834 h 3225"/>
                      <a:gd name="T54" fmla="*/ 3145 w 3527"/>
                      <a:gd name="T55" fmla="*/ 1499 h 3225"/>
                      <a:gd name="T56" fmla="*/ 2816 w 3527"/>
                      <a:gd name="T57" fmla="*/ 1061 h 3225"/>
                      <a:gd name="T58" fmla="*/ 2284 w 3527"/>
                      <a:gd name="T59" fmla="*/ 575 h 3225"/>
                      <a:gd name="T60" fmla="*/ 1775 w 3527"/>
                      <a:gd name="T61" fmla="*/ 252 h 3225"/>
                      <a:gd name="T62" fmla="*/ 1273 w 3527"/>
                      <a:gd name="T63" fmla="*/ 60 h 3225"/>
                      <a:gd name="T64" fmla="*/ 807 w 3527"/>
                      <a:gd name="T65" fmla="*/ 0 h 3225"/>
                      <a:gd name="T66" fmla="*/ 418 w 3527"/>
                      <a:gd name="T67" fmla="*/ 84 h 3225"/>
                      <a:gd name="T68" fmla="*/ 167 w 3527"/>
                      <a:gd name="T69" fmla="*/ 288 h 3225"/>
                      <a:gd name="T70" fmla="*/ 53 w 3527"/>
                      <a:gd name="T71" fmla="*/ 498 h 3225"/>
                      <a:gd name="T72" fmla="*/ 0 w 3527"/>
                      <a:gd name="T73" fmla="*/ 749 h 3225"/>
                      <a:gd name="T74" fmla="*/ 18 w 3527"/>
                      <a:gd name="T75" fmla="*/ 1043 h 3225"/>
                      <a:gd name="T76" fmla="*/ 101 w 3527"/>
                      <a:gd name="T77" fmla="*/ 1373 h 3225"/>
                      <a:gd name="T78" fmla="*/ 251 w 3527"/>
                      <a:gd name="T79" fmla="*/ 1708 h 3225"/>
                      <a:gd name="T80" fmla="*/ 454 w 3527"/>
                      <a:gd name="T81" fmla="*/ 2038 h 3225"/>
                      <a:gd name="T82" fmla="*/ 914 w 3527"/>
                      <a:gd name="T83" fmla="*/ 2572 h 3225"/>
                      <a:gd name="T84" fmla="*/ 1255 w 3527"/>
                      <a:gd name="T85" fmla="*/ 2865 h 3225"/>
                      <a:gd name="T86" fmla="*/ 1608 w 3527"/>
                      <a:gd name="T87" fmla="*/ 3099 h 3225"/>
                      <a:gd name="T88" fmla="*/ 1853 w 3527"/>
                      <a:gd name="T89" fmla="*/ 3225 h 3225"/>
                      <a:gd name="T90" fmla="*/ 1494 w 3527"/>
                      <a:gd name="T91" fmla="*/ 3027 h 3225"/>
                      <a:gd name="T92" fmla="*/ 1142 w 3527"/>
                      <a:gd name="T93" fmla="*/ 2769 h 3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49162" name="Group 10">
                    <a:extLst>
                      <a:ext uri="{FF2B5EF4-FFF2-40B4-BE49-F238E27FC236}">
                        <a16:creationId xmlns:a16="http://schemas.microsoft.com/office/drawing/2014/main" id="{BE00572A-513D-4F4A-8D35-011C729E784A}"/>
                      </a:ext>
                    </a:extLst>
                  </p:cNvPr>
                  <p:cNvGrpSpPr>
                    <a:grpSpLocks/>
                  </p:cNvGrpSpPr>
                  <p:nvPr userDrawn="1"/>
                </p:nvGrpSpPr>
                <p:grpSpPr bwMode="auto">
                  <a:xfrm>
                    <a:off x="0" y="522"/>
                    <a:ext cx="4751" cy="3794"/>
                    <a:chOff x="0" y="522"/>
                    <a:chExt cx="4751" cy="3794"/>
                  </a:xfrm>
                </p:grpSpPr>
                <p:sp>
                  <p:nvSpPr>
                    <p:cNvPr id="49163" name="Freeform 11">
                      <a:extLst>
                        <a:ext uri="{FF2B5EF4-FFF2-40B4-BE49-F238E27FC236}">
                          <a16:creationId xmlns:a16="http://schemas.microsoft.com/office/drawing/2014/main" id="{B85C7065-55D3-40A4-97A1-B6AD78EE1EB0}"/>
                        </a:ext>
                      </a:extLst>
                    </p:cNvPr>
                    <p:cNvSpPr>
                      <a:spLocks/>
                    </p:cNvSpPr>
                    <p:nvPr userDrawn="1"/>
                  </p:nvSpPr>
                  <p:spPr bwMode="hidden">
                    <a:xfrm>
                      <a:off x="400" y="522"/>
                      <a:ext cx="4264" cy="3794"/>
                    </a:xfrm>
                    <a:custGeom>
                      <a:avLst/>
                      <a:gdLst>
                        <a:gd name="T0" fmla="*/ 4245 w 4251"/>
                        <a:gd name="T1" fmla="*/ 3237 h 3794"/>
                        <a:gd name="T2" fmla="*/ 4203 w 4251"/>
                        <a:gd name="T3" fmla="*/ 2961 h 3794"/>
                        <a:gd name="T4" fmla="*/ 4120 w 4251"/>
                        <a:gd name="T5" fmla="*/ 2679 h 3794"/>
                        <a:gd name="T6" fmla="*/ 4000 w 4251"/>
                        <a:gd name="T7" fmla="*/ 2391 h 3794"/>
                        <a:gd name="T8" fmla="*/ 3845 w 4251"/>
                        <a:gd name="T9" fmla="*/ 2098 h 3794"/>
                        <a:gd name="T10" fmla="*/ 3659 w 4251"/>
                        <a:gd name="T11" fmla="*/ 1810 h 3794"/>
                        <a:gd name="T12" fmla="*/ 3438 w 4251"/>
                        <a:gd name="T13" fmla="*/ 1528 h 3794"/>
                        <a:gd name="T14" fmla="*/ 3193 w 4251"/>
                        <a:gd name="T15" fmla="*/ 1252 h 3794"/>
                        <a:gd name="T16" fmla="*/ 2858 w 4251"/>
                        <a:gd name="T17" fmla="*/ 935 h 3794"/>
                        <a:gd name="T18" fmla="*/ 2434 w 4251"/>
                        <a:gd name="T19" fmla="*/ 605 h 3794"/>
                        <a:gd name="T20" fmla="*/ 1991 w 4251"/>
                        <a:gd name="T21" fmla="*/ 341 h 3794"/>
                        <a:gd name="T22" fmla="*/ 1549 w 4251"/>
                        <a:gd name="T23" fmla="*/ 143 h 3794"/>
                        <a:gd name="T24" fmla="*/ 1124 w 4251"/>
                        <a:gd name="T25" fmla="*/ 35 h 3794"/>
                        <a:gd name="T26" fmla="*/ 741 w 4251"/>
                        <a:gd name="T27" fmla="*/ 0 h 3794"/>
                        <a:gd name="T28" fmla="*/ 401 w 4251"/>
                        <a:gd name="T29" fmla="*/ 47 h 3794"/>
                        <a:gd name="T30" fmla="*/ 120 w 4251"/>
                        <a:gd name="T31" fmla="*/ 173 h 3794"/>
                        <a:gd name="T32" fmla="*/ 0 w 4251"/>
                        <a:gd name="T33" fmla="*/ 269 h 3794"/>
                        <a:gd name="T34" fmla="*/ 263 w 4251"/>
                        <a:gd name="T35" fmla="*/ 101 h 3794"/>
                        <a:gd name="T36" fmla="*/ 586 w 4251"/>
                        <a:gd name="T37" fmla="*/ 18 h 3794"/>
                        <a:gd name="T38" fmla="*/ 957 w 4251"/>
                        <a:gd name="T39" fmla="*/ 18 h 3794"/>
                        <a:gd name="T40" fmla="*/ 1357 w 4251"/>
                        <a:gd name="T41" fmla="*/ 95 h 3794"/>
                        <a:gd name="T42" fmla="*/ 1782 w 4251"/>
                        <a:gd name="T43" fmla="*/ 245 h 3794"/>
                        <a:gd name="T44" fmla="*/ 2212 w 4251"/>
                        <a:gd name="T45" fmla="*/ 467 h 3794"/>
                        <a:gd name="T46" fmla="*/ 2643 w 4251"/>
                        <a:gd name="T47" fmla="*/ 761 h 3794"/>
                        <a:gd name="T48" fmla="*/ 3061 w 4251"/>
                        <a:gd name="T49" fmla="*/ 1120 h 3794"/>
                        <a:gd name="T50" fmla="*/ 3318 w 4251"/>
                        <a:gd name="T51" fmla="*/ 1390 h 3794"/>
                        <a:gd name="T52" fmla="*/ 3552 w 4251"/>
                        <a:gd name="T53" fmla="*/ 1666 h 3794"/>
                        <a:gd name="T54" fmla="*/ 3755 w 4251"/>
                        <a:gd name="T55" fmla="*/ 1954 h 3794"/>
                        <a:gd name="T56" fmla="*/ 3922 w 4251"/>
                        <a:gd name="T57" fmla="*/ 2247 h 3794"/>
                        <a:gd name="T58" fmla="*/ 4060 w 4251"/>
                        <a:gd name="T59" fmla="*/ 2535 h 3794"/>
                        <a:gd name="T60" fmla="*/ 4162 w 4251"/>
                        <a:gd name="T61" fmla="*/ 2823 h 3794"/>
                        <a:gd name="T62" fmla="*/ 4221 w 4251"/>
                        <a:gd name="T63" fmla="*/ 3105 h 3794"/>
                        <a:gd name="T64" fmla="*/ 4245 w 4251"/>
                        <a:gd name="T65" fmla="*/ 3368 h 3794"/>
                        <a:gd name="T66" fmla="*/ 4233 w 4251"/>
                        <a:gd name="T67" fmla="*/ 3590 h 3794"/>
                        <a:gd name="T68" fmla="*/ 4185 w 4251"/>
                        <a:gd name="T69" fmla="*/ 3794 h 3794"/>
                        <a:gd name="T70" fmla="*/ 4215 w 4251"/>
                        <a:gd name="T71" fmla="*/ 3692 h 3794"/>
                        <a:gd name="T72" fmla="*/ 4245 w 4251"/>
                        <a:gd name="T73" fmla="*/ 3482 h 3794"/>
                        <a:gd name="T74" fmla="*/ 4251 w 4251"/>
                        <a:gd name="T75" fmla="*/ 3368 h 3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49164" name="Group 12">
                      <a:extLst>
                        <a:ext uri="{FF2B5EF4-FFF2-40B4-BE49-F238E27FC236}">
                          <a16:creationId xmlns:a16="http://schemas.microsoft.com/office/drawing/2014/main" id="{452EF425-7362-4EAB-88B8-F8EC59AFD489}"/>
                        </a:ext>
                      </a:extLst>
                    </p:cNvPr>
                    <p:cNvGrpSpPr>
                      <a:grpSpLocks/>
                    </p:cNvGrpSpPr>
                    <p:nvPr userDrawn="1"/>
                  </p:nvGrpSpPr>
                  <p:grpSpPr bwMode="auto">
                    <a:xfrm>
                      <a:off x="0" y="659"/>
                      <a:ext cx="4751" cy="3657"/>
                      <a:chOff x="0" y="659"/>
                      <a:chExt cx="4751" cy="3657"/>
                    </a:xfrm>
                  </p:grpSpPr>
                  <p:sp>
                    <p:nvSpPr>
                      <p:cNvPr id="49165" name="Freeform 13">
                        <a:extLst>
                          <a:ext uri="{FF2B5EF4-FFF2-40B4-BE49-F238E27FC236}">
                            <a16:creationId xmlns:a16="http://schemas.microsoft.com/office/drawing/2014/main" id="{F2E7BA09-234D-457C-B450-5CF95315BB09}"/>
                          </a:ext>
                        </a:extLst>
                      </p:cNvPr>
                      <p:cNvSpPr>
                        <a:spLocks/>
                      </p:cNvSpPr>
                      <p:nvPr userDrawn="1"/>
                    </p:nvSpPr>
                    <p:spPr bwMode="hidden">
                      <a:xfrm>
                        <a:off x="400" y="659"/>
                        <a:ext cx="4121" cy="3657"/>
                      </a:xfrm>
                      <a:custGeom>
                        <a:avLst/>
                        <a:gdLst>
                          <a:gd name="T0" fmla="*/ 161 w 4108"/>
                          <a:gd name="T1" fmla="*/ 186 h 3657"/>
                          <a:gd name="T2" fmla="*/ 442 w 4108"/>
                          <a:gd name="T3" fmla="*/ 54 h 3657"/>
                          <a:gd name="T4" fmla="*/ 771 w 4108"/>
                          <a:gd name="T5" fmla="*/ 6 h 3657"/>
                          <a:gd name="T6" fmla="*/ 1136 w 4108"/>
                          <a:gd name="T7" fmla="*/ 36 h 3657"/>
                          <a:gd name="T8" fmla="*/ 1537 w 4108"/>
                          <a:gd name="T9" fmla="*/ 144 h 3657"/>
                          <a:gd name="T10" fmla="*/ 1949 w 4108"/>
                          <a:gd name="T11" fmla="*/ 324 h 3657"/>
                          <a:gd name="T12" fmla="*/ 2368 w 4108"/>
                          <a:gd name="T13" fmla="*/ 570 h 3657"/>
                          <a:gd name="T14" fmla="*/ 2780 w 4108"/>
                          <a:gd name="T15" fmla="*/ 888 h 3657"/>
                          <a:gd name="T16" fmla="*/ 3103 w 4108"/>
                          <a:gd name="T17" fmla="*/ 1193 h 3657"/>
                          <a:gd name="T18" fmla="*/ 3336 w 4108"/>
                          <a:gd name="T19" fmla="*/ 1451 h 3657"/>
                          <a:gd name="T20" fmla="*/ 3540 w 4108"/>
                          <a:gd name="T21" fmla="*/ 1721 h 3657"/>
                          <a:gd name="T22" fmla="*/ 3719 w 4108"/>
                          <a:gd name="T23" fmla="*/ 1997 h 3657"/>
                          <a:gd name="T24" fmla="*/ 3863 w 4108"/>
                          <a:gd name="T25" fmla="*/ 2272 h 3657"/>
                          <a:gd name="T26" fmla="*/ 3976 w 4108"/>
                          <a:gd name="T27" fmla="*/ 2548 h 3657"/>
                          <a:gd name="T28" fmla="*/ 4060 w 4108"/>
                          <a:gd name="T29" fmla="*/ 2818 h 3657"/>
                          <a:gd name="T30" fmla="*/ 4102 w 4108"/>
                          <a:gd name="T31" fmla="*/ 3070 h 3657"/>
                          <a:gd name="T32" fmla="*/ 4102 w 4108"/>
                          <a:gd name="T33" fmla="*/ 3321 h 3657"/>
                          <a:gd name="T34" fmla="*/ 4060 w 4108"/>
                          <a:gd name="T35" fmla="*/ 3549 h 3657"/>
                          <a:gd name="T36" fmla="*/ 4030 w 4108"/>
                          <a:gd name="T37" fmla="*/ 3657 h 3657"/>
                          <a:gd name="T38" fmla="*/ 4090 w 4108"/>
                          <a:gd name="T39" fmla="*/ 3447 h 3657"/>
                          <a:gd name="T40" fmla="*/ 4108 w 4108"/>
                          <a:gd name="T41" fmla="*/ 3213 h 3657"/>
                          <a:gd name="T42" fmla="*/ 4102 w 4108"/>
                          <a:gd name="T43" fmla="*/ 3070 h 3657"/>
                          <a:gd name="T44" fmla="*/ 4060 w 4108"/>
                          <a:gd name="T45" fmla="*/ 2812 h 3657"/>
                          <a:gd name="T46" fmla="*/ 3982 w 4108"/>
                          <a:gd name="T47" fmla="*/ 2548 h 3657"/>
                          <a:gd name="T48" fmla="*/ 3869 w 4108"/>
                          <a:gd name="T49" fmla="*/ 2272 h 3657"/>
                          <a:gd name="T50" fmla="*/ 3725 w 4108"/>
                          <a:gd name="T51" fmla="*/ 1997 h 3657"/>
                          <a:gd name="T52" fmla="*/ 3546 w 4108"/>
                          <a:gd name="T53" fmla="*/ 1721 h 3657"/>
                          <a:gd name="T54" fmla="*/ 3342 w 4108"/>
                          <a:gd name="T55" fmla="*/ 1451 h 3657"/>
                          <a:gd name="T56" fmla="*/ 3109 w 4108"/>
                          <a:gd name="T57" fmla="*/ 1187 h 3657"/>
                          <a:gd name="T58" fmla="*/ 2792 w 4108"/>
                          <a:gd name="T59" fmla="*/ 888 h 3657"/>
                          <a:gd name="T60" fmla="*/ 2386 w 4108"/>
                          <a:gd name="T61" fmla="*/ 576 h 3657"/>
                          <a:gd name="T62" fmla="*/ 1967 w 4108"/>
                          <a:gd name="T63" fmla="*/ 330 h 3657"/>
                          <a:gd name="T64" fmla="*/ 1543 w 4108"/>
                          <a:gd name="T65" fmla="*/ 144 h 3657"/>
                          <a:gd name="T66" fmla="*/ 1130 w 4108"/>
                          <a:gd name="T67" fmla="*/ 30 h 3657"/>
                          <a:gd name="T68" fmla="*/ 753 w 4108"/>
                          <a:gd name="T69" fmla="*/ 0 h 3657"/>
                          <a:gd name="T70" fmla="*/ 431 w 4108"/>
                          <a:gd name="T71" fmla="*/ 54 h 3657"/>
                          <a:gd name="T72" fmla="*/ 161 w 4108"/>
                          <a:gd name="T73" fmla="*/ 186 h 3657"/>
                          <a:gd name="T74" fmla="*/ 24 w 4108"/>
                          <a:gd name="T75" fmla="*/ 306 h 3657"/>
                          <a:gd name="T76" fmla="*/ 0 w 4108"/>
                          <a:gd name="T77" fmla="*/ 336 h 3657"/>
                          <a:gd name="T78" fmla="*/ 48 w 4108"/>
                          <a:gd name="T79" fmla="*/ 282 h 3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49166" name="Group 14">
                        <a:extLst>
                          <a:ext uri="{FF2B5EF4-FFF2-40B4-BE49-F238E27FC236}">
                            <a16:creationId xmlns:a16="http://schemas.microsoft.com/office/drawing/2014/main" id="{FAC7C7CB-1959-4601-87E6-6632E66A393B}"/>
                          </a:ext>
                        </a:extLst>
                      </p:cNvPr>
                      <p:cNvGrpSpPr>
                        <a:grpSpLocks/>
                      </p:cNvGrpSpPr>
                      <p:nvPr userDrawn="1"/>
                    </p:nvGrpSpPr>
                    <p:grpSpPr bwMode="auto">
                      <a:xfrm>
                        <a:off x="0" y="808"/>
                        <a:ext cx="4751" cy="3508"/>
                        <a:chOff x="-400" y="808"/>
                        <a:chExt cx="4751" cy="3508"/>
                      </a:xfrm>
                    </p:grpSpPr>
                    <p:sp>
                      <p:nvSpPr>
                        <p:cNvPr id="49167" name="Line 15">
                          <a:extLst>
                            <a:ext uri="{FF2B5EF4-FFF2-40B4-BE49-F238E27FC236}">
                              <a16:creationId xmlns:a16="http://schemas.microsoft.com/office/drawing/2014/main" id="{FFFC3AC3-AC35-4B59-B856-F3C9E1EF4AB1}"/>
                            </a:ext>
                          </a:extLst>
                        </p:cNvPr>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68" name="Line 16">
                          <a:extLst>
                            <a:ext uri="{FF2B5EF4-FFF2-40B4-BE49-F238E27FC236}">
                              <a16:creationId xmlns:a16="http://schemas.microsoft.com/office/drawing/2014/main" id="{2F1320C2-BA4B-491C-828B-063AF071F179}"/>
                            </a:ext>
                          </a:extLst>
                        </p:cNvPr>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69" name="Line 17">
                          <a:extLst>
                            <a:ext uri="{FF2B5EF4-FFF2-40B4-BE49-F238E27FC236}">
                              <a16:creationId xmlns:a16="http://schemas.microsoft.com/office/drawing/2014/main" id="{6296BF69-AE48-404A-AB57-4AC83F0EE4E4}"/>
                            </a:ext>
                          </a:extLst>
                        </p:cNvPr>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70" name="Line 18">
                          <a:extLst>
                            <a:ext uri="{FF2B5EF4-FFF2-40B4-BE49-F238E27FC236}">
                              <a16:creationId xmlns:a16="http://schemas.microsoft.com/office/drawing/2014/main" id="{19959CD2-C395-4A72-8F71-CE4852BCFD18}"/>
                            </a:ext>
                          </a:extLst>
                        </p:cNvPr>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71" name="Line 19">
                          <a:extLst>
                            <a:ext uri="{FF2B5EF4-FFF2-40B4-BE49-F238E27FC236}">
                              <a16:creationId xmlns:a16="http://schemas.microsoft.com/office/drawing/2014/main" id="{F3613D5A-DE2D-4E02-B440-1405610DD0DE}"/>
                            </a:ext>
                          </a:extLst>
                        </p:cNvPr>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72" name="Line 20">
                          <a:extLst>
                            <a:ext uri="{FF2B5EF4-FFF2-40B4-BE49-F238E27FC236}">
                              <a16:creationId xmlns:a16="http://schemas.microsoft.com/office/drawing/2014/main" id="{5392777E-ABFB-46B8-9DC4-B74B46AB40DB}"/>
                            </a:ext>
                          </a:extLst>
                        </p:cNvPr>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73" name="Line 21">
                          <a:extLst>
                            <a:ext uri="{FF2B5EF4-FFF2-40B4-BE49-F238E27FC236}">
                              <a16:creationId xmlns:a16="http://schemas.microsoft.com/office/drawing/2014/main" id="{B06DC9B7-85E4-4B60-9BD4-DC1B748E2428}"/>
                            </a:ext>
                          </a:extLst>
                        </p:cNvPr>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74" name="Line 22">
                          <a:extLst>
                            <a:ext uri="{FF2B5EF4-FFF2-40B4-BE49-F238E27FC236}">
                              <a16:creationId xmlns:a16="http://schemas.microsoft.com/office/drawing/2014/main" id="{CF97CDDB-9A6D-419C-99AA-1EFA486E8301}"/>
                            </a:ext>
                          </a:extLst>
                        </p:cNvPr>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75" name="Line 23">
                          <a:extLst>
                            <a:ext uri="{FF2B5EF4-FFF2-40B4-BE49-F238E27FC236}">
                              <a16:creationId xmlns:a16="http://schemas.microsoft.com/office/drawing/2014/main" id="{B803C47F-6C8C-4DE3-83E7-91208C19EA49}"/>
                            </a:ext>
                          </a:extLst>
                        </p:cNvPr>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76" name="Line 24">
                          <a:extLst>
                            <a:ext uri="{FF2B5EF4-FFF2-40B4-BE49-F238E27FC236}">
                              <a16:creationId xmlns:a16="http://schemas.microsoft.com/office/drawing/2014/main" id="{275B1BE5-358B-401D-97CD-60CABCAAFFB9}"/>
                            </a:ext>
                          </a:extLst>
                        </p:cNvPr>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77" name="Line 25">
                          <a:extLst>
                            <a:ext uri="{FF2B5EF4-FFF2-40B4-BE49-F238E27FC236}">
                              <a16:creationId xmlns:a16="http://schemas.microsoft.com/office/drawing/2014/main" id="{3B247F68-AAE0-47AB-807C-EC571B6D67DF}"/>
                            </a:ext>
                          </a:extLst>
                        </p:cNvPr>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78" name="Line 26">
                          <a:extLst>
                            <a:ext uri="{FF2B5EF4-FFF2-40B4-BE49-F238E27FC236}">
                              <a16:creationId xmlns:a16="http://schemas.microsoft.com/office/drawing/2014/main" id="{D1BA21C6-251F-4339-8A02-E3BB6AB200D5}"/>
                            </a:ext>
                          </a:extLst>
                        </p:cNvPr>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79" name="Line 27">
                          <a:extLst>
                            <a:ext uri="{FF2B5EF4-FFF2-40B4-BE49-F238E27FC236}">
                              <a16:creationId xmlns:a16="http://schemas.microsoft.com/office/drawing/2014/main" id="{3DD1C6A1-756B-4E1B-8AF1-871741B0B29A}"/>
                            </a:ext>
                          </a:extLst>
                        </p:cNvPr>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80" name="Line 28">
                          <a:extLst>
                            <a:ext uri="{FF2B5EF4-FFF2-40B4-BE49-F238E27FC236}">
                              <a16:creationId xmlns:a16="http://schemas.microsoft.com/office/drawing/2014/main" id="{DAD51492-B7C6-4AA8-A017-1063446329B0}"/>
                            </a:ext>
                          </a:extLst>
                        </p:cNvPr>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81" name="Line 29">
                          <a:extLst>
                            <a:ext uri="{FF2B5EF4-FFF2-40B4-BE49-F238E27FC236}">
                              <a16:creationId xmlns:a16="http://schemas.microsoft.com/office/drawing/2014/main" id="{7BB4D2CB-624F-45D1-AC29-BC230B716517}"/>
                            </a:ext>
                          </a:extLst>
                        </p:cNvPr>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82" name="Line 30">
                          <a:extLst>
                            <a:ext uri="{FF2B5EF4-FFF2-40B4-BE49-F238E27FC236}">
                              <a16:creationId xmlns:a16="http://schemas.microsoft.com/office/drawing/2014/main" id="{89DBCA80-3EE8-42E0-B58F-CD1A99E6AEF3}"/>
                            </a:ext>
                          </a:extLst>
                        </p:cNvPr>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83" name="Line 31">
                          <a:extLst>
                            <a:ext uri="{FF2B5EF4-FFF2-40B4-BE49-F238E27FC236}">
                              <a16:creationId xmlns:a16="http://schemas.microsoft.com/office/drawing/2014/main" id="{CCB40686-3B4F-47B3-AAEB-0C84E9F87569}"/>
                            </a:ext>
                          </a:extLst>
                        </p:cNvPr>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84" name="Line 32">
                          <a:extLst>
                            <a:ext uri="{FF2B5EF4-FFF2-40B4-BE49-F238E27FC236}">
                              <a16:creationId xmlns:a16="http://schemas.microsoft.com/office/drawing/2014/main" id="{B4C535B3-A2DA-4FCB-A4F3-48CE07C01E32}"/>
                            </a:ext>
                          </a:extLst>
                        </p:cNvPr>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85" name="Line 33">
                          <a:extLst>
                            <a:ext uri="{FF2B5EF4-FFF2-40B4-BE49-F238E27FC236}">
                              <a16:creationId xmlns:a16="http://schemas.microsoft.com/office/drawing/2014/main" id="{7150FEFE-6492-4C0D-9F5B-4E56D59384E7}"/>
                            </a:ext>
                          </a:extLst>
                        </p:cNvPr>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86" name="Line 34">
                          <a:extLst>
                            <a:ext uri="{FF2B5EF4-FFF2-40B4-BE49-F238E27FC236}">
                              <a16:creationId xmlns:a16="http://schemas.microsoft.com/office/drawing/2014/main" id="{09E18139-E1CF-465A-978C-00F9155D1A9A}"/>
                            </a:ext>
                          </a:extLst>
                        </p:cNvPr>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87" name="Line 35">
                          <a:extLst>
                            <a:ext uri="{FF2B5EF4-FFF2-40B4-BE49-F238E27FC236}">
                              <a16:creationId xmlns:a16="http://schemas.microsoft.com/office/drawing/2014/main" id="{BEAB2B93-EB37-4021-867B-1866C31C006C}"/>
                            </a:ext>
                          </a:extLst>
                        </p:cNvPr>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88" name="Line 36">
                          <a:extLst>
                            <a:ext uri="{FF2B5EF4-FFF2-40B4-BE49-F238E27FC236}">
                              <a16:creationId xmlns:a16="http://schemas.microsoft.com/office/drawing/2014/main" id="{E40916F6-F6AC-4D83-8068-865436472028}"/>
                            </a:ext>
                          </a:extLst>
                        </p:cNvPr>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89" name="Line 37">
                          <a:extLst>
                            <a:ext uri="{FF2B5EF4-FFF2-40B4-BE49-F238E27FC236}">
                              <a16:creationId xmlns:a16="http://schemas.microsoft.com/office/drawing/2014/main" id="{99A8C07F-B46D-4F6C-9EC2-2B66B507F1E2}"/>
                            </a:ext>
                          </a:extLst>
                        </p:cNvPr>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90" name="Line 38">
                          <a:extLst>
                            <a:ext uri="{FF2B5EF4-FFF2-40B4-BE49-F238E27FC236}">
                              <a16:creationId xmlns:a16="http://schemas.microsoft.com/office/drawing/2014/main" id="{B0513EDF-E32F-405B-B154-6FDAE6EEA296}"/>
                            </a:ext>
                          </a:extLst>
                        </p:cNvPr>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91" name="Line 39">
                          <a:extLst>
                            <a:ext uri="{FF2B5EF4-FFF2-40B4-BE49-F238E27FC236}">
                              <a16:creationId xmlns:a16="http://schemas.microsoft.com/office/drawing/2014/main" id="{D81C2DB8-BBED-43DF-8F18-F6A76F834F1C}"/>
                            </a:ext>
                          </a:extLst>
                        </p:cNvPr>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92" name="Line 40">
                          <a:extLst>
                            <a:ext uri="{FF2B5EF4-FFF2-40B4-BE49-F238E27FC236}">
                              <a16:creationId xmlns:a16="http://schemas.microsoft.com/office/drawing/2014/main" id="{6FC19C5E-4AD4-4FD4-A53F-9A7D8B59CCA1}"/>
                            </a:ext>
                          </a:extLst>
                        </p:cNvPr>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93" name="Line 41">
                          <a:extLst>
                            <a:ext uri="{FF2B5EF4-FFF2-40B4-BE49-F238E27FC236}">
                              <a16:creationId xmlns:a16="http://schemas.microsoft.com/office/drawing/2014/main" id="{6858634B-4980-430F-9DA3-0854288BB158}"/>
                            </a:ext>
                          </a:extLst>
                        </p:cNvPr>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94" name="Line 42">
                          <a:extLst>
                            <a:ext uri="{FF2B5EF4-FFF2-40B4-BE49-F238E27FC236}">
                              <a16:creationId xmlns:a16="http://schemas.microsoft.com/office/drawing/2014/main" id="{508B0F82-0DFF-4009-BE5D-6899604FA9BF}"/>
                            </a:ext>
                          </a:extLst>
                        </p:cNvPr>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95" name="Line 43">
                          <a:extLst>
                            <a:ext uri="{FF2B5EF4-FFF2-40B4-BE49-F238E27FC236}">
                              <a16:creationId xmlns:a16="http://schemas.microsoft.com/office/drawing/2014/main" id="{B8331D58-BBEB-481F-B6B9-56459A3358FB}"/>
                            </a:ext>
                          </a:extLst>
                        </p:cNvPr>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96" name="Line 44">
                          <a:extLst>
                            <a:ext uri="{FF2B5EF4-FFF2-40B4-BE49-F238E27FC236}">
                              <a16:creationId xmlns:a16="http://schemas.microsoft.com/office/drawing/2014/main" id="{DA115DF7-2BBB-402A-8662-84F8314CF05D}"/>
                            </a:ext>
                          </a:extLst>
                        </p:cNvPr>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97" name="Line 45">
                          <a:extLst>
                            <a:ext uri="{FF2B5EF4-FFF2-40B4-BE49-F238E27FC236}">
                              <a16:creationId xmlns:a16="http://schemas.microsoft.com/office/drawing/2014/main" id="{E329D21C-ED24-490A-8BF9-197FA7FFBAD4}"/>
                            </a:ext>
                          </a:extLst>
                        </p:cNvPr>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98" name="Line 46">
                          <a:extLst>
                            <a:ext uri="{FF2B5EF4-FFF2-40B4-BE49-F238E27FC236}">
                              <a16:creationId xmlns:a16="http://schemas.microsoft.com/office/drawing/2014/main" id="{ADA3E908-3E24-4BA9-980F-5E80BD20A916}"/>
                            </a:ext>
                          </a:extLst>
                        </p:cNvPr>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199" name="Line 47">
                          <a:extLst>
                            <a:ext uri="{FF2B5EF4-FFF2-40B4-BE49-F238E27FC236}">
                              <a16:creationId xmlns:a16="http://schemas.microsoft.com/office/drawing/2014/main" id="{CEA356AC-35AF-45F6-BA72-A0B21E5925E2}"/>
                            </a:ext>
                          </a:extLst>
                        </p:cNvPr>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00" name="Line 48">
                          <a:extLst>
                            <a:ext uri="{FF2B5EF4-FFF2-40B4-BE49-F238E27FC236}">
                              <a16:creationId xmlns:a16="http://schemas.microsoft.com/office/drawing/2014/main" id="{B235E75D-3995-43E4-BD90-48EAD18B6EEF}"/>
                            </a:ext>
                          </a:extLst>
                        </p:cNvPr>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01" name="Line 49">
                          <a:extLst>
                            <a:ext uri="{FF2B5EF4-FFF2-40B4-BE49-F238E27FC236}">
                              <a16:creationId xmlns:a16="http://schemas.microsoft.com/office/drawing/2014/main" id="{E9B0D450-8582-4F6C-B38F-886DAF7EC39B}"/>
                            </a:ext>
                          </a:extLst>
                        </p:cNvPr>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02" name="Freeform 50">
                          <a:extLst>
                            <a:ext uri="{FF2B5EF4-FFF2-40B4-BE49-F238E27FC236}">
                              <a16:creationId xmlns:a16="http://schemas.microsoft.com/office/drawing/2014/main" id="{7FC04047-1160-4FCE-82EF-1D72728CA768}"/>
                            </a:ext>
                          </a:extLst>
                        </p:cNvPr>
                        <p:cNvSpPr>
                          <a:spLocks/>
                        </p:cNvSpPr>
                        <p:nvPr userDrawn="1"/>
                      </p:nvSpPr>
                      <p:spPr bwMode="hidden">
                        <a:xfrm>
                          <a:off x="0" y="2548"/>
                          <a:ext cx="1542" cy="1768"/>
                        </a:xfrm>
                        <a:custGeom>
                          <a:avLst/>
                          <a:gdLst>
                            <a:gd name="T0" fmla="*/ 909 w 1537"/>
                            <a:gd name="T1" fmla="*/ 1264 h 1768"/>
                            <a:gd name="T2" fmla="*/ 1058 w 1537"/>
                            <a:gd name="T3" fmla="*/ 1402 h 1768"/>
                            <a:gd name="T4" fmla="*/ 1214 w 1537"/>
                            <a:gd name="T5" fmla="*/ 1528 h 1768"/>
                            <a:gd name="T6" fmla="*/ 1369 w 1537"/>
                            <a:gd name="T7" fmla="*/ 1654 h 1768"/>
                            <a:gd name="T8" fmla="*/ 1531 w 1537"/>
                            <a:gd name="T9" fmla="*/ 1768 h 1768"/>
                            <a:gd name="T10" fmla="*/ 1537 w 1537"/>
                            <a:gd name="T11" fmla="*/ 1768 h 1768"/>
                            <a:gd name="T12" fmla="*/ 1375 w 1537"/>
                            <a:gd name="T13" fmla="*/ 1654 h 1768"/>
                            <a:gd name="T14" fmla="*/ 1220 w 1537"/>
                            <a:gd name="T15" fmla="*/ 1534 h 1768"/>
                            <a:gd name="T16" fmla="*/ 1064 w 1537"/>
                            <a:gd name="T17" fmla="*/ 1402 h 1768"/>
                            <a:gd name="T18" fmla="*/ 915 w 1537"/>
                            <a:gd name="T19" fmla="*/ 1258 h 1768"/>
                            <a:gd name="T20" fmla="*/ 765 w 1537"/>
                            <a:gd name="T21" fmla="*/ 1115 h 1768"/>
                            <a:gd name="T22" fmla="*/ 628 w 1537"/>
                            <a:gd name="T23" fmla="*/ 959 h 1768"/>
                            <a:gd name="T24" fmla="*/ 496 w 1537"/>
                            <a:gd name="T25" fmla="*/ 803 h 1768"/>
                            <a:gd name="T26" fmla="*/ 377 w 1537"/>
                            <a:gd name="T27" fmla="*/ 647 h 1768"/>
                            <a:gd name="T28" fmla="*/ 269 w 1537"/>
                            <a:gd name="T29" fmla="*/ 485 h 1768"/>
                            <a:gd name="T30" fmla="*/ 167 w 1537"/>
                            <a:gd name="T31" fmla="*/ 323 h 1768"/>
                            <a:gd name="T32" fmla="*/ 78 w 1537"/>
                            <a:gd name="T33" fmla="*/ 161 h 1768"/>
                            <a:gd name="T34" fmla="*/ 0 w 1537"/>
                            <a:gd name="T35" fmla="*/ 0 h 1768"/>
                            <a:gd name="T36" fmla="*/ 0 w 1537"/>
                            <a:gd name="T37" fmla="*/ 12 h 1768"/>
                            <a:gd name="T38" fmla="*/ 78 w 1537"/>
                            <a:gd name="T39" fmla="*/ 173 h 1768"/>
                            <a:gd name="T40" fmla="*/ 167 w 1537"/>
                            <a:gd name="T41" fmla="*/ 335 h 1768"/>
                            <a:gd name="T42" fmla="*/ 269 w 1537"/>
                            <a:gd name="T43" fmla="*/ 491 h 1768"/>
                            <a:gd name="T44" fmla="*/ 377 w 1537"/>
                            <a:gd name="T45" fmla="*/ 653 h 1768"/>
                            <a:gd name="T46" fmla="*/ 496 w 1537"/>
                            <a:gd name="T47" fmla="*/ 809 h 1768"/>
                            <a:gd name="T48" fmla="*/ 628 w 1537"/>
                            <a:gd name="T49" fmla="*/ 965 h 1768"/>
                            <a:gd name="T50" fmla="*/ 765 w 1537"/>
                            <a:gd name="T51" fmla="*/ 1121 h 1768"/>
                            <a:gd name="T52" fmla="*/ 909 w 1537"/>
                            <a:gd name="T53" fmla="*/ 1264 h 1768"/>
                            <a:gd name="T54" fmla="*/ 909 w 1537"/>
                            <a:gd name="T55" fmla="*/ 126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endParaRPr lang="sl-SI"/>
                        </a:p>
                      </p:txBody>
                    </p:sp>
                    <p:grpSp>
                      <p:nvGrpSpPr>
                        <p:cNvPr id="49203" name="Group 51">
                          <a:extLst>
                            <a:ext uri="{FF2B5EF4-FFF2-40B4-BE49-F238E27FC236}">
                              <a16:creationId xmlns:a16="http://schemas.microsoft.com/office/drawing/2014/main" id="{E610BE0A-2587-4C42-9258-84F7E7BC9E5A}"/>
                            </a:ext>
                          </a:extLst>
                        </p:cNvPr>
                        <p:cNvGrpSpPr>
                          <a:grpSpLocks/>
                        </p:cNvGrpSpPr>
                        <p:nvPr userDrawn="1"/>
                      </p:nvGrpSpPr>
                      <p:grpSpPr bwMode="auto">
                        <a:xfrm>
                          <a:off x="0" y="1812"/>
                          <a:ext cx="3672" cy="2049"/>
                          <a:chOff x="5" y="1816"/>
                          <a:chExt cx="3672" cy="2049"/>
                        </a:xfrm>
                      </p:grpSpPr>
                      <p:sp>
                        <p:nvSpPr>
                          <p:cNvPr id="49204" name="Oval 52">
                            <a:extLst>
                              <a:ext uri="{FF2B5EF4-FFF2-40B4-BE49-F238E27FC236}">
                                <a16:creationId xmlns:a16="http://schemas.microsoft.com/office/drawing/2014/main" id="{8E4CFFDE-0442-41E7-AF51-B27F9B7119A4}"/>
                              </a:ext>
                            </a:extLst>
                          </p:cNvPr>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9205" name="Oval 53">
                            <a:extLst>
                              <a:ext uri="{FF2B5EF4-FFF2-40B4-BE49-F238E27FC236}">
                                <a16:creationId xmlns:a16="http://schemas.microsoft.com/office/drawing/2014/main" id="{BBED37AF-0CD8-4DAA-A683-8E8AE42C4679}"/>
                              </a:ext>
                            </a:extLst>
                          </p:cNvPr>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9206" name="Oval 54">
                            <a:extLst>
                              <a:ext uri="{FF2B5EF4-FFF2-40B4-BE49-F238E27FC236}">
                                <a16:creationId xmlns:a16="http://schemas.microsoft.com/office/drawing/2014/main" id="{8429917F-A2FB-46E1-8D19-75149670715F}"/>
                              </a:ext>
                            </a:extLst>
                          </p:cNvPr>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9207" name="Oval 55">
                            <a:extLst>
                              <a:ext uri="{FF2B5EF4-FFF2-40B4-BE49-F238E27FC236}">
                                <a16:creationId xmlns:a16="http://schemas.microsoft.com/office/drawing/2014/main" id="{67648B2B-1159-494D-A827-1AC8F3418F24}"/>
                              </a:ext>
                            </a:extLst>
                          </p:cNvPr>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9208" name="Oval 56">
                            <a:extLst>
                              <a:ext uri="{FF2B5EF4-FFF2-40B4-BE49-F238E27FC236}">
                                <a16:creationId xmlns:a16="http://schemas.microsoft.com/office/drawing/2014/main" id="{B2333540-714F-4853-8DB3-23384268B509}"/>
                              </a:ext>
                            </a:extLst>
                          </p:cNvPr>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9209" name="Oval 57">
                            <a:extLst>
                              <a:ext uri="{FF2B5EF4-FFF2-40B4-BE49-F238E27FC236}">
                                <a16:creationId xmlns:a16="http://schemas.microsoft.com/office/drawing/2014/main" id="{7B1562CC-CA86-476C-B4F2-6120E0008967}"/>
                              </a:ext>
                            </a:extLst>
                          </p:cNvPr>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9210" name="Oval 58">
                            <a:extLst>
                              <a:ext uri="{FF2B5EF4-FFF2-40B4-BE49-F238E27FC236}">
                                <a16:creationId xmlns:a16="http://schemas.microsoft.com/office/drawing/2014/main" id="{2F04148E-5714-4035-8517-6CF9763AB6B7}"/>
                              </a:ext>
                            </a:extLst>
                          </p:cNvPr>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9211" name="Oval 59">
                            <a:extLst>
                              <a:ext uri="{FF2B5EF4-FFF2-40B4-BE49-F238E27FC236}">
                                <a16:creationId xmlns:a16="http://schemas.microsoft.com/office/drawing/2014/main" id="{E14F1AC9-C7FB-4B60-82DE-4971CDFFCCA8}"/>
                              </a:ext>
                            </a:extLst>
                          </p:cNvPr>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9212" name="Oval 60">
                            <a:extLst>
                              <a:ext uri="{FF2B5EF4-FFF2-40B4-BE49-F238E27FC236}">
                                <a16:creationId xmlns:a16="http://schemas.microsoft.com/office/drawing/2014/main" id="{99CBBC2D-66E9-4929-AE0E-9B00AF9DD762}"/>
                              </a:ext>
                            </a:extLst>
                          </p:cNvPr>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9213" name="Oval 61">
                            <a:extLst>
                              <a:ext uri="{FF2B5EF4-FFF2-40B4-BE49-F238E27FC236}">
                                <a16:creationId xmlns:a16="http://schemas.microsoft.com/office/drawing/2014/main" id="{E49679CE-DB1A-43F8-B9E9-74B6A9C201EA}"/>
                              </a:ext>
                            </a:extLst>
                          </p:cNvPr>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9214" name="Oval 62">
                            <a:extLst>
                              <a:ext uri="{FF2B5EF4-FFF2-40B4-BE49-F238E27FC236}">
                                <a16:creationId xmlns:a16="http://schemas.microsoft.com/office/drawing/2014/main" id="{B2FDB3BE-877D-454B-A74A-55927A508F42}"/>
                              </a:ext>
                            </a:extLst>
                          </p:cNvPr>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9215" name="Oval 63">
                            <a:extLst>
                              <a:ext uri="{FF2B5EF4-FFF2-40B4-BE49-F238E27FC236}">
                                <a16:creationId xmlns:a16="http://schemas.microsoft.com/office/drawing/2014/main" id="{D4D47C4F-644A-4037-A751-28660364B9C3}"/>
                              </a:ext>
                            </a:extLst>
                          </p:cNvPr>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49216" name="Line 64">
                          <a:extLst>
                            <a:ext uri="{FF2B5EF4-FFF2-40B4-BE49-F238E27FC236}">
                              <a16:creationId xmlns:a16="http://schemas.microsoft.com/office/drawing/2014/main" id="{96B72660-B865-4209-A75C-2BD4DAF5896D}"/>
                            </a:ext>
                          </a:extLst>
                        </p:cNvPr>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17" name="Line 65">
                          <a:extLst>
                            <a:ext uri="{FF2B5EF4-FFF2-40B4-BE49-F238E27FC236}">
                              <a16:creationId xmlns:a16="http://schemas.microsoft.com/office/drawing/2014/main" id="{26824912-42B9-46E9-A73E-A9F3CB34597A}"/>
                            </a:ext>
                          </a:extLst>
                        </p:cNvPr>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18" name="Line 66">
                          <a:extLst>
                            <a:ext uri="{FF2B5EF4-FFF2-40B4-BE49-F238E27FC236}">
                              <a16:creationId xmlns:a16="http://schemas.microsoft.com/office/drawing/2014/main" id="{D4FAB244-36FE-4D7E-8CF7-3BE7F33CF9FA}"/>
                            </a:ext>
                          </a:extLst>
                        </p:cNvPr>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19" name="Line 67">
                          <a:extLst>
                            <a:ext uri="{FF2B5EF4-FFF2-40B4-BE49-F238E27FC236}">
                              <a16:creationId xmlns:a16="http://schemas.microsoft.com/office/drawing/2014/main" id="{9D61C30B-CD0D-4EEC-BC4A-EDDB80B81AF0}"/>
                            </a:ext>
                          </a:extLst>
                        </p:cNvPr>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20" name="Line 68">
                          <a:extLst>
                            <a:ext uri="{FF2B5EF4-FFF2-40B4-BE49-F238E27FC236}">
                              <a16:creationId xmlns:a16="http://schemas.microsoft.com/office/drawing/2014/main" id="{06A967AD-B6A3-4087-90E6-68C29380612E}"/>
                            </a:ext>
                          </a:extLst>
                        </p:cNvPr>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21" name="Line 69">
                          <a:extLst>
                            <a:ext uri="{FF2B5EF4-FFF2-40B4-BE49-F238E27FC236}">
                              <a16:creationId xmlns:a16="http://schemas.microsoft.com/office/drawing/2014/main" id="{ED56BA14-3DAA-4CE7-ADF7-61A052894A9F}"/>
                            </a:ext>
                          </a:extLst>
                        </p:cNvPr>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22" name="Line 70">
                          <a:extLst>
                            <a:ext uri="{FF2B5EF4-FFF2-40B4-BE49-F238E27FC236}">
                              <a16:creationId xmlns:a16="http://schemas.microsoft.com/office/drawing/2014/main" id="{CBAA103F-FAF9-453A-9076-83B58F2EF0E9}"/>
                            </a:ext>
                          </a:extLst>
                        </p:cNvPr>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23" name="Line 71">
                          <a:extLst>
                            <a:ext uri="{FF2B5EF4-FFF2-40B4-BE49-F238E27FC236}">
                              <a16:creationId xmlns:a16="http://schemas.microsoft.com/office/drawing/2014/main" id="{C4A7C4D3-C468-4FCA-8EA6-68681F835D67}"/>
                            </a:ext>
                          </a:extLst>
                        </p:cNvPr>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24" name="Line 72">
                          <a:extLst>
                            <a:ext uri="{FF2B5EF4-FFF2-40B4-BE49-F238E27FC236}">
                              <a16:creationId xmlns:a16="http://schemas.microsoft.com/office/drawing/2014/main" id="{5DCA3D2D-59D3-4465-907C-80EF89595EA9}"/>
                            </a:ext>
                          </a:extLst>
                        </p:cNvPr>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25" name="Line 73">
                          <a:extLst>
                            <a:ext uri="{FF2B5EF4-FFF2-40B4-BE49-F238E27FC236}">
                              <a16:creationId xmlns:a16="http://schemas.microsoft.com/office/drawing/2014/main" id="{5229C740-28AA-4897-A263-C91293787162}"/>
                            </a:ext>
                          </a:extLst>
                        </p:cNvPr>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26" name="Line 74">
                          <a:extLst>
                            <a:ext uri="{FF2B5EF4-FFF2-40B4-BE49-F238E27FC236}">
                              <a16:creationId xmlns:a16="http://schemas.microsoft.com/office/drawing/2014/main" id="{774A97AB-7AB6-49A6-B077-6E5F4EEC7046}"/>
                            </a:ext>
                          </a:extLst>
                        </p:cNvPr>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27" name="Line 75">
                          <a:extLst>
                            <a:ext uri="{FF2B5EF4-FFF2-40B4-BE49-F238E27FC236}">
                              <a16:creationId xmlns:a16="http://schemas.microsoft.com/office/drawing/2014/main" id="{2DFF9D27-FF3F-49D8-A793-E98AEBE85CFE}"/>
                            </a:ext>
                          </a:extLst>
                        </p:cNvPr>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28" name="Line 76">
                          <a:extLst>
                            <a:ext uri="{FF2B5EF4-FFF2-40B4-BE49-F238E27FC236}">
                              <a16:creationId xmlns:a16="http://schemas.microsoft.com/office/drawing/2014/main" id="{D80E709E-C84C-4934-954A-2981CD8FC6EB}"/>
                            </a:ext>
                          </a:extLst>
                        </p:cNvPr>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29" name="Line 77">
                          <a:extLst>
                            <a:ext uri="{FF2B5EF4-FFF2-40B4-BE49-F238E27FC236}">
                              <a16:creationId xmlns:a16="http://schemas.microsoft.com/office/drawing/2014/main" id="{262AFFDC-7599-4029-8213-B1B62717AED4}"/>
                            </a:ext>
                          </a:extLst>
                        </p:cNvPr>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30" name="Line 78">
                          <a:extLst>
                            <a:ext uri="{FF2B5EF4-FFF2-40B4-BE49-F238E27FC236}">
                              <a16:creationId xmlns:a16="http://schemas.microsoft.com/office/drawing/2014/main" id="{01BB4B3E-BA2D-419B-A3CC-FAF8A5498CE9}"/>
                            </a:ext>
                          </a:extLst>
                        </p:cNvPr>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31" name="Line 79">
                          <a:extLst>
                            <a:ext uri="{FF2B5EF4-FFF2-40B4-BE49-F238E27FC236}">
                              <a16:creationId xmlns:a16="http://schemas.microsoft.com/office/drawing/2014/main" id="{251BC443-8AC8-4E0E-A10A-7EB8566451BC}"/>
                            </a:ext>
                          </a:extLst>
                        </p:cNvPr>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32" name="Line 80">
                          <a:extLst>
                            <a:ext uri="{FF2B5EF4-FFF2-40B4-BE49-F238E27FC236}">
                              <a16:creationId xmlns:a16="http://schemas.microsoft.com/office/drawing/2014/main" id="{DBD3C282-5ADD-40DC-B1CF-21940736F47E}"/>
                            </a:ext>
                          </a:extLst>
                        </p:cNvPr>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33" name="Line 81">
                          <a:extLst>
                            <a:ext uri="{FF2B5EF4-FFF2-40B4-BE49-F238E27FC236}">
                              <a16:creationId xmlns:a16="http://schemas.microsoft.com/office/drawing/2014/main" id="{EC4FCCB8-11C6-4A9A-8C63-C88DE4EE16EC}"/>
                            </a:ext>
                          </a:extLst>
                        </p:cNvPr>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34" name="Line 82">
                          <a:extLst>
                            <a:ext uri="{FF2B5EF4-FFF2-40B4-BE49-F238E27FC236}">
                              <a16:creationId xmlns:a16="http://schemas.microsoft.com/office/drawing/2014/main" id="{739116A5-0369-4E62-862D-2BC758676A97}"/>
                            </a:ext>
                          </a:extLst>
                        </p:cNvPr>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35" name="Line 83">
                          <a:extLst>
                            <a:ext uri="{FF2B5EF4-FFF2-40B4-BE49-F238E27FC236}">
                              <a16:creationId xmlns:a16="http://schemas.microsoft.com/office/drawing/2014/main" id="{BA9BB85F-0416-4AF1-A5A5-1CA1DE3CCC93}"/>
                            </a:ext>
                          </a:extLst>
                        </p:cNvPr>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36" name="Line 84">
                          <a:extLst>
                            <a:ext uri="{FF2B5EF4-FFF2-40B4-BE49-F238E27FC236}">
                              <a16:creationId xmlns:a16="http://schemas.microsoft.com/office/drawing/2014/main" id="{A0E42F08-93FF-49F0-A507-2E5C2CC1CEC6}"/>
                            </a:ext>
                          </a:extLst>
                        </p:cNvPr>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37" name="Line 85">
                          <a:extLst>
                            <a:ext uri="{FF2B5EF4-FFF2-40B4-BE49-F238E27FC236}">
                              <a16:creationId xmlns:a16="http://schemas.microsoft.com/office/drawing/2014/main" id="{3F690194-1740-4BE4-AE07-8F6B71BAEF73}"/>
                            </a:ext>
                          </a:extLst>
                        </p:cNvPr>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38" name="Line 86">
                          <a:extLst>
                            <a:ext uri="{FF2B5EF4-FFF2-40B4-BE49-F238E27FC236}">
                              <a16:creationId xmlns:a16="http://schemas.microsoft.com/office/drawing/2014/main" id="{7A4A1969-223F-48B0-8646-A8D5B8971ABC}"/>
                            </a:ext>
                          </a:extLst>
                        </p:cNvPr>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39" name="Line 87">
                          <a:extLst>
                            <a:ext uri="{FF2B5EF4-FFF2-40B4-BE49-F238E27FC236}">
                              <a16:creationId xmlns:a16="http://schemas.microsoft.com/office/drawing/2014/main" id="{73A450D0-B5CB-4D66-9A6D-0EBDD8626010}"/>
                            </a:ext>
                          </a:extLst>
                        </p:cNvPr>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40" name="Line 88">
                          <a:extLst>
                            <a:ext uri="{FF2B5EF4-FFF2-40B4-BE49-F238E27FC236}">
                              <a16:creationId xmlns:a16="http://schemas.microsoft.com/office/drawing/2014/main" id="{04FE615F-3342-4602-A7AF-69BF943FAFAE}"/>
                            </a:ext>
                          </a:extLst>
                        </p:cNvPr>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41" name="Line 89">
                          <a:extLst>
                            <a:ext uri="{FF2B5EF4-FFF2-40B4-BE49-F238E27FC236}">
                              <a16:creationId xmlns:a16="http://schemas.microsoft.com/office/drawing/2014/main" id="{9B491A1B-5F03-4A46-A639-3616B661AF30}"/>
                            </a:ext>
                          </a:extLst>
                        </p:cNvPr>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42" name="Line 90">
                          <a:extLst>
                            <a:ext uri="{FF2B5EF4-FFF2-40B4-BE49-F238E27FC236}">
                              <a16:creationId xmlns:a16="http://schemas.microsoft.com/office/drawing/2014/main" id="{8E47D355-1EF9-46EB-8748-79440B02B6A8}"/>
                            </a:ext>
                          </a:extLst>
                        </p:cNvPr>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43" name="Line 91">
                          <a:extLst>
                            <a:ext uri="{FF2B5EF4-FFF2-40B4-BE49-F238E27FC236}">
                              <a16:creationId xmlns:a16="http://schemas.microsoft.com/office/drawing/2014/main" id="{D8F97550-7A7B-4C03-AA8D-EEA666A91E20}"/>
                            </a:ext>
                          </a:extLst>
                        </p:cNvPr>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44" name="Line 92">
                          <a:extLst>
                            <a:ext uri="{FF2B5EF4-FFF2-40B4-BE49-F238E27FC236}">
                              <a16:creationId xmlns:a16="http://schemas.microsoft.com/office/drawing/2014/main" id="{03D57765-4932-4B4E-BA8B-5A1E352F762A}"/>
                            </a:ext>
                          </a:extLst>
                        </p:cNvPr>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45" name="Line 93">
                          <a:extLst>
                            <a:ext uri="{FF2B5EF4-FFF2-40B4-BE49-F238E27FC236}">
                              <a16:creationId xmlns:a16="http://schemas.microsoft.com/office/drawing/2014/main" id="{15169B02-3499-4FF6-BE84-C29CA4A871DA}"/>
                            </a:ext>
                          </a:extLst>
                        </p:cNvPr>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46" name="Line 94">
                          <a:extLst>
                            <a:ext uri="{FF2B5EF4-FFF2-40B4-BE49-F238E27FC236}">
                              <a16:creationId xmlns:a16="http://schemas.microsoft.com/office/drawing/2014/main" id="{70F2E9E7-CCC6-4D37-8B42-46980E425940}"/>
                            </a:ext>
                          </a:extLst>
                        </p:cNvPr>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47" name="Line 95">
                          <a:extLst>
                            <a:ext uri="{FF2B5EF4-FFF2-40B4-BE49-F238E27FC236}">
                              <a16:creationId xmlns:a16="http://schemas.microsoft.com/office/drawing/2014/main" id="{AA42B57F-6A9E-4BBF-832F-AC4511B653E2}"/>
                            </a:ext>
                          </a:extLst>
                        </p:cNvPr>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48" name="Line 96">
                          <a:extLst>
                            <a:ext uri="{FF2B5EF4-FFF2-40B4-BE49-F238E27FC236}">
                              <a16:creationId xmlns:a16="http://schemas.microsoft.com/office/drawing/2014/main" id="{D658C619-18C4-4710-BA92-2BADD8E224DF}"/>
                            </a:ext>
                          </a:extLst>
                        </p:cNvPr>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49" name="Line 97">
                          <a:extLst>
                            <a:ext uri="{FF2B5EF4-FFF2-40B4-BE49-F238E27FC236}">
                              <a16:creationId xmlns:a16="http://schemas.microsoft.com/office/drawing/2014/main" id="{C52DFF8F-3A2D-4135-950E-B25E92E012E7}"/>
                            </a:ext>
                          </a:extLst>
                        </p:cNvPr>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50" name="Line 98">
                          <a:extLst>
                            <a:ext uri="{FF2B5EF4-FFF2-40B4-BE49-F238E27FC236}">
                              <a16:creationId xmlns:a16="http://schemas.microsoft.com/office/drawing/2014/main" id="{441CF36C-4902-4D3C-95D4-DA158C5642DC}"/>
                            </a:ext>
                          </a:extLst>
                        </p:cNvPr>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51" name="Line 99">
                          <a:extLst>
                            <a:ext uri="{FF2B5EF4-FFF2-40B4-BE49-F238E27FC236}">
                              <a16:creationId xmlns:a16="http://schemas.microsoft.com/office/drawing/2014/main" id="{58310059-37EE-4438-AC4D-5C8549AC0018}"/>
                            </a:ext>
                          </a:extLst>
                        </p:cNvPr>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grpSp>
            </p:grpSp>
          </p:grpSp>
          <p:grpSp>
            <p:nvGrpSpPr>
              <p:cNvPr id="49252" name="Group 100">
                <a:extLst>
                  <a:ext uri="{FF2B5EF4-FFF2-40B4-BE49-F238E27FC236}">
                    <a16:creationId xmlns:a16="http://schemas.microsoft.com/office/drawing/2014/main" id="{E49980F7-7AA0-40CB-B526-64109392E9DE}"/>
                  </a:ext>
                </a:extLst>
              </p:cNvPr>
              <p:cNvGrpSpPr>
                <a:grpSpLocks/>
              </p:cNvGrpSpPr>
              <p:nvPr userDrawn="1"/>
            </p:nvGrpSpPr>
            <p:grpSpPr bwMode="auto">
              <a:xfrm>
                <a:off x="402" y="1454"/>
                <a:ext cx="2787" cy="2866"/>
                <a:chOff x="2" y="1454"/>
                <a:chExt cx="2787" cy="2866"/>
              </a:xfrm>
            </p:grpSpPr>
            <p:sp>
              <p:nvSpPr>
                <p:cNvPr id="49253" name="Line 101">
                  <a:extLst>
                    <a:ext uri="{FF2B5EF4-FFF2-40B4-BE49-F238E27FC236}">
                      <a16:creationId xmlns:a16="http://schemas.microsoft.com/office/drawing/2014/main" id="{DAFD026A-1676-464D-83F9-93A25111B25E}"/>
                    </a:ext>
                  </a:extLst>
                </p:cNvPr>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54" name="Line 102">
                  <a:extLst>
                    <a:ext uri="{FF2B5EF4-FFF2-40B4-BE49-F238E27FC236}">
                      <a16:creationId xmlns:a16="http://schemas.microsoft.com/office/drawing/2014/main" id="{C3BFA545-2600-4E3E-824A-C54CC66376AC}"/>
                    </a:ext>
                  </a:extLst>
                </p:cNvPr>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49255" name="Group 103">
                  <a:extLst>
                    <a:ext uri="{FF2B5EF4-FFF2-40B4-BE49-F238E27FC236}">
                      <a16:creationId xmlns:a16="http://schemas.microsoft.com/office/drawing/2014/main" id="{06F67DCD-3466-4C08-A6A4-062CA55B1DC0}"/>
                    </a:ext>
                  </a:extLst>
                </p:cNvPr>
                <p:cNvGrpSpPr>
                  <a:grpSpLocks/>
                </p:cNvGrpSpPr>
                <p:nvPr userDrawn="1"/>
              </p:nvGrpSpPr>
              <p:grpSpPr bwMode="auto">
                <a:xfrm>
                  <a:off x="2" y="2738"/>
                  <a:ext cx="1317" cy="1582"/>
                  <a:chOff x="2" y="2738"/>
                  <a:chExt cx="1317" cy="1582"/>
                </a:xfrm>
              </p:grpSpPr>
              <p:sp>
                <p:nvSpPr>
                  <p:cNvPr id="49256" name="Line 104">
                    <a:extLst>
                      <a:ext uri="{FF2B5EF4-FFF2-40B4-BE49-F238E27FC236}">
                        <a16:creationId xmlns:a16="http://schemas.microsoft.com/office/drawing/2014/main" id="{8642ED7C-5951-4C16-9C5B-16FC4EAFEF93}"/>
                      </a:ext>
                    </a:extLst>
                  </p:cNvPr>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57" name="Freeform 105">
                    <a:extLst>
                      <a:ext uri="{FF2B5EF4-FFF2-40B4-BE49-F238E27FC236}">
                        <a16:creationId xmlns:a16="http://schemas.microsoft.com/office/drawing/2014/main" id="{73BE9806-AF76-40A1-83E6-D5B243FC5E70}"/>
                      </a:ext>
                    </a:extLst>
                  </p:cNvPr>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Lst>
                    <a:ahLst/>
                    <a:cxnLst>
                      <a:cxn ang="0">
                        <a:pos x="T0" y="T1"/>
                      </a:cxn>
                      <a:cxn ang="0">
                        <a:pos x="T2" y="T3"/>
                      </a:cxn>
                      <a:cxn ang="0">
                        <a:pos x="T4" y="T5"/>
                      </a:cxn>
                      <a:cxn ang="0">
                        <a:pos x="T6" y="T7"/>
                      </a:cxn>
                      <a:cxn ang="0">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58" name="Line 106">
                    <a:extLst>
                      <a:ext uri="{FF2B5EF4-FFF2-40B4-BE49-F238E27FC236}">
                        <a16:creationId xmlns:a16="http://schemas.microsoft.com/office/drawing/2014/main" id="{976EB710-5A04-4BA6-87DB-E2A710774755}"/>
                      </a:ext>
                    </a:extLst>
                  </p:cNvPr>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59" name="Line 107">
                    <a:extLst>
                      <a:ext uri="{FF2B5EF4-FFF2-40B4-BE49-F238E27FC236}">
                        <a16:creationId xmlns:a16="http://schemas.microsoft.com/office/drawing/2014/main" id="{7E0B91C3-CD5E-4F50-8B28-E0271E2404FC}"/>
                      </a:ext>
                    </a:extLst>
                  </p:cNvPr>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60" name="Line 108">
                    <a:extLst>
                      <a:ext uri="{FF2B5EF4-FFF2-40B4-BE49-F238E27FC236}">
                        <a16:creationId xmlns:a16="http://schemas.microsoft.com/office/drawing/2014/main" id="{966D7D96-AB3C-4A92-B38C-67D36BF5CCFC}"/>
                      </a:ext>
                    </a:extLst>
                  </p:cNvPr>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61" name="Line 109">
                    <a:extLst>
                      <a:ext uri="{FF2B5EF4-FFF2-40B4-BE49-F238E27FC236}">
                        <a16:creationId xmlns:a16="http://schemas.microsoft.com/office/drawing/2014/main" id="{DCAD66CF-181C-493B-992F-BBEF007BCC91}"/>
                      </a:ext>
                    </a:extLst>
                  </p:cNvPr>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62" name="Line 110">
                    <a:extLst>
                      <a:ext uri="{FF2B5EF4-FFF2-40B4-BE49-F238E27FC236}">
                        <a16:creationId xmlns:a16="http://schemas.microsoft.com/office/drawing/2014/main" id="{C5D843AB-C9D2-4500-8EF9-F4034BCB2C2A}"/>
                      </a:ext>
                    </a:extLst>
                  </p:cNvPr>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63" name="Line 111">
                    <a:extLst>
                      <a:ext uri="{FF2B5EF4-FFF2-40B4-BE49-F238E27FC236}">
                        <a16:creationId xmlns:a16="http://schemas.microsoft.com/office/drawing/2014/main" id="{080C9A33-E68F-4323-8BA2-105691F93E64}"/>
                      </a:ext>
                    </a:extLst>
                  </p:cNvPr>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9264" name="Line 112">
                    <a:extLst>
                      <a:ext uri="{FF2B5EF4-FFF2-40B4-BE49-F238E27FC236}">
                        <a16:creationId xmlns:a16="http://schemas.microsoft.com/office/drawing/2014/main" id="{287D1CE8-98CC-4A3E-A31F-1BDEFA35F59C}"/>
                      </a:ext>
                    </a:extLst>
                  </p:cNvPr>
                  <p:cNvSpPr>
                    <a:spLocks noChangeShapeType="1"/>
                  </p:cNvSpPr>
                  <p:nvPr userDrawn="1"/>
                </p:nvSpPr>
                <p:spPr bwMode="hidden">
                  <a:xfrm flipV="1">
                    <a:off x="3" y="2738"/>
                    <a:ext cx="14" cy="2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grpSp>
        <p:grpSp>
          <p:nvGrpSpPr>
            <p:cNvPr id="49265" name="Group 113">
              <a:extLst>
                <a:ext uri="{FF2B5EF4-FFF2-40B4-BE49-F238E27FC236}">
                  <a16:creationId xmlns:a16="http://schemas.microsoft.com/office/drawing/2014/main" id="{493045C9-1511-4041-BB74-6BDD29D51334}"/>
                </a:ext>
              </a:extLst>
            </p:cNvPr>
            <p:cNvGrpSpPr>
              <a:grpSpLocks/>
            </p:cNvGrpSpPr>
            <p:nvPr userDrawn="1"/>
          </p:nvGrpSpPr>
          <p:grpSpPr bwMode="auto">
            <a:xfrm>
              <a:off x="16" y="1326"/>
              <a:ext cx="3325" cy="2948"/>
              <a:chOff x="16" y="1326"/>
              <a:chExt cx="3325" cy="2948"/>
            </a:xfrm>
          </p:grpSpPr>
          <p:sp>
            <p:nvSpPr>
              <p:cNvPr id="49266" name="Freeform 114">
                <a:extLst>
                  <a:ext uri="{FF2B5EF4-FFF2-40B4-BE49-F238E27FC236}">
                    <a16:creationId xmlns:a16="http://schemas.microsoft.com/office/drawing/2014/main" id="{34430875-A0DD-4135-94AD-155C39BB4598}"/>
                  </a:ext>
                </a:extLst>
              </p:cNvPr>
              <p:cNvSpPr>
                <a:spLocks/>
              </p:cNvSpPr>
              <p:nvPr/>
            </p:nvSpPr>
            <p:spPr bwMode="hidden">
              <a:xfrm>
                <a:off x="16" y="2656"/>
                <a:ext cx="1440" cy="1618"/>
              </a:xfrm>
              <a:custGeom>
                <a:avLst/>
                <a:gdLst>
                  <a:gd name="T0" fmla="*/ 873 w 1435"/>
                  <a:gd name="T1" fmla="*/ 1150 h 1618"/>
                  <a:gd name="T2" fmla="*/ 741 w 1435"/>
                  <a:gd name="T3" fmla="*/ 1019 h 1618"/>
                  <a:gd name="T4" fmla="*/ 610 w 1435"/>
                  <a:gd name="T5" fmla="*/ 875 h 1618"/>
                  <a:gd name="T6" fmla="*/ 490 w 1435"/>
                  <a:gd name="T7" fmla="*/ 737 h 1618"/>
                  <a:gd name="T8" fmla="*/ 377 w 1435"/>
                  <a:gd name="T9" fmla="*/ 593 h 1618"/>
                  <a:gd name="T10" fmla="*/ 275 w 1435"/>
                  <a:gd name="T11" fmla="*/ 443 h 1618"/>
                  <a:gd name="T12" fmla="*/ 173 w 1435"/>
                  <a:gd name="T13" fmla="*/ 299 h 1618"/>
                  <a:gd name="T14" fmla="*/ 84 w 1435"/>
                  <a:gd name="T15" fmla="*/ 149 h 1618"/>
                  <a:gd name="T16" fmla="*/ 0 w 1435"/>
                  <a:gd name="T17" fmla="*/ 0 h 1618"/>
                  <a:gd name="T18" fmla="*/ 0 w 1435"/>
                  <a:gd name="T19" fmla="*/ 11 h 1618"/>
                  <a:gd name="T20" fmla="*/ 84 w 1435"/>
                  <a:gd name="T21" fmla="*/ 155 h 1618"/>
                  <a:gd name="T22" fmla="*/ 173 w 1435"/>
                  <a:gd name="T23" fmla="*/ 305 h 1618"/>
                  <a:gd name="T24" fmla="*/ 269 w 1435"/>
                  <a:gd name="T25" fmla="*/ 449 h 1618"/>
                  <a:gd name="T26" fmla="*/ 377 w 1435"/>
                  <a:gd name="T27" fmla="*/ 593 h 1618"/>
                  <a:gd name="T28" fmla="*/ 490 w 1435"/>
                  <a:gd name="T29" fmla="*/ 737 h 1618"/>
                  <a:gd name="T30" fmla="*/ 610 w 1435"/>
                  <a:gd name="T31" fmla="*/ 881 h 1618"/>
                  <a:gd name="T32" fmla="*/ 735 w 1435"/>
                  <a:gd name="T33" fmla="*/ 1019 h 1618"/>
                  <a:gd name="T34" fmla="*/ 873 w 1435"/>
                  <a:gd name="T35" fmla="*/ 1150 h 1618"/>
                  <a:gd name="T36" fmla="*/ 1010 w 1435"/>
                  <a:gd name="T37" fmla="*/ 1276 h 1618"/>
                  <a:gd name="T38" fmla="*/ 1148 w 1435"/>
                  <a:gd name="T39" fmla="*/ 1396 h 1618"/>
                  <a:gd name="T40" fmla="*/ 1286 w 1435"/>
                  <a:gd name="T41" fmla="*/ 1510 h 1618"/>
                  <a:gd name="T42" fmla="*/ 1429 w 1435"/>
                  <a:gd name="T43" fmla="*/ 1618 h 1618"/>
                  <a:gd name="T44" fmla="*/ 1435 w 1435"/>
                  <a:gd name="T45" fmla="*/ 1618 h 1618"/>
                  <a:gd name="T46" fmla="*/ 1292 w 1435"/>
                  <a:gd name="T47" fmla="*/ 1510 h 1618"/>
                  <a:gd name="T48" fmla="*/ 1154 w 1435"/>
                  <a:gd name="T49" fmla="*/ 1396 h 1618"/>
                  <a:gd name="T50" fmla="*/ 1010 w 1435"/>
                  <a:gd name="T51" fmla="*/ 1276 h 1618"/>
                  <a:gd name="T52" fmla="*/ 873 w 1435"/>
                  <a:gd name="T53" fmla="*/ 1150 h 1618"/>
                  <a:gd name="T54" fmla="*/ 873 w 1435"/>
                  <a:gd name="T55" fmla="*/ 115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9267" name="Freeform 115">
                <a:extLst>
                  <a:ext uri="{FF2B5EF4-FFF2-40B4-BE49-F238E27FC236}">
                    <a16:creationId xmlns:a16="http://schemas.microsoft.com/office/drawing/2014/main" id="{3D9F78DC-5455-460C-9ED5-DB7231A550A2}"/>
                  </a:ext>
                </a:extLst>
              </p:cNvPr>
              <p:cNvSpPr>
                <a:spLocks/>
              </p:cNvSpPr>
              <p:nvPr/>
            </p:nvSpPr>
            <p:spPr bwMode="hidden">
              <a:xfrm>
                <a:off x="16" y="2260"/>
                <a:ext cx="1673" cy="2014"/>
              </a:xfrm>
              <a:custGeom>
                <a:avLst/>
                <a:gdLst>
                  <a:gd name="T0" fmla="*/ 957 w 1668"/>
                  <a:gd name="T1" fmla="*/ 1463 h 2014"/>
                  <a:gd name="T2" fmla="*/ 789 w 1668"/>
                  <a:gd name="T3" fmla="*/ 1289 h 2014"/>
                  <a:gd name="T4" fmla="*/ 634 w 1668"/>
                  <a:gd name="T5" fmla="*/ 1115 h 2014"/>
                  <a:gd name="T6" fmla="*/ 490 w 1668"/>
                  <a:gd name="T7" fmla="*/ 929 h 2014"/>
                  <a:gd name="T8" fmla="*/ 365 w 1668"/>
                  <a:gd name="T9" fmla="*/ 743 h 2014"/>
                  <a:gd name="T10" fmla="*/ 251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1 w 1668"/>
                  <a:gd name="T25" fmla="*/ 569 h 2014"/>
                  <a:gd name="T26" fmla="*/ 365 w 1668"/>
                  <a:gd name="T27" fmla="*/ 755 h 2014"/>
                  <a:gd name="T28" fmla="*/ 490 w 1668"/>
                  <a:gd name="T29" fmla="*/ 935 h 2014"/>
                  <a:gd name="T30" fmla="*/ 634 w 1668"/>
                  <a:gd name="T31" fmla="*/ 1115 h 2014"/>
                  <a:gd name="T32" fmla="*/ 789 w 1668"/>
                  <a:gd name="T33" fmla="*/ 1295 h 2014"/>
                  <a:gd name="T34" fmla="*/ 957 w 1668"/>
                  <a:gd name="T35" fmla="*/ 1463 h 2014"/>
                  <a:gd name="T36" fmla="*/ 1130 w 1668"/>
                  <a:gd name="T37" fmla="*/ 1618 h 2014"/>
                  <a:gd name="T38" fmla="*/ 1303 w 1668"/>
                  <a:gd name="T39" fmla="*/ 1762 h 2014"/>
                  <a:gd name="T40" fmla="*/ 1483 w 1668"/>
                  <a:gd name="T41" fmla="*/ 1894 h 2014"/>
                  <a:gd name="T42" fmla="*/ 1662 w 1668"/>
                  <a:gd name="T43" fmla="*/ 2014 h 2014"/>
                  <a:gd name="T44" fmla="*/ 1668 w 1668"/>
                  <a:gd name="T45" fmla="*/ 2014 h 2014"/>
                  <a:gd name="T46" fmla="*/ 1483 w 1668"/>
                  <a:gd name="T47" fmla="*/ 1894 h 2014"/>
                  <a:gd name="T48" fmla="*/ 1303 w 1668"/>
                  <a:gd name="T49" fmla="*/ 1762 h 2014"/>
                  <a:gd name="T50" fmla="*/ 1130 w 1668"/>
                  <a:gd name="T51" fmla="*/ 1618 h 2014"/>
                  <a:gd name="T52" fmla="*/ 957 w 1668"/>
                  <a:gd name="T53" fmla="*/ 1463 h 2014"/>
                  <a:gd name="T54" fmla="*/ 957 w 1668"/>
                  <a:gd name="T55" fmla="*/ 1463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9268" name="Rectangle 116">
                <a:extLst>
                  <a:ext uri="{FF2B5EF4-FFF2-40B4-BE49-F238E27FC236}">
                    <a16:creationId xmlns:a16="http://schemas.microsoft.com/office/drawing/2014/main" id="{271C945B-2D5D-464B-97E5-9F2B6AD5BE0D}"/>
                  </a:ext>
                </a:extLst>
              </p:cNvPr>
              <p:cNvSpPr>
                <a:spLocks noChangeArrowheads="1"/>
              </p:cNvSpPr>
              <p:nvPr/>
            </p:nvSpPr>
            <p:spPr bwMode="hidden">
              <a:xfrm rot="-2488720">
                <a:off x="1988" y="1919"/>
                <a:ext cx="1353"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9269" name="Rectangle 117">
                <a:extLst>
                  <a:ext uri="{FF2B5EF4-FFF2-40B4-BE49-F238E27FC236}">
                    <a16:creationId xmlns:a16="http://schemas.microsoft.com/office/drawing/2014/main" id="{4AFBEEE6-8B0C-4F9C-9B91-1C9E2542F91A}"/>
                  </a:ext>
                </a:extLst>
              </p:cNvPr>
              <p:cNvSpPr>
                <a:spLocks noChangeArrowheads="1"/>
              </p:cNvSpPr>
              <p:nvPr/>
            </p:nvSpPr>
            <p:spPr bwMode="hidden">
              <a:xfrm rot="-5087790">
                <a:off x="1964" y="2613"/>
                <a:ext cx="2217"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9270" name="Rectangle 118">
                <a:extLst>
                  <a:ext uri="{FF2B5EF4-FFF2-40B4-BE49-F238E27FC236}">
                    <a16:creationId xmlns:a16="http://schemas.microsoft.com/office/drawing/2014/main" id="{9CC789BF-0741-4BE0-9F50-17D542907B45}"/>
                  </a:ext>
                </a:extLst>
              </p:cNvPr>
              <p:cNvSpPr>
                <a:spLocks noChangeArrowheads="1"/>
              </p:cNvSpPr>
              <p:nvPr/>
            </p:nvSpPr>
            <p:spPr bwMode="hidden">
              <a:xfrm rot="-3417299">
                <a:off x="1019" y="2694"/>
                <a:ext cx="2678"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9271" name="Rectangle 119">
                <a:extLst>
                  <a:ext uri="{FF2B5EF4-FFF2-40B4-BE49-F238E27FC236}">
                    <a16:creationId xmlns:a16="http://schemas.microsoft.com/office/drawing/2014/main" id="{801A40BE-A9B3-4BC6-96A9-A277E7EE8222}"/>
                  </a:ext>
                </a:extLst>
              </p:cNvPr>
              <p:cNvSpPr>
                <a:spLocks noChangeArrowheads="1"/>
              </p:cNvSpPr>
              <p:nvPr/>
            </p:nvSpPr>
            <p:spPr bwMode="hidden">
              <a:xfrm rot="-835848">
                <a:off x="688" y="1748"/>
                <a:ext cx="2390"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nvGrpSpPr>
              <p:cNvPr id="49272" name="Group 120">
                <a:extLst>
                  <a:ext uri="{FF2B5EF4-FFF2-40B4-BE49-F238E27FC236}">
                    <a16:creationId xmlns:a16="http://schemas.microsoft.com/office/drawing/2014/main" id="{72CD61DF-3D97-44EE-A059-9DDA5839D35C}"/>
                  </a:ext>
                </a:extLst>
              </p:cNvPr>
              <p:cNvGrpSpPr>
                <a:grpSpLocks noChangeAspect="1"/>
              </p:cNvGrpSpPr>
              <p:nvPr/>
            </p:nvGrpSpPr>
            <p:grpSpPr bwMode="auto">
              <a:xfrm>
                <a:off x="3046" y="1326"/>
                <a:ext cx="259" cy="299"/>
                <a:chOff x="3042" y="1265"/>
                <a:chExt cx="367" cy="424"/>
              </a:xfrm>
            </p:grpSpPr>
            <p:sp>
              <p:nvSpPr>
                <p:cNvPr id="49273" name="Oval 121">
                  <a:extLst>
                    <a:ext uri="{FF2B5EF4-FFF2-40B4-BE49-F238E27FC236}">
                      <a16:creationId xmlns:a16="http://schemas.microsoft.com/office/drawing/2014/main" id="{D348AC2B-B50E-46E1-A730-B09A5CAB9070}"/>
                    </a:ext>
                  </a:extLst>
                </p:cNvPr>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9274" name="Freeform 122">
                  <a:extLst>
                    <a:ext uri="{FF2B5EF4-FFF2-40B4-BE49-F238E27FC236}">
                      <a16:creationId xmlns:a16="http://schemas.microsoft.com/office/drawing/2014/main" id="{90418FF7-7D43-4FFC-903D-D7EFF40DB59B}"/>
                    </a:ext>
                  </a:extLst>
                </p:cNvPr>
                <p:cNvSpPr>
                  <a:spLocks noChangeAspect="1"/>
                </p:cNvSpPr>
                <p:nvPr userDrawn="1"/>
              </p:nvSpPr>
              <p:spPr bwMode="hidden">
                <a:xfrm>
                  <a:off x="3070" y="1374"/>
                  <a:ext cx="227" cy="222"/>
                </a:xfrm>
                <a:custGeom>
                  <a:avLst/>
                  <a:gdLst>
                    <a:gd name="T0" fmla="*/ 227 w 227"/>
                    <a:gd name="T1" fmla="*/ 134 h 222"/>
                    <a:gd name="T2" fmla="*/ 203 w 227"/>
                    <a:gd name="T3" fmla="*/ 144 h 222"/>
                    <a:gd name="T4" fmla="*/ 179 w 227"/>
                    <a:gd name="T5" fmla="*/ 138 h 222"/>
                    <a:gd name="T6" fmla="*/ 149 w 227"/>
                    <a:gd name="T7" fmla="*/ 126 h 222"/>
                    <a:gd name="T8" fmla="*/ 126 w 227"/>
                    <a:gd name="T9" fmla="*/ 102 h 222"/>
                    <a:gd name="T10" fmla="*/ 102 w 227"/>
                    <a:gd name="T11" fmla="*/ 72 h 222"/>
                    <a:gd name="T12" fmla="*/ 84 w 227"/>
                    <a:gd name="T13" fmla="*/ 48 h 222"/>
                    <a:gd name="T14" fmla="*/ 78 w 227"/>
                    <a:gd name="T15" fmla="*/ 24 h 222"/>
                    <a:gd name="T16" fmla="*/ 84 w 227"/>
                    <a:gd name="T17" fmla="*/ 0 h 222"/>
                    <a:gd name="T18" fmla="*/ 84 w 227"/>
                    <a:gd name="T19" fmla="*/ 0 h 222"/>
                    <a:gd name="T20" fmla="*/ 78 w 227"/>
                    <a:gd name="T21" fmla="*/ 0 h 222"/>
                    <a:gd name="T22" fmla="*/ 18 w 227"/>
                    <a:gd name="T23" fmla="*/ 60 h 222"/>
                    <a:gd name="T24" fmla="*/ 0 w 227"/>
                    <a:gd name="T25" fmla="*/ 90 h 222"/>
                    <a:gd name="T26" fmla="*/ 0 w 227"/>
                    <a:gd name="T27" fmla="*/ 120 h 222"/>
                    <a:gd name="T28" fmla="*/ 12 w 227"/>
                    <a:gd name="T29" fmla="*/ 156 h 222"/>
                    <a:gd name="T30" fmla="*/ 36 w 227"/>
                    <a:gd name="T31" fmla="*/ 192 h 222"/>
                    <a:gd name="T32" fmla="*/ 66 w 227"/>
                    <a:gd name="T33" fmla="*/ 216 h 222"/>
                    <a:gd name="T34" fmla="*/ 96 w 227"/>
                    <a:gd name="T35" fmla="*/ 222 h 222"/>
                    <a:gd name="T36" fmla="*/ 126 w 227"/>
                    <a:gd name="T37" fmla="*/ 222 h 222"/>
                    <a:gd name="T38" fmla="*/ 155 w 227"/>
                    <a:gd name="T39" fmla="*/ 210 h 222"/>
                    <a:gd name="T40" fmla="*/ 227 w 227"/>
                    <a:gd name="T41" fmla="*/ 138 h 222"/>
                    <a:gd name="T42" fmla="*/ 227 w 227"/>
                    <a:gd name="T43" fmla="*/ 1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9275" name="Freeform 123">
                  <a:extLst>
                    <a:ext uri="{FF2B5EF4-FFF2-40B4-BE49-F238E27FC236}">
                      <a16:creationId xmlns:a16="http://schemas.microsoft.com/office/drawing/2014/main" id="{A388C596-D0FB-4D67-852B-146761310F56}"/>
                    </a:ext>
                  </a:extLst>
                </p:cNvPr>
                <p:cNvSpPr>
                  <a:spLocks noChangeAspect="1"/>
                </p:cNvSpPr>
                <p:nvPr userDrawn="1"/>
              </p:nvSpPr>
              <p:spPr bwMode="hidden">
                <a:xfrm>
                  <a:off x="3144" y="1365"/>
                  <a:ext cx="163" cy="155"/>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sl-SI"/>
                </a:p>
              </p:txBody>
            </p:sp>
            <p:sp>
              <p:nvSpPr>
                <p:cNvPr id="49276" name="Freeform 124">
                  <a:extLst>
                    <a:ext uri="{FF2B5EF4-FFF2-40B4-BE49-F238E27FC236}">
                      <a16:creationId xmlns:a16="http://schemas.microsoft.com/office/drawing/2014/main" id="{B4C0CCCA-1C17-46B0-B785-1631F9671968}"/>
                    </a:ext>
                  </a:extLst>
                </p:cNvPr>
                <p:cNvSpPr>
                  <a:spLocks noChangeAspect="1"/>
                </p:cNvSpPr>
                <p:nvPr userDrawn="1"/>
              </p:nvSpPr>
              <p:spPr bwMode="hidden">
                <a:xfrm>
                  <a:off x="3202" y="1272"/>
                  <a:ext cx="203" cy="198"/>
                </a:xfrm>
                <a:custGeom>
                  <a:avLst/>
                  <a:gdLst>
                    <a:gd name="T0" fmla="*/ 179 w 203"/>
                    <a:gd name="T1" fmla="*/ 18 h 198"/>
                    <a:gd name="T2" fmla="*/ 197 w 203"/>
                    <a:gd name="T3" fmla="*/ 48 h 198"/>
                    <a:gd name="T4" fmla="*/ 203 w 203"/>
                    <a:gd name="T5" fmla="*/ 60 h 198"/>
                    <a:gd name="T6" fmla="*/ 197 w 203"/>
                    <a:gd name="T7" fmla="*/ 66 h 198"/>
                    <a:gd name="T8" fmla="*/ 65 w 203"/>
                    <a:gd name="T9" fmla="*/ 192 h 198"/>
                    <a:gd name="T10" fmla="*/ 59 w 203"/>
                    <a:gd name="T11" fmla="*/ 198 h 198"/>
                    <a:gd name="T12" fmla="*/ 47 w 203"/>
                    <a:gd name="T13" fmla="*/ 192 h 198"/>
                    <a:gd name="T14" fmla="*/ 17 w 203"/>
                    <a:gd name="T15" fmla="*/ 174 h 198"/>
                    <a:gd name="T16" fmla="*/ 0 w 203"/>
                    <a:gd name="T17" fmla="*/ 150 h 198"/>
                    <a:gd name="T18" fmla="*/ 0 w 203"/>
                    <a:gd name="T19" fmla="*/ 126 h 198"/>
                    <a:gd name="T20" fmla="*/ 131 w 203"/>
                    <a:gd name="T21" fmla="*/ 0 h 198"/>
                    <a:gd name="T22" fmla="*/ 155 w 203"/>
                    <a:gd name="T23" fmla="*/ 0 h 198"/>
                    <a:gd name="T24" fmla="*/ 179 w 203"/>
                    <a:gd name="T25" fmla="*/ 18 h 198"/>
                    <a:gd name="T26" fmla="*/ 179 w 203"/>
                    <a:gd name="T27"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9277" name="Freeform 125">
                  <a:extLst>
                    <a:ext uri="{FF2B5EF4-FFF2-40B4-BE49-F238E27FC236}">
                      <a16:creationId xmlns:a16="http://schemas.microsoft.com/office/drawing/2014/main" id="{0496BE8C-D799-4DEA-B2E7-1532A40F0A4A}"/>
                    </a:ext>
                  </a:extLst>
                </p:cNvPr>
                <p:cNvSpPr>
                  <a:spLocks noChangeAspect="1"/>
                </p:cNvSpPr>
                <p:nvPr userDrawn="1"/>
              </p:nvSpPr>
              <p:spPr bwMode="hidden">
                <a:xfrm>
                  <a:off x="3330" y="1265"/>
                  <a:ext cx="79" cy="74"/>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sl-SI"/>
                </a:p>
              </p:txBody>
            </p:sp>
          </p:grpSp>
        </p:grpSp>
      </p:grpSp>
      <p:sp>
        <p:nvSpPr>
          <p:cNvPr id="49278" name="Rectangle 126">
            <a:extLst>
              <a:ext uri="{FF2B5EF4-FFF2-40B4-BE49-F238E27FC236}">
                <a16:creationId xmlns:a16="http://schemas.microsoft.com/office/drawing/2014/main" id="{F3BAD92B-5CF5-4682-B5A5-93CB5BBE4098}"/>
              </a:ext>
            </a:extLst>
          </p:cNvPr>
          <p:cNvSpPr>
            <a:spLocks noGrp="1" noChangeArrowheads="1"/>
          </p:cNvSpPr>
          <p:nvPr>
            <p:ph type="ctrTitle" sz="quarter"/>
          </p:nvPr>
        </p:nvSpPr>
        <p:spPr>
          <a:xfrm>
            <a:off x="685800" y="1600200"/>
            <a:ext cx="7772400" cy="1973263"/>
          </a:xfrm>
        </p:spPr>
        <p:txBody>
          <a:bodyPr/>
          <a:lstStyle>
            <a:lvl1pPr>
              <a:defRPr sz="5100"/>
            </a:lvl1pPr>
          </a:lstStyle>
          <a:p>
            <a:pPr lvl="0"/>
            <a:r>
              <a:rPr lang="sl-SI" altLang="sl-SI" noProof="0"/>
              <a:t>Kliknite, če želite urediti slog naslova matrice</a:t>
            </a:r>
          </a:p>
        </p:txBody>
      </p:sp>
      <p:sp>
        <p:nvSpPr>
          <p:cNvPr id="49279" name="Rectangle 127">
            <a:extLst>
              <a:ext uri="{FF2B5EF4-FFF2-40B4-BE49-F238E27FC236}">
                <a16:creationId xmlns:a16="http://schemas.microsoft.com/office/drawing/2014/main" id="{444BBDB3-A117-468B-9E76-4C98DEFF47E1}"/>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49280" name="Rectangle 128">
            <a:extLst>
              <a:ext uri="{FF2B5EF4-FFF2-40B4-BE49-F238E27FC236}">
                <a16:creationId xmlns:a16="http://schemas.microsoft.com/office/drawing/2014/main" id="{1C211C60-1401-4E1A-A779-42D7C219C64F}"/>
              </a:ext>
            </a:extLst>
          </p:cNvPr>
          <p:cNvSpPr>
            <a:spLocks noGrp="1" noChangeArrowheads="1"/>
          </p:cNvSpPr>
          <p:nvPr>
            <p:ph type="dt" sz="quarter" idx="2"/>
          </p:nvPr>
        </p:nvSpPr>
        <p:spPr/>
        <p:txBody>
          <a:bodyPr/>
          <a:lstStyle>
            <a:lvl1pPr>
              <a:defRPr>
                <a:effectLst/>
              </a:defRPr>
            </a:lvl1pPr>
          </a:lstStyle>
          <a:p>
            <a:fld id="{9CA51C75-DC36-42E2-8945-49A20A5B8DFD}" type="datetimeFigureOut">
              <a:rPr lang="sl-SI" altLang="sl-SI"/>
              <a:pPr/>
              <a:t>3. 06. 2019</a:t>
            </a:fld>
            <a:endParaRPr lang="sl-SI" altLang="sl-SI"/>
          </a:p>
        </p:txBody>
      </p:sp>
      <p:sp>
        <p:nvSpPr>
          <p:cNvPr id="49281" name="Rectangle 129">
            <a:extLst>
              <a:ext uri="{FF2B5EF4-FFF2-40B4-BE49-F238E27FC236}">
                <a16:creationId xmlns:a16="http://schemas.microsoft.com/office/drawing/2014/main" id="{7A9C3CBD-CBB1-4478-BDE7-980A1DF1AFCF}"/>
              </a:ext>
            </a:extLst>
          </p:cNvPr>
          <p:cNvSpPr>
            <a:spLocks noGrp="1" noChangeArrowheads="1"/>
          </p:cNvSpPr>
          <p:nvPr>
            <p:ph type="ftr" sz="quarter" idx="3"/>
          </p:nvPr>
        </p:nvSpPr>
        <p:spPr/>
        <p:txBody>
          <a:bodyPr/>
          <a:lstStyle>
            <a:lvl1pPr>
              <a:defRPr>
                <a:effectLst/>
              </a:defRPr>
            </a:lvl1pPr>
          </a:lstStyle>
          <a:p>
            <a:endParaRPr lang="sl-SI" altLang="sl-SI"/>
          </a:p>
        </p:txBody>
      </p:sp>
      <p:sp>
        <p:nvSpPr>
          <p:cNvPr id="49282" name="Rectangle 130">
            <a:extLst>
              <a:ext uri="{FF2B5EF4-FFF2-40B4-BE49-F238E27FC236}">
                <a16:creationId xmlns:a16="http://schemas.microsoft.com/office/drawing/2014/main" id="{09A1632A-EF5D-4EC1-B43E-0539D26311FE}"/>
              </a:ext>
            </a:extLst>
          </p:cNvPr>
          <p:cNvSpPr>
            <a:spLocks noGrp="1" noChangeArrowheads="1"/>
          </p:cNvSpPr>
          <p:nvPr>
            <p:ph type="sldNum" sz="quarter" idx="4"/>
          </p:nvPr>
        </p:nvSpPr>
        <p:spPr/>
        <p:txBody>
          <a:bodyPr/>
          <a:lstStyle>
            <a:lvl1pPr>
              <a:defRPr>
                <a:effectLst/>
              </a:defRPr>
            </a:lvl1pPr>
          </a:lstStyle>
          <a:p>
            <a:fld id="{386B248F-53D0-418E-BC79-0A786CD723FF}" type="slidenum">
              <a:rPr lang="sl-SI" altLang="sl-SI"/>
              <a:pPr/>
              <a:t>‹#›</a:t>
            </a:fld>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7D74-436A-41FA-9156-BFC89128025E}"/>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877B872F-8AD2-4174-8B15-D8FF516FD5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8FCBBE50-CA50-4C49-A688-1E4E4DFB2FBC}"/>
              </a:ext>
            </a:extLst>
          </p:cNvPr>
          <p:cNvSpPr>
            <a:spLocks noGrp="1"/>
          </p:cNvSpPr>
          <p:nvPr>
            <p:ph type="dt" sz="half" idx="10"/>
          </p:nvPr>
        </p:nvSpPr>
        <p:spPr/>
        <p:txBody>
          <a:bodyPr/>
          <a:lstStyle>
            <a:lvl1pPr>
              <a:defRPr/>
            </a:lvl1pPr>
          </a:lstStyle>
          <a:p>
            <a:fld id="{1CBAEB12-99BD-407B-8848-7648A8E2B61B}" type="datetimeFigureOut">
              <a:rPr lang="sl-SI" altLang="sl-SI"/>
              <a:pPr/>
              <a:t>3. 06. 2019</a:t>
            </a:fld>
            <a:endParaRPr lang="sl-SI" altLang="sl-SI"/>
          </a:p>
        </p:txBody>
      </p:sp>
      <p:sp>
        <p:nvSpPr>
          <p:cNvPr id="5" name="Footer Placeholder 4">
            <a:extLst>
              <a:ext uri="{FF2B5EF4-FFF2-40B4-BE49-F238E27FC236}">
                <a16:creationId xmlns:a16="http://schemas.microsoft.com/office/drawing/2014/main" id="{C5F733BF-1A2D-4545-A128-72EEA670612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7807BEA-EABB-4D9B-B64A-15CAC64EF3E4}"/>
              </a:ext>
            </a:extLst>
          </p:cNvPr>
          <p:cNvSpPr>
            <a:spLocks noGrp="1"/>
          </p:cNvSpPr>
          <p:nvPr>
            <p:ph type="sldNum" sz="quarter" idx="12"/>
          </p:nvPr>
        </p:nvSpPr>
        <p:spPr/>
        <p:txBody>
          <a:bodyPr/>
          <a:lstStyle>
            <a:lvl1pPr>
              <a:defRPr/>
            </a:lvl1pPr>
          </a:lstStyle>
          <a:p>
            <a:fld id="{9E939506-F941-48B2-A414-C5940C2B4FA0}" type="slidenum">
              <a:rPr lang="sl-SI" altLang="sl-SI"/>
              <a:pPr/>
              <a:t>‹#›</a:t>
            </a:fld>
            <a:endParaRPr lang="sl-SI" altLang="sl-SI"/>
          </a:p>
        </p:txBody>
      </p:sp>
    </p:spTree>
    <p:extLst>
      <p:ext uri="{BB962C8B-B14F-4D97-AF65-F5344CB8AC3E}">
        <p14:creationId xmlns:p14="http://schemas.microsoft.com/office/powerpoint/2010/main" val="400331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53F562-028E-4439-A075-D30478BD5077}"/>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B926F051-00D0-46FB-BB27-9FC738CC602D}"/>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80E0323-73A9-4639-910E-164CF88BB3CB}"/>
              </a:ext>
            </a:extLst>
          </p:cNvPr>
          <p:cNvSpPr>
            <a:spLocks noGrp="1"/>
          </p:cNvSpPr>
          <p:nvPr>
            <p:ph type="dt" sz="half" idx="10"/>
          </p:nvPr>
        </p:nvSpPr>
        <p:spPr/>
        <p:txBody>
          <a:bodyPr/>
          <a:lstStyle>
            <a:lvl1pPr>
              <a:defRPr/>
            </a:lvl1pPr>
          </a:lstStyle>
          <a:p>
            <a:fld id="{6DCB2DEF-CBC4-43E6-968E-F834FA66B7CD}" type="datetimeFigureOut">
              <a:rPr lang="sl-SI" altLang="sl-SI"/>
              <a:pPr/>
              <a:t>3. 06. 2019</a:t>
            </a:fld>
            <a:endParaRPr lang="sl-SI" altLang="sl-SI"/>
          </a:p>
        </p:txBody>
      </p:sp>
      <p:sp>
        <p:nvSpPr>
          <p:cNvPr id="5" name="Footer Placeholder 4">
            <a:extLst>
              <a:ext uri="{FF2B5EF4-FFF2-40B4-BE49-F238E27FC236}">
                <a16:creationId xmlns:a16="http://schemas.microsoft.com/office/drawing/2014/main" id="{573A6DFA-07EA-478C-A73C-E29EA99DE4C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D6CFCCE-C6CA-4DFD-9EAC-97C428F55D63}"/>
              </a:ext>
            </a:extLst>
          </p:cNvPr>
          <p:cNvSpPr>
            <a:spLocks noGrp="1"/>
          </p:cNvSpPr>
          <p:nvPr>
            <p:ph type="sldNum" sz="quarter" idx="12"/>
          </p:nvPr>
        </p:nvSpPr>
        <p:spPr/>
        <p:txBody>
          <a:bodyPr/>
          <a:lstStyle>
            <a:lvl1pPr>
              <a:defRPr/>
            </a:lvl1pPr>
          </a:lstStyle>
          <a:p>
            <a:fld id="{2D1E6D89-B72C-4192-8C30-1E827C6CFFC1}" type="slidenum">
              <a:rPr lang="sl-SI" altLang="sl-SI"/>
              <a:pPr/>
              <a:t>‹#›</a:t>
            </a:fld>
            <a:endParaRPr lang="sl-SI" altLang="sl-SI"/>
          </a:p>
        </p:txBody>
      </p:sp>
    </p:spTree>
    <p:extLst>
      <p:ext uri="{BB962C8B-B14F-4D97-AF65-F5344CB8AC3E}">
        <p14:creationId xmlns:p14="http://schemas.microsoft.com/office/powerpoint/2010/main" val="248577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11E22-6079-49EB-86DD-0BD864B0FB8F}"/>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B1E2A7D-A628-4670-829F-06CB40FABD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8080F004-88AB-41AC-BB18-F28696CF7EEF}"/>
              </a:ext>
            </a:extLst>
          </p:cNvPr>
          <p:cNvSpPr>
            <a:spLocks noGrp="1"/>
          </p:cNvSpPr>
          <p:nvPr>
            <p:ph type="dt" sz="half" idx="10"/>
          </p:nvPr>
        </p:nvSpPr>
        <p:spPr/>
        <p:txBody>
          <a:bodyPr/>
          <a:lstStyle>
            <a:lvl1pPr>
              <a:defRPr/>
            </a:lvl1pPr>
          </a:lstStyle>
          <a:p>
            <a:fld id="{FDD21102-2967-4A37-B783-02EAA3BDABF5}" type="datetimeFigureOut">
              <a:rPr lang="sl-SI" altLang="sl-SI"/>
              <a:pPr/>
              <a:t>3. 06. 2019</a:t>
            </a:fld>
            <a:endParaRPr lang="sl-SI" altLang="sl-SI"/>
          </a:p>
        </p:txBody>
      </p:sp>
      <p:sp>
        <p:nvSpPr>
          <p:cNvPr id="5" name="Footer Placeholder 4">
            <a:extLst>
              <a:ext uri="{FF2B5EF4-FFF2-40B4-BE49-F238E27FC236}">
                <a16:creationId xmlns:a16="http://schemas.microsoft.com/office/drawing/2014/main" id="{29ABCE37-E32E-496B-8013-CCB2970101F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1AA6DE1-776B-4397-890E-78BC05985661}"/>
              </a:ext>
            </a:extLst>
          </p:cNvPr>
          <p:cNvSpPr>
            <a:spLocks noGrp="1"/>
          </p:cNvSpPr>
          <p:nvPr>
            <p:ph type="sldNum" sz="quarter" idx="12"/>
          </p:nvPr>
        </p:nvSpPr>
        <p:spPr/>
        <p:txBody>
          <a:bodyPr/>
          <a:lstStyle>
            <a:lvl1pPr>
              <a:defRPr/>
            </a:lvl1pPr>
          </a:lstStyle>
          <a:p>
            <a:fld id="{680AA399-CE65-48DB-8EF6-0FEAC7938375}" type="slidenum">
              <a:rPr lang="sl-SI" altLang="sl-SI"/>
              <a:pPr/>
              <a:t>‹#›</a:t>
            </a:fld>
            <a:endParaRPr lang="sl-SI" altLang="sl-SI"/>
          </a:p>
        </p:txBody>
      </p:sp>
    </p:spTree>
    <p:extLst>
      <p:ext uri="{BB962C8B-B14F-4D97-AF65-F5344CB8AC3E}">
        <p14:creationId xmlns:p14="http://schemas.microsoft.com/office/powerpoint/2010/main" val="260874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C6B5-4DD2-4133-BEF3-AB4BE5CB77E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2380FEBA-1789-4444-871B-2D325D3833D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1114427-946C-4410-B507-9C6A9FFE555C}"/>
              </a:ext>
            </a:extLst>
          </p:cNvPr>
          <p:cNvSpPr>
            <a:spLocks noGrp="1"/>
          </p:cNvSpPr>
          <p:nvPr>
            <p:ph type="dt" sz="half" idx="10"/>
          </p:nvPr>
        </p:nvSpPr>
        <p:spPr/>
        <p:txBody>
          <a:bodyPr/>
          <a:lstStyle>
            <a:lvl1pPr>
              <a:defRPr/>
            </a:lvl1pPr>
          </a:lstStyle>
          <a:p>
            <a:fld id="{65F77A07-0638-4E83-9833-4AD4104165E7}" type="datetimeFigureOut">
              <a:rPr lang="sl-SI" altLang="sl-SI"/>
              <a:pPr/>
              <a:t>3. 06. 2019</a:t>
            </a:fld>
            <a:endParaRPr lang="sl-SI" altLang="sl-SI"/>
          </a:p>
        </p:txBody>
      </p:sp>
      <p:sp>
        <p:nvSpPr>
          <p:cNvPr id="5" name="Footer Placeholder 4">
            <a:extLst>
              <a:ext uri="{FF2B5EF4-FFF2-40B4-BE49-F238E27FC236}">
                <a16:creationId xmlns:a16="http://schemas.microsoft.com/office/drawing/2014/main" id="{E3ED1E81-331E-4D6D-A158-F09A9C7A186C}"/>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34E95F4-D430-4637-A8CE-D31BD40DCA0B}"/>
              </a:ext>
            </a:extLst>
          </p:cNvPr>
          <p:cNvSpPr>
            <a:spLocks noGrp="1"/>
          </p:cNvSpPr>
          <p:nvPr>
            <p:ph type="sldNum" sz="quarter" idx="12"/>
          </p:nvPr>
        </p:nvSpPr>
        <p:spPr/>
        <p:txBody>
          <a:bodyPr/>
          <a:lstStyle>
            <a:lvl1pPr>
              <a:defRPr/>
            </a:lvl1pPr>
          </a:lstStyle>
          <a:p>
            <a:fld id="{7257BD3A-E2DF-4466-A5BF-2E75B400CC21}" type="slidenum">
              <a:rPr lang="sl-SI" altLang="sl-SI"/>
              <a:pPr/>
              <a:t>‹#›</a:t>
            </a:fld>
            <a:endParaRPr lang="sl-SI" altLang="sl-SI"/>
          </a:p>
        </p:txBody>
      </p:sp>
    </p:spTree>
    <p:extLst>
      <p:ext uri="{BB962C8B-B14F-4D97-AF65-F5344CB8AC3E}">
        <p14:creationId xmlns:p14="http://schemas.microsoft.com/office/powerpoint/2010/main" val="27141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6286-57F1-4089-8FD6-5E793BFF260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81C30018-AEB1-4D85-BB08-67D342A6D206}"/>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2106AA89-498E-4C3D-84ED-CB370EBDFC6B}"/>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BF0D265E-0BCE-4AAF-AA40-D5F1FF4444FE}"/>
              </a:ext>
            </a:extLst>
          </p:cNvPr>
          <p:cNvSpPr>
            <a:spLocks noGrp="1"/>
          </p:cNvSpPr>
          <p:nvPr>
            <p:ph type="dt" sz="half" idx="10"/>
          </p:nvPr>
        </p:nvSpPr>
        <p:spPr/>
        <p:txBody>
          <a:bodyPr/>
          <a:lstStyle>
            <a:lvl1pPr>
              <a:defRPr/>
            </a:lvl1pPr>
          </a:lstStyle>
          <a:p>
            <a:fld id="{9DC70AE6-6F65-4A1A-A5A5-6C8224F9F385}" type="datetimeFigureOut">
              <a:rPr lang="sl-SI" altLang="sl-SI"/>
              <a:pPr/>
              <a:t>3. 06. 2019</a:t>
            </a:fld>
            <a:endParaRPr lang="sl-SI" altLang="sl-SI"/>
          </a:p>
        </p:txBody>
      </p:sp>
      <p:sp>
        <p:nvSpPr>
          <p:cNvPr id="6" name="Footer Placeholder 5">
            <a:extLst>
              <a:ext uri="{FF2B5EF4-FFF2-40B4-BE49-F238E27FC236}">
                <a16:creationId xmlns:a16="http://schemas.microsoft.com/office/drawing/2014/main" id="{F3D3A70A-70DD-4BD8-B077-897CA926665F}"/>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6C86BE52-2699-4BD0-A15F-D44285F536EF}"/>
              </a:ext>
            </a:extLst>
          </p:cNvPr>
          <p:cNvSpPr>
            <a:spLocks noGrp="1"/>
          </p:cNvSpPr>
          <p:nvPr>
            <p:ph type="sldNum" sz="quarter" idx="12"/>
          </p:nvPr>
        </p:nvSpPr>
        <p:spPr/>
        <p:txBody>
          <a:bodyPr/>
          <a:lstStyle>
            <a:lvl1pPr>
              <a:defRPr/>
            </a:lvl1pPr>
          </a:lstStyle>
          <a:p>
            <a:fld id="{D265C810-F2CC-4F2E-8C57-B66D2E18EB48}" type="slidenum">
              <a:rPr lang="sl-SI" altLang="sl-SI"/>
              <a:pPr/>
              <a:t>‹#›</a:t>
            </a:fld>
            <a:endParaRPr lang="sl-SI" altLang="sl-SI"/>
          </a:p>
        </p:txBody>
      </p:sp>
    </p:spTree>
    <p:extLst>
      <p:ext uri="{BB962C8B-B14F-4D97-AF65-F5344CB8AC3E}">
        <p14:creationId xmlns:p14="http://schemas.microsoft.com/office/powerpoint/2010/main" val="2997981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643CE-E690-4BB6-B36A-AD15F8DE201C}"/>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69D77E92-C934-4E39-9C5E-5DEB928E46C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B4D172-368E-4872-ACBE-F05EADA1E25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3235C362-6744-4FB4-B375-1CF80E5B619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3CA67E-DD1C-4E17-A7AD-BFD4C42DC3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8783CCBE-E4E3-4366-BE77-9D9AFD86774F}"/>
              </a:ext>
            </a:extLst>
          </p:cNvPr>
          <p:cNvSpPr>
            <a:spLocks noGrp="1"/>
          </p:cNvSpPr>
          <p:nvPr>
            <p:ph type="dt" sz="half" idx="10"/>
          </p:nvPr>
        </p:nvSpPr>
        <p:spPr/>
        <p:txBody>
          <a:bodyPr/>
          <a:lstStyle>
            <a:lvl1pPr>
              <a:defRPr/>
            </a:lvl1pPr>
          </a:lstStyle>
          <a:p>
            <a:fld id="{5AF68279-9F37-4F2D-BA38-C49557152AF1}" type="datetimeFigureOut">
              <a:rPr lang="sl-SI" altLang="sl-SI"/>
              <a:pPr/>
              <a:t>3. 06. 2019</a:t>
            </a:fld>
            <a:endParaRPr lang="sl-SI" altLang="sl-SI"/>
          </a:p>
        </p:txBody>
      </p:sp>
      <p:sp>
        <p:nvSpPr>
          <p:cNvPr id="8" name="Footer Placeholder 7">
            <a:extLst>
              <a:ext uri="{FF2B5EF4-FFF2-40B4-BE49-F238E27FC236}">
                <a16:creationId xmlns:a16="http://schemas.microsoft.com/office/drawing/2014/main" id="{67B42453-F433-4A11-94BE-AEDFFF3DD384}"/>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3D16E033-CDC5-401A-A9FC-E890837FE0CF}"/>
              </a:ext>
            </a:extLst>
          </p:cNvPr>
          <p:cNvSpPr>
            <a:spLocks noGrp="1"/>
          </p:cNvSpPr>
          <p:nvPr>
            <p:ph type="sldNum" sz="quarter" idx="12"/>
          </p:nvPr>
        </p:nvSpPr>
        <p:spPr/>
        <p:txBody>
          <a:bodyPr/>
          <a:lstStyle>
            <a:lvl1pPr>
              <a:defRPr/>
            </a:lvl1pPr>
          </a:lstStyle>
          <a:p>
            <a:fld id="{C15F3A67-A1B8-40E1-A244-0CE495FC37E0}" type="slidenum">
              <a:rPr lang="sl-SI" altLang="sl-SI"/>
              <a:pPr/>
              <a:t>‹#›</a:t>
            </a:fld>
            <a:endParaRPr lang="sl-SI" altLang="sl-SI"/>
          </a:p>
        </p:txBody>
      </p:sp>
    </p:spTree>
    <p:extLst>
      <p:ext uri="{BB962C8B-B14F-4D97-AF65-F5344CB8AC3E}">
        <p14:creationId xmlns:p14="http://schemas.microsoft.com/office/powerpoint/2010/main" val="26500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C2F45-D228-4D62-A1BE-CB61A8C6DBD8}"/>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85610FC7-9C00-4618-A86A-8497C81E22F7}"/>
              </a:ext>
            </a:extLst>
          </p:cNvPr>
          <p:cNvSpPr>
            <a:spLocks noGrp="1"/>
          </p:cNvSpPr>
          <p:nvPr>
            <p:ph type="dt" sz="half" idx="10"/>
          </p:nvPr>
        </p:nvSpPr>
        <p:spPr/>
        <p:txBody>
          <a:bodyPr/>
          <a:lstStyle>
            <a:lvl1pPr>
              <a:defRPr/>
            </a:lvl1pPr>
          </a:lstStyle>
          <a:p>
            <a:fld id="{4D6099BA-D45A-4E6E-88F0-B9D3EA9473F5}" type="datetimeFigureOut">
              <a:rPr lang="sl-SI" altLang="sl-SI"/>
              <a:pPr/>
              <a:t>3. 06. 2019</a:t>
            </a:fld>
            <a:endParaRPr lang="sl-SI" altLang="sl-SI"/>
          </a:p>
        </p:txBody>
      </p:sp>
      <p:sp>
        <p:nvSpPr>
          <p:cNvPr id="4" name="Footer Placeholder 3">
            <a:extLst>
              <a:ext uri="{FF2B5EF4-FFF2-40B4-BE49-F238E27FC236}">
                <a16:creationId xmlns:a16="http://schemas.microsoft.com/office/drawing/2014/main" id="{2BC60E3A-B1D9-421B-8068-E44412267B4B}"/>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6D542A1C-DAC7-4163-9705-3DED9A36BB9B}"/>
              </a:ext>
            </a:extLst>
          </p:cNvPr>
          <p:cNvSpPr>
            <a:spLocks noGrp="1"/>
          </p:cNvSpPr>
          <p:nvPr>
            <p:ph type="sldNum" sz="quarter" idx="12"/>
          </p:nvPr>
        </p:nvSpPr>
        <p:spPr/>
        <p:txBody>
          <a:bodyPr/>
          <a:lstStyle>
            <a:lvl1pPr>
              <a:defRPr/>
            </a:lvl1pPr>
          </a:lstStyle>
          <a:p>
            <a:fld id="{238D1DEE-F5DF-49B3-81E5-50E57EEA4A7F}" type="slidenum">
              <a:rPr lang="sl-SI" altLang="sl-SI"/>
              <a:pPr/>
              <a:t>‹#›</a:t>
            </a:fld>
            <a:endParaRPr lang="sl-SI" altLang="sl-SI"/>
          </a:p>
        </p:txBody>
      </p:sp>
    </p:spTree>
    <p:extLst>
      <p:ext uri="{BB962C8B-B14F-4D97-AF65-F5344CB8AC3E}">
        <p14:creationId xmlns:p14="http://schemas.microsoft.com/office/powerpoint/2010/main" val="3443728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52CA15-C87C-452A-A465-B28F0F0A7E98}"/>
              </a:ext>
            </a:extLst>
          </p:cNvPr>
          <p:cNvSpPr>
            <a:spLocks noGrp="1"/>
          </p:cNvSpPr>
          <p:nvPr>
            <p:ph type="dt" sz="half" idx="10"/>
          </p:nvPr>
        </p:nvSpPr>
        <p:spPr/>
        <p:txBody>
          <a:bodyPr/>
          <a:lstStyle>
            <a:lvl1pPr>
              <a:defRPr/>
            </a:lvl1pPr>
          </a:lstStyle>
          <a:p>
            <a:fld id="{86C1F88C-503A-430D-807D-1D4A2A41E15D}" type="datetimeFigureOut">
              <a:rPr lang="sl-SI" altLang="sl-SI"/>
              <a:pPr/>
              <a:t>3. 06. 2019</a:t>
            </a:fld>
            <a:endParaRPr lang="sl-SI" altLang="sl-SI"/>
          </a:p>
        </p:txBody>
      </p:sp>
      <p:sp>
        <p:nvSpPr>
          <p:cNvPr id="3" name="Footer Placeholder 2">
            <a:extLst>
              <a:ext uri="{FF2B5EF4-FFF2-40B4-BE49-F238E27FC236}">
                <a16:creationId xmlns:a16="http://schemas.microsoft.com/office/drawing/2014/main" id="{A27F9D8B-8279-4598-B059-DFF477307FCE}"/>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ECFDAF24-2081-411E-9856-6249C17478AF}"/>
              </a:ext>
            </a:extLst>
          </p:cNvPr>
          <p:cNvSpPr>
            <a:spLocks noGrp="1"/>
          </p:cNvSpPr>
          <p:nvPr>
            <p:ph type="sldNum" sz="quarter" idx="12"/>
          </p:nvPr>
        </p:nvSpPr>
        <p:spPr/>
        <p:txBody>
          <a:bodyPr/>
          <a:lstStyle>
            <a:lvl1pPr>
              <a:defRPr/>
            </a:lvl1pPr>
          </a:lstStyle>
          <a:p>
            <a:fld id="{48CBFA31-4AA9-4F4D-AC83-FFB07ED1A1A4}" type="slidenum">
              <a:rPr lang="sl-SI" altLang="sl-SI"/>
              <a:pPr/>
              <a:t>‹#›</a:t>
            </a:fld>
            <a:endParaRPr lang="sl-SI" altLang="sl-SI"/>
          </a:p>
        </p:txBody>
      </p:sp>
    </p:spTree>
    <p:extLst>
      <p:ext uri="{BB962C8B-B14F-4D97-AF65-F5344CB8AC3E}">
        <p14:creationId xmlns:p14="http://schemas.microsoft.com/office/powerpoint/2010/main" val="67633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C2035-75B1-46AD-BC3A-CA122C7358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28A9FE75-370B-447A-80BF-8483286B768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339D2BF0-4E6E-432B-B426-6A8E5C56245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EDC56-3383-47EB-B08E-B6CBB6FA2198}"/>
              </a:ext>
            </a:extLst>
          </p:cNvPr>
          <p:cNvSpPr>
            <a:spLocks noGrp="1"/>
          </p:cNvSpPr>
          <p:nvPr>
            <p:ph type="dt" sz="half" idx="10"/>
          </p:nvPr>
        </p:nvSpPr>
        <p:spPr/>
        <p:txBody>
          <a:bodyPr/>
          <a:lstStyle>
            <a:lvl1pPr>
              <a:defRPr/>
            </a:lvl1pPr>
          </a:lstStyle>
          <a:p>
            <a:fld id="{8FF12706-52F5-4B83-83D0-5EE31C8F75CD}" type="datetimeFigureOut">
              <a:rPr lang="sl-SI" altLang="sl-SI"/>
              <a:pPr/>
              <a:t>3. 06. 2019</a:t>
            </a:fld>
            <a:endParaRPr lang="sl-SI" altLang="sl-SI"/>
          </a:p>
        </p:txBody>
      </p:sp>
      <p:sp>
        <p:nvSpPr>
          <p:cNvPr id="6" name="Footer Placeholder 5">
            <a:extLst>
              <a:ext uri="{FF2B5EF4-FFF2-40B4-BE49-F238E27FC236}">
                <a16:creationId xmlns:a16="http://schemas.microsoft.com/office/drawing/2014/main" id="{4062F415-0AB1-4A37-BC6B-A3A069B9F569}"/>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AC908798-E1B8-41F5-B593-5CB56BC825A5}"/>
              </a:ext>
            </a:extLst>
          </p:cNvPr>
          <p:cNvSpPr>
            <a:spLocks noGrp="1"/>
          </p:cNvSpPr>
          <p:nvPr>
            <p:ph type="sldNum" sz="quarter" idx="12"/>
          </p:nvPr>
        </p:nvSpPr>
        <p:spPr/>
        <p:txBody>
          <a:bodyPr/>
          <a:lstStyle>
            <a:lvl1pPr>
              <a:defRPr/>
            </a:lvl1pPr>
          </a:lstStyle>
          <a:p>
            <a:fld id="{1FB08682-98F7-4179-8A0D-E9A32F08DCDD}" type="slidenum">
              <a:rPr lang="sl-SI" altLang="sl-SI"/>
              <a:pPr/>
              <a:t>‹#›</a:t>
            </a:fld>
            <a:endParaRPr lang="sl-SI" altLang="sl-SI"/>
          </a:p>
        </p:txBody>
      </p:sp>
    </p:spTree>
    <p:extLst>
      <p:ext uri="{BB962C8B-B14F-4D97-AF65-F5344CB8AC3E}">
        <p14:creationId xmlns:p14="http://schemas.microsoft.com/office/powerpoint/2010/main" val="356258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EC79-9202-4D23-9AAA-F4E4696A7C6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3C0BBAA9-CEFA-4124-AD32-4577D8237AA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6554BAAA-A234-492E-9781-2284ABE279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0DD83-A7BA-4A3A-B501-3F7B5D603AE0}"/>
              </a:ext>
            </a:extLst>
          </p:cNvPr>
          <p:cNvSpPr>
            <a:spLocks noGrp="1"/>
          </p:cNvSpPr>
          <p:nvPr>
            <p:ph type="dt" sz="half" idx="10"/>
          </p:nvPr>
        </p:nvSpPr>
        <p:spPr/>
        <p:txBody>
          <a:bodyPr/>
          <a:lstStyle>
            <a:lvl1pPr>
              <a:defRPr/>
            </a:lvl1pPr>
          </a:lstStyle>
          <a:p>
            <a:fld id="{944F7542-EAEC-4F15-B0AA-296013EC8EEC}" type="datetimeFigureOut">
              <a:rPr lang="sl-SI" altLang="sl-SI"/>
              <a:pPr/>
              <a:t>3. 06. 2019</a:t>
            </a:fld>
            <a:endParaRPr lang="sl-SI" altLang="sl-SI"/>
          </a:p>
        </p:txBody>
      </p:sp>
      <p:sp>
        <p:nvSpPr>
          <p:cNvPr id="6" name="Footer Placeholder 5">
            <a:extLst>
              <a:ext uri="{FF2B5EF4-FFF2-40B4-BE49-F238E27FC236}">
                <a16:creationId xmlns:a16="http://schemas.microsoft.com/office/drawing/2014/main" id="{758F72EE-6093-40F7-99C5-79BCA23E78AC}"/>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7E46464-FA4A-47B3-A26E-BCF3A457C46B}"/>
              </a:ext>
            </a:extLst>
          </p:cNvPr>
          <p:cNvSpPr>
            <a:spLocks noGrp="1"/>
          </p:cNvSpPr>
          <p:nvPr>
            <p:ph type="sldNum" sz="quarter" idx="12"/>
          </p:nvPr>
        </p:nvSpPr>
        <p:spPr/>
        <p:txBody>
          <a:bodyPr/>
          <a:lstStyle>
            <a:lvl1pPr>
              <a:defRPr/>
            </a:lvl1pPr>
          </a:lstStyle>
          <a:p>
            <a:fld id="{41F0D51A-67DB-4166-AA3A-50D04C5AA996}" type="slidenum">
              <a:rPr lang="sl-SI" altLang="sl-SI"/>
              <a:pPr/>
              <a:t>‹#›</a:t>
            </a:fld>
            <a:endParaRPr lang="sl-SI" altLang="sl-SI"/>
          </a:p>
        </p:txBody>
      </p:sp>
    </p:spTree>
    <p:extLst>
      <p:ext uri="{BB962C8B-B14F-4D97-AF65-F5344CB8AC3E}">
        <p14:creationId xmlns:p14="http://schemas.microsoft.com/office/powerpoint/2010/main" val="61878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48130" name="Group 2">
            <a:extLst>
              <a:ext uri="{FF2B5EF4-FFF2-40B4-BE49-F238E27FC236}">
                <a16:creationId xmlns:a16="http://schemas.microsoft.com/office/drawing/2014/main" id="{9AD7B769-6155-4A92-A39F-B349265E3228}"/>
              </a:ext>
            </a:extLst>
          </p:cNvPr>
          <p:cNvGrpSpPr>
            <a:grpSpLocks/>
          </p:cNvGrpSpPr>
          <p:nvPr/>
        </p:nvGrpSpPr>
        <p:grpSpPr bwMode="auto">
          <a:xfrm>
            <a:off x="-609600" y="762000"/>
            <a:ext cx="7542213" cy="6029325"/>
            <a:chOff x="-384" y="480"/>
            <a:chExt cx="4751" cy="3798"/>
          </a:xfrm>
        </p:grpSpPr>
        <p:grpSp>
          <p:nvGrpSpPr>
            <p:cNvPr id="48131" name="Group 3">
              <a:extLst>
                <a:ext uri="{FF2B5EF4-FFF2-40B4-BE49-F238E27FC236}">
                  <a16:creationId xmlns:a16="http://schemas.microsoft.com/office/drawing/2014/main" id="{4B448779-C33E-44AD-830E-6E1F8A94F8FD}"/>
                </a:ext>
              </a:extLst>
            </p:cNvPr>
            <p:cNvGrpSpPr>
              <a:grpSpLocks/>
            </p:cNvGrpSpPr>
            <p:nvPr/>
          </p:nvGrpSpPr>
          <p:grpSpPr bwMode="auto">
            <a:xfrm>
              <a:off x="-384" y="480"/>
              <a:ext cx="4751" cy="3798"/>
              <a:chOff x="0" y="522"/>
              <a:chExt cx="4751" cy="3798"/>
            </a:xfrm>
          </p:grpSpPr>
          <p:grpSp>
            <p:nvGrpSpPr>
              <p:cNvPr id="48132" name="Group 4">
                <a:extLst>
                  <a:ext uri="{FF2B5EF4-FFF2-40B4-BE49-F238E27FC236}">
                    <a16:creationId xmlns:a16="http://schemas.microsoft.com/office/drawing/2014/main" id="{58210B07-8C71-41BA-B33C-6A363E9714E6}"/>
                  </a:ext>
                </a:extLst>
              </p:cNvPr>
              <p:cNvGrpSpPr>
                <a:grpSpLocks/>
              </p:cNvGrpSpPr>
              <p:nvPr userDrawn="1"/>
            </p:nvGrpSpPr>
            <p:grpSpPr bwMode="auto">
              <a:xfrm>
                <a:off x="0" y="522"/>
                <a:ext cx="4751" cy="3794"/>
                <a:chOff x="0" y="522"/>
                <a:chExt cx="4751" cy="3794"/>
              </a:xfrm>
            </p:grpSpPr>
            <p:sp>
              <p:nvSpPr>
                <p:cNvPr id="48133" name="Freeform 5">
                  <a:extLst>
                    <a:ext uri="{FF2B5EF4-FFF2-40B4-BE49-F238E27FC236}">
                      <a16:creationId xmlns:a16="http://schemas.microsoft.com/office/drawing/2014/main" id="{C455FDCE-F0B3-4A22-AF8D-32A395F9F73C}"/>
                    </a:ext>
                  </a:extLst>
                </p:cNvPr>
                <p:cNvSpPr>
                  <a:spLocks/>
                </p:cNvSpPr>
                <p:nvPr userDrawn="1"/>
              </p:nvSpPr>
              <p:spPr bwMode="hidden">
                <a:xfrm>
                  <a:off x="628" y="1241"/>
                  <a:ext cx="3281" cy="3075"/>
                </a:xfrm>
                <a:custGeom>
                  <a:avLst/>
                  <a:gdLst>
                    <a:gd name="T0" fmla="*/ 502 w 3271"/>
                    <a:gd name="T1" fmla="*/ 1990 h 3075"/>
                    <a:gd name="T2" fmla="*/ 186 w 3271"/>
                    <a:gd name="T3" fmla="*/ 1474 h 3075"/>
                    <a:gd name="T4" fmla="*/ 66 w 3271"/>
                    <a:gd name="T5" fmla="*/ 1169 h 3075"/>
                    <a:gd name="T6" fmla="*/ 12 w 3271"/>
                    <a:gd name="T7" fmla="*/ 875 h 3075"/>
                    <a:gd name="T8" fmla="*/ 18 w 3271"/>
                    <a:gd name="T9" fmla="*/ 611 h 3075"/>
                    <a:gd name="T10" fmla="*/ 84 w 3271"/>
                    <a:gd name="T11" fmla="*/ 389 h 3075"/>
                    <a:gd name="T12" fmla="*/ 209 w 3271"/>
                    <a:gd name="T13" fmla="*/ 216 h 3075"/>
                    <a:gd name="T14" fmla="*/ 508 w 3271"/>
                    <a:gd name="T15" fmla="*/ 42 h 3075"/>
                    <a:gd name="T16" fmla="*/ 891 w 3271"/>
                    <a:gd name="T17" fmla="*/ 6 h 3075"/>
                    <a:gd name="T18" fmla="*/ 1334 w 3271"/>
                    <a:gd name="T19" fmla="*/ 102 h 3075"/>
                    <a:gd name="T20" fmla="*/ 1806 w 3271"/>
                    <a:gd name="T21" fmla="*/ 324 h 3075"/>
                    <a:gd name="T22" fmla="*/ 2272 w 3271"/>
                    <a:gd name="T23" fmla="*/ 659 h 3075"/>
                    <a:gd name="T24" fmla="*/ 2769 w 3271"/>
                    <a:gd name="T25" fmla="*/ 1187 h 3075"/>
                    <a:gd name="T26" fmla="*/ 3085 w 3271"/>
                    <a:gd name="T27" fmla="*/ 1702 h 3075"/>
                    <a:gd name="T28" fmla="*/ 3205 w 3271"/>
                    <a:gd name="T29" fmla="*/ 2008 h 3075"/>
                    <a:gd name="T30" fmla="*/ 3259 w 3271"/>
                    <a:gd name="T31" fmla="*/ 2302 h 3075"/>
                    <a:gd name="T32" fmla="*/ 3253 w 3271"/>
                    <a:gd name="T33" fmla="*/ 2565 h 3075"/>
                    <a:gd name="T34" fmla="*/ 3187 w 3271"/>
                    <a:gd name="T35" fmla="*/ 2781 h 3075"/>
                    <a:gd name="T36" fmla="*/ 3068 w 3271"/>
                    <a:gd name="T37" fmla="*/ 2961 h 3075"/>
                    <a:gd name="T38" fmla="*/ 2918 w 3271"/>
                    <a:gd name="T39" fmla="*/ 3075 h 3075"/>
                    <a:gd name="T40" fmla="*/ 3068 w 3271"/>
                    <a:gd name="T41" fmla="*/ 2967 h 3075"/>
                    <a:gd name="T42" fmla="*/ 3193 w 3271"/>
                    <a:gd name="T43" fmla="*/ 2787 h 3075"/>
                    <a:gd name="T44" fmla="*/ 3259 w 3271"/>
                    <a:gd name="T45" fmla="*/ 2565 h 3075"/>
                    <a:gd name="T46" fmla="*/ 3265 w 3271"/>
                    <a:gd name="T47" fmla="*/ 2302 h 3075"/>
                    <a:gd name="T48" fmla="*/ 3211 w 3271"/>
                    <a:gd name="T49" fmla="*/ 2008 h 3075"/>
                    <a:gd name="T50" fmla="*/ 3091 w 3271"/>
                    <a:gd name="T51" fmla="*/ 1702 h 3075"/>
                    <a:gd name="T52" fmla="*/ 2775 w 3271"/>
                    <a:gd name="T53" fmla="*/ 1181 h 3075"/>
                    <a:gd name="T54" fmla="*/ 2278 w 3271"/>
                    <a:gd name="T55" fmla="*/ 653 h 3075"/>
                    <a:gd name="T56" fmla="*/ 1806 w 3271"/>
                    <a:gd name="T57" fmla="*/ 318 h 3075"/>
                    <a:gd name="T58" fmla="*/ 1334 w 3271"/>
                    <a:gd name="T59" fmla="*/ 96 h 3075"/>
                    <a:gd name="T60" fmla="*/ 891 w 3271"/>
                    <a:gd name="T61" fmla="*/ 0 h 3075"/>
                    <a:gd name="T62" fmla="*/ 502 w 3271"/>
                    <a:gd name="T63" fmla="*/ 36 h 3075"/>
                    <a:gd name="T64" fmla="*/ 204 w 3271"/>
                    <a:gd name="T65" fmla="*/ 210 h 3075"/>
                    <a:gd name="T66" fmla="*/ 78 w 3271"/>
                    <a:gd name="T67" fmla="*/ 389 h 3075"/>
                    <a:gd name="T68" fmla="*/ 12 w 3271"/>
                    <a:gd name="T69" fmla="*/ 611 h 3075"/>
                    <a:gd name="T70" fmla="*/ 6 w 3271"/>
                    <a:gd name="T71" fmla="*/ 875 h 3075"/>
                    <a:gd name="T72" fmla="*/ 60 w 3271"/>
                    <a:gd name="T73" fmla="*/ 1169 h 3075"/>
                    <a:gd name="T74" fmla="*/ 180 w 3271"/>
                    <a:gd name="T75" fmla="*/ 1474 h 3075"/>
                    <a:gd name="T76" fmla="*/ 353 w 3271"/>
                    <a:gd name="T77" fmla="*/ 1786 h 3075"/>
                    <a:gd name="T78" fmla="*/ 849 w 3271"/>
                    <a:gd name="T79" fmla="*/ 2380 h 3075"/>
                    <a:gd name="T80" fmla="*/ 1244 w 3271"/>
                    <a:gd name="T81" fmla="*/ 2709 h 3075"/>
                    <a:gd name="T82" fmla="*/ 1656 w 3271"/>
                    <a:gd name="T83" fmla="*/ 2961 h 3075"/>
                    <a:gd name="T84" fmla="*/ 1937 w 3271"/>
                    <a:gd name="T85" fmla="*/ 3075 h 3075"/>
                    <a:gd name="T86" fmla="*/ 1525 w 3271"/>
                    <a:gd name="T87" fmla="*/ 2889 h 3075"/>
                    <a:gd name="T88" fmla="*/ 1118 w 3271"/>
                    <a:gd name="T89" fmla="*/ 2607 h 3075"/>
                    <a:gd name="T90" fmla="*/ 849 w 3271"/>
                    <a:gd name="T91" fmla="*/ 238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48134" name="Group 6">
                  <a:extLst>
                    <a:ext uri="{FF2B5EF4-FFF2-40B4-BE49-F238E27FC236}">
                      <a16:creationId xmlns:a16="http://schemas.microsoft.com/office/drawing/2014/main" id="{392A4FA6-F527-47C3-9828-20D4F653B1B3}"/>
                    </a:ext>
                  </a:extLst>
                </p:cNvPr>
                <p:cNvGrpSpPr>
                  <a:grpSpLocks/>
                </p:cNvGrpSpPr>
                <p:nvPr userDrawn="1"/>
              </p:nvGrpSpPr>
              <p:grpSpPr bwMode="auto">
                <a:xfrm>
                  <a:off x="0" y="522"/>
                  <a:ext cx="4751" cy="3794"/>
                  <a:chOff x="0" y="522"/>
                  <a:chExt cx="4751" cy="3794"/>
                </a:xfrm>
              </p:grpSpPr>
              <p:sp>
                <p:nvSpPr>
                  <p:cNvPr id="48135" name="Freeform 7">
                    <a:extLst>
                      <a:ext uri="{FF2B5EF4-FFF2-40B4-BE49-F238E27FC236}">
                        <a16:creationId xmlns:a16="http://schemas.microsoft.com/office/drawing/2014/main" id="{24DE8287-A2E8-483C-B71A-F76EAB977948}"/>
                      </a:ext>
                    </a:extLst>
                  </p:cNvPr>
                  <p:cNvSpPr>
                    <a:spLocks/>
                  </p:cNvSpPr>
                  <p:nvPr userDrawn="1"/>
                </p:nvSpPr>
                <p:spPr bwMode="hidden">
                  <a:xfrm>
                    <a:off x="400" y="815"/>
                    <a:ext cx="3964" cy="3501"/>
                  </a:xfrm>
                  <a:custGeom>
                    <a:avLst/>
                    <a:gdLst>
                      <a:gd name="T0" fmla="*/ 3946 w 3952"/>
                      <a:gd name="T1" fmla="*/ 2860 h 3501"/>
                      <a:gd name="T2" fmla="*/ 3910 w 3952"/>
                      <a:gd name="T3" fmla="*/ 2614 h 3501"/>
                      <a:gd name="T4" fmla="*/ 3839 w 3952"/>
                      <a:gd name="T5" fmla="*/ 2368 h 3501"/>
                      <a:gd name="T6" fmla="*/ 3731 w 3952"/>
                      <a:gd name="T7" fmla="*/ 2110 h 3501"/>
                      <a:gd name="T8" fmla="*/ 3593 w 3952"/>
                      <a:gd name="T9" fmla="*/ 1853 h 3501"/>
                      <a:gd name="T10" fmla="*/ 3432 w 3952"/>
                      <a:gd name="T11" fmla="*/ 1595 h 3501"/>
                      <a:gd name="T12" fmla="*/ 3241 w 3952"/>
                      <a:gd name="T13" fmla="*/ 1343 h 3501"/>
                      <a:gd name="T14" fmla="*/ 3025 w 3952"/>
                      <a:gd name="T15" fmla="*/ 1103 h 3501"/>
                      <a:gd name="T16" fmla="*/ 2721 w 3952"/>
                      <a:gd name="T17" fmla="*/ 815 h 3501"/>
                      <a:gd name="T18" fmla="*/ 2332 w 3952"/>
                      <a:gd name="T19" fmla="*/ 522 h 3501"/>
                      <a:gd name="T20" fmla="*/ 1943 w 3952"/>
                      <a:gd name="T21" fmla="*/ 288 h 3501"/>
                      <a:gd name="T22" fmla="*/ 1555 w 3952"/>
                      <a:gd name="T23" fmla="*/ 126 h 3501"/>
                      <a:gd name="T24" fmla="*/ 1184 w 3952"/>
                      <a:gd name="T25" fmla="*/ 24 h 3501"/>
                      <a:gd name="T26" fmla="*/ 837 w 3952"/>
                      <a:gd name="T27" fmla="*/ 0 h 3501"/>
                      <a:gd name="T28" fmla="*/ 526 w 3952"/>
                      <a:gd name="T29" fmla="*/ 48 h 3501"/>
                      <a:gd name="T30" fmla="*/ 263 w 3952"/>
                      <a:gd name="T31" fmla="*/ 174 h 3501"/>
                      <a:gd name="T32" fmla="*/ 114 w 3952"/>
                      <a:gd name="T33" fmla="*/ 312 h 3501"/>
                      <a:gd name="T34" fmla="*/ 0 w 3952"/>
                      <a:gd name="T35" fmla="*/ 486 h 3501"/>
                      <a:gd name="T36" fmla="*/ 72 w 3952"/>
                      <a:gd name="T37" fmla="*/ 372 h 3501"/>
                      <a:gd name="T38" fmla="*/ 269 w 3952"/>
                      <a:gd name="T39" fmla="*/ 174 h 3501"/>
                      <a:gd name="T40" fmla="*/ 526 w 3952"/>
                      <a:gd name="T41" fmla="*/ 48 h 3501"/>
                      <a:gd name="T42" fmla="*/ 837 w 3952"/>
                      <a:gd name="T43" fmla="*/ 6 h 3501"/>
                      <a:gd name="T44" fmla="*/ 1184 w 3952"/>
                      <a:gd name="T45" fmla="*/ 30 h 3501"/>
                      <a:gd name="T46" fmla="*/ 1555 w 3952"/>
                      <a:gd name="T47" fmla="*/ 132 h 3501"/>
                      <a:gd name="T48" fmla="*/ 1943 w 3952"/>
                      <a:gd name="T49" fmla="*/ 294 h 3501"/>
                      <a:gd name="T50" fmla="*/ 2332 w 3952"/>
                      <a:gd name="T51" fmla="*/ 528 h 3501"/>
                      <a:gd name="T52" fmla="*/ 2715 w 3952"/>
                      <a:gd name="T53" fmla="*/ 821 h 3501"/>
                      <a:gd name="T54" fmla="*/ 3127 w 3952"/>
                      <a:gd name="T55" fmla="*/ 1223 h 3501"/>
                      <a:gd name="T56" fmla="*/ 3336 w 3952"/>
                      <a:gd name="T57" fmla="*/ 1469 h 3501"/>
                      <a:gd name="T58" fmla="*/ 3510 w 3952"/>
                      <a:gd name="T59" fmla="*/ 1727 h 3501"/>
                      <a:gd name="T60" fmla="*/ 3665 w 3952"/>
                      <a:gd name="T61" fmla="*/ 1984 h 3501"/>
                      <a:gd name="T62" fmla="*/ 3785 w 3952"/>
                      <a:gd name="T63" fmla="*/ 2236 h 3501"/>
                      <a:gd name="T64" fmla="*/ 3875 w 3952"/>
                      <a:gd name="T65" fmla="*/ 2494 h 3501"/>
                      <a:gd name="T66" fmla="*/ 3934 w 3952"/>
                      <a:gd name="T67" fmla="*/ 2740 h 3501"/>
                      <a:gd name="T68" fmla="*/ 3952 w 3952"/>
                      <a:gd name="T69" fmla="*/ 2973 h 3501"/>
                      <a:gd name="T70" fmla="*/ 3922 w 3952"/>
                      <a:gd name="T71" fmla="*/ 3255 h 3501"/>
                      <a:gd name="T72" fmla="*/ 3833 w 3952"/>
                      <a:gd name="T73" fmla="*/ 3501 h 3501"/>
                      <a:gd name="T74" fmla="*/ 3886 w 3952"/>
                      <a:gd name="T75" fmla="*/ 3387 h 3501"/>
                      <a:gd name="T76" fmla="*/ 3946 w 3952"/>
                      <a:gd name="T77" fmla="*/ 3123 h 3501"/>
                      <a:gd name="T78" fmla="*/ 3952 w 3952"/>
                      <a:gd name="T79" fmla="*/ 2973 h 3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136" name="Freeform 8">
                    <a:extLst>
                      <a:ext uri="{FF2B5EF4-FFF2-40B4-BE49-F238E27FC236}">
                        <a16:creationId xmlns:a16="http://schemas.microsoft.com/office/drawing/2014/main" id="{1EB701FA-9EFE-4F0D-BD07-1369BB9682D3}"/>
                      </a:ext>
                    </a:extLst>
                  </p:cNvPr>
                  <p:cNvSpPr>
                    <a:spLocks/>
                  </p:cNvSpPr>
                  <p:nvPr userDrawn="1"/>
                </p:nvSpPr>
                <p:spPr bwMode="hidden">
                  <a:xfrm>
                    <a:off x="406" y="953"/>
                    <a:ext cx="3803" cy="3363"/>
                  </a:xfrm>
                  <a:custGeom>
                    <a:avLst/>
                    <a:gdLst>
                      <a:gd name="T0" fmla="*/ 676 w 3791"/>
                      <a:gd name="T1" fmla="*/ 2416 h 3363"/>
                      <a:gd name="T2" fmla="*/ 419 w 3791"/>
                      <a:gd name="T3" fmla="*/ 2062 h 3363"/>
                      <a:gd name="T4" fmla="*/ 215 w 3791"/>
                      <a:gd name="T5" fmla="*/ 1703 h 3363"/>
                      <a:gd name="T6" fmla="*/ 78 w 3791"/>
                      <a:gd name="T7" fmla="*/ 1343 h 3363"/>
                      <a:gd name="T8" fmla="*/ 12 w 3791"/>
                      <a:gd name="T9" fmla="*/ 1001 h 3363"/>
                      <a:gd name="T10" fmla="*/ 18 w 3791"/>
                      <a:gd name="T11" fmla="*/ 701 h 3363"/>
                      <a:gd name="T12" fmla="*/ 96 w 3791"/>
                      <a:gd name="T13" fmla="*/ 450 h 3363"/>
                      <a:gd name="T14" fmla="*/ 239 w 3791"/>
                      <a:gd name="T15" fmla="*/ 246 h 3363"/>
                      <a:gd name="T16" fmla="*/ 580 w 3791"/>
                      <a:gd name="T17" fmla="*/ 48 h 3363"/>
                      <a:gd name="T18" fmla="*/ 1028 w 3791"/>
                      <a:gd name="T19" fmla="*/ 6 h 3363"/>
                      <a:gd name="T20" fmla="*/ 1543 w 3791"/>
                      <a:gd name="T21" fmla="*/ 120 h 3363"/>
                      <a:gd name="T22" fmla="*/ 2087 w 3791"/>
                      <a:gd name="T23" fmla="*/ 378 h 3363"/>
                      <a:gd name="T24" fmla="*/ 2631 w 3791"/>
                      <a:gd name="T25" fmla="*/ 773 h 3363"/>
                      <a:gd name="T26" fmla="*/ 3115 w 3791"/>
                      <a:gd name="T27" fmla="*/ 1265 h 3363"/>
                      <a:gd name="T28" fmla="*/ 3378 w 3791"/>
                      <a:gd name="T29" fmla="*/ 1625 h 3363"/>
                      <a:gd name="T30" fmla="*/ 3582 w 3791"/>
                      <a:gd name="T31" fmla="*/ 1984 h 3363"/>
                      <a:gd name="T32" fmla="*/ 3719 w 3791"/>
                      <a:gd name="T33" fmla="*/ 2344 h 3363"/>
                      <a:gd name="T34" fmla="*/ 3785 w 3791"/>
                      <a:gd name="T35" fmla="*/ 2686 h 3363"/>
                      <a:gd name="T36" fmla="*/ 3749 w 3791"/>
                      <a:gd name="T37" fmla="*/ 3105 h 3363"/>
                      <a:gd name="T38" fmla="*/ 3629 w 3791"/>
                      <a:gd name="T39" fmla="*/ 3363 h 3363"/>
                      <a:gd name="T40" fmla="*/ 3779 w 3791"/>
                      <a:gd name="T41" fmla="*/ 2967 h 3363"/>
                      <a:gd name="T42" fmla="*/ 3791 w 3791"/>
                      <a:gd name="T43" fmla="*/ 2794 h 3363"/>
                      <a:gd name="T44" fmla="*/ 3749 w 3791"/>
                      <a:gd name="T45" fmla="*/ 2458 h 3363"/>
                      <a:gd name="T46" fmla="*/ 3635 w 3791"/>
                      <a:gd name="T47" fmla="*/ 2104 h 3363"/>
                      <a:gd name="T48" fmla="*/ 3456 w 3791"/>
                      <a:gd name="T49" fmla="*/ 1739 h 3363"/>
                      <a:gd name="T50" fmla="*/ 3211 w 3791"/>
                      <a:gd name="T51" fmla="*/ 1385 h 3363"/>
                      <a:gd name="T52" fmla="*/ 2804 w 3791"/>
                      <a:gd name="T53" fmla="*/ 929 h 3363"/>
                      <a:gd name="T54" fmla="*/ 2272 w 3791"/>
                      <a:gd name="T55" fmla="*/ 492 h 3363"/>
                      <a:gd name="T56" fmla="*/ 1722 w 3791"/>
                      <a:gd name="T57" fmla="*/ 192 h 3363"/>
                      <a:gd name="T58" fmla="*/ 1190 w 3791"/>
                      <a:gd name="T59" fmla="*/ 24 h 3363"/>
                      <a:gd name="T60" fmla="*/ 717 w 3791"/>
                      <a:gd name="T61" fmla="*/ 12 h 3363"/>
                      <a:gd name="T62" fmla="*/ 335 w 3791"/>
                      <a:gd name="T63" fmla="*/ 162 h 3363"/>
                      <a:gd name="T64" fmla="*/ 132 w 3791"/>
                      <a:gd name="T65" fmla="*/ 378 h 3363"/>
                      <a:gd name="T66" fmla="*/ 36 w 3791"/>
                      <a:gd name="T67" fmla="*/ 612 h 3363"/>
                      <a:gd name="T68" fmla="*/ 0 w 3791"/>
                      <a:gd name="T69" fmla="*/ 893 h 3363"/>
                      <a:gd name="T70" fmla="*/ 42 w 3791"/>
                      <a:gd name="T71" fmla="*/ 1229 h 3363"/>
                      <a:gd name="T72" fmla="*/ 161 w 3791"/>
                      <a:gd name="T73" fmla="*/ 1583 h 3363"/>
                      <a:gd name="T74" fmla="*/ 341 w 3791"/>
                      <a:gd name="T75" fmla="*/ 1942 h 3363"/>
                      <a:gd name="T76" fmla="*/ 580 w 3791"/>
                      <a:gd name="T77" fmla="*/ 2302 h 3363"/>
                      <a:gd name="T78" fmla="*/ 987 w 3791"/>
                      <a:gd name="T79" fmla="*/ 2758 h 3363"/>
                      <a:gd name="T80" fmla="*/ 1596 w 3791"/>
                      <a:gd name="T81" fmla="*/ 3237 h 3363"/>
                      <a:gd name="T82" fmla="*/ 1596 w 3791"/>
                      <a:gd name="T83" fmla="*/ 3237 h 3363"/>
                      <a:gd name="T84" fmla="*/ 993 w 3791"/>
                      <a:gd name="T85" fmla="*/ 2758 h 3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137" name="Freeform 9">
                    <a:extLst>
                      <a:ext uri="{FF2B5EF4-FFF2-40B4-BE49-F238E27FC236}">
                        <a16:creationId xmlns:a16="http://schemas.microsoft.com/office/drawing/2014/main" id="{EFA95653-0F9C-421A-ADE8-A9DAC98B12F7}"/>
                      </a:ext>
                    </a:extLst>
                  </p:cNvPr>
                  <p:cNvSpPr>
                    <a:spLocks/>
                  </p:cNvSpPr>
                  <p:nvPr userDrawn="1"/>
                </p:nvSpPr>
                <p:spPr bwMode="hidden">
                  <a:xfrm>
                    <a:off x="514" y="1091"/>
                    <a:ext cx="3538" cy="3225"/>
                  </a:xfrm>
                  <a:custGeom>
                    <a:avLst/>
                    <a:gdLst>
                      <a:gd name="T0" fmla="*/ 538 w 3527"/>
                      <a:gd name="T1" fmla="*/ 2146 h 3225"/>
                      <a:gd name="T2" fmla="*/ 317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17 w 3527"/>
                      <a:gd name="T15" fmla="*/ 150 h 3225"/>
                      <a:gd name="T16" fmla="*/ 669 w 3527"/>
                      <a:gd name="T17" fmla="*/ 12 h 3225"/>
                      <a:gd name="T18" fmla="*/ 1112 w 3527"/>
                      <a:gd name="T19" fmla="*/ 24 h 3225"/>
                      <a:gd name="T20" fmla="*/ 1608 w 3527"/>
                      <a:gd name="T21" fmla="*/ 174 h 3225"/>
                      <a:gd name="T22" fmla="*/ 2116 w 3527"/>
                      <a:gd name="T23" fmla="*/ 456 h 3225"/>
                      <a:gd name="T24" fmla="*/ 2613 w 3527"/>
                      <a:gd name="T25" fmla="*/ 857 h 3225"/>
                      <a:gd name="T26" fmla="*/ 3073 w 3527"/>
                      <a:gd name="T27" fmla="*/ 1391 h 3225"/>
                      <a:gd name="T28" fmla="*/ 3276 w 3527"/>
                      <a:gd name="T29" fmla="*/ 1726 h 3225"/>
                      <a:gd name="T30" fmla="*/ 3426 w 3527"/>
                      <a:gd name="T31" fmla="*/ 2062 h 3225"/>
                      <a:gd name="T32" fmla="*/ 3509 w 3527"/>
                      <a:gd name="T33" fmla="*/ 2386 h 3225"/>
                      <a:gd name="T34" fmla="*/ 3521 w 3527"/>
                      <a:gd name="T35" fmla="*/ 2680 h 3225"/>
                      <a:gd name="T36" fmla="*/ 3474 w 3527"/>
                      <a:gd name="T37" fmla="*/ 2931 h 3225"/>
                      <a:gd name="T38" fmla="*/ 3360 w 3527"/>
                      <a:gd name="T39" fmla="*/ 3141 h 3225"/>
                      <a:gd name="T40" fmla="*/ 3282 w 3527"/>
                      <a:gd name="T41" fmla="*/ 3225 h 3225"/>
                      <a:gd name="T42" fmla="*/ 3312 w 3527"/>
                      <a:gd name="T43" fmla="*/ 3201 h 3225"/>
                      <a:gd name="T44" fmla="*/ 3444 w 3527"/>
                      <a:gd name="T45" fmla="*/ 3009 h 3225"/>
                      <a:gd name="T46" fmla="*/ 3515 w 3527"/>
                      <a:gd name="T47" fmla="*/ 2769 h 3225"/>
                      <a:gd name="T48" fmla="*/ 3521 w 3527"/>
                      <a:gd name="T49" fmla="*/ 2488 h 3225"/>
                      <a:gd name="T50" fmla="*/ 3462 w 3527"/>
                      <a:gd name="T51" fmla="*/ 2170 h 3225"/>
                      <a:gd name="T52" fmla="*/ 3336 w 3527"/>
                      <a:gd name="T53" fmla="*/ 1834 h 3225"/>
                      <a:gd name="T54" fmla="*/ 3145 w 3527"/>
                      <a:gd name="T55" fmla="*/ 1499 h 3225"/>
                      <a:gd name="T56" fmla="*/ 2816 w 3527"/>
                      <a:gd name="T57" fmla="*/ 1061 h 3225"/>
                      <a:gd name="T58" fmla="*/ 2284 w 3527"/>
                      <a:gd name="T59" fmla="*/ 575 h 3225"/>
                      <a:gd name="T60" fmla="*/ 1775 w 3527"/>
                      <a:gd name="T61" fmla="*/ 252 h 3225"/>
                      <a:gd name="T62" fmla="*/ 1273 w 3527"/>
                      <a:gd name="T63" fmla="*/ 60 h 3225"/>
                      <a:gd name="T64" fmla="*/ 807 w 3527"/>
                      <a:gd name="T65" fmla="*/ 0 h 3225"/>
                      <a:gd name="T66" fmla="*/ 418 w 3527"/>
                      <a:gd name="T67" fmla="*/ 84 h 3225"/>
                      <a:gd name="T68" fmla="*/ 167 w 3527"/>
                      <a:gd name="T69" fmla="*/ 288 h 3225"/>
                      <a:gd name="T70" fmla="*/ 53 w 3527"/>
                      <a:gd name="T71" fmla="*/ 498 h 3225"/>
                      <a:gd name="T72" fmla="*/ 0 w 3527"/>
                      <a:gd name="T73" fmla="*/ 749 h 3225"/>
                      <a:gd name="T74" fmla="*/ 18 w 3527"/>
                      <a:gd name="T75" fmla="*/ 1043 h 3225"/>
                      <a:gd name="T76" fmla="*/ 101 w 3527"/>
                      <a:gd name="T77" fmla="*/ 1373 h 3225"/>
                      <a:gd name="T78" fmla="*/ 251 w 3527"/>
                      <a:gd name="T79" fmla="*/ 1708 h 3225"/>
                      <a:gd name="T80" fmla="*/ 454 w 3527"/>
                      <a:gd name="T81" fmla="*/ 2038 h 3225"/>
                      <a:gd name="T82" fmla="*/ 914 w 3527"/>
                      <a:gd name="T83" fmla="*/ 2572 h 3225"/>
                      <a:gd name="T84" fmla="*/ 1255 w 3527"/>
                      <a:gd name="T85" fmla="*/ 2865 h 3225"/>
                      <a:gd name="T86" fmla="*/ 1608 w 3527"/>
                      <a:gd name="T87" fmla="*/ 3099 h 3225"/>
                      <a:gd name="T88" fmla="*/ 1853 w 3527"/>
                      <a:gd name="T89" fmla="*/ 3225 h 3225"/>
                      <a:gd name="T90" fmla="*/ 1494 w 3527"/>
                      <a:gd name="T91" fmla="*/ 3027 h 3225"/>
                      <a:gd name="T92" fmla="*/ 1142 w 3527"/>
                      <a:gd name="T93" fmla="*/ 2769 h 3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48138" name="Group 10">
                    <a:extLst>
                      <a:ext uri="{FF2B5EF4-FFF2-40B4-BE49-F238E27FC236}">
                        <a16:creationId xmlns:a16="http://schemas.microsoft.com/office/drawing/2014/main" id="{E90385DF-1341-469F-B8C2-A2D13238D7F7}"/>
                      </a:ext>
                    </a:extLst>
                  </p:cNvPr>
                  <p:cNvGrpSpPr>
                    <a:grpSpLocks/>
                  </p:cNvGrpSpPr>
                  <p:nvPr userDrawn="1"/>
                </p:nvGrpSpPr>
                <p:grpSpPr bwMode="auto">
                  <a:xfrm>
                    <a:off x="0" y="522"/>
                    <a:ext cx="4751" cy="3794"/>
                    <a:chOff x="0" y="522"/>
                    <a:chExt cx="4751" cy="3794"/>
                  </a:xfrm>
                </p:grpSpPr>
                <p:sp>
                  <p:nvSpPr>
                    <p:cNvPr id="48139" name="Freeform 11">
                      <a:extLst>
                        <a:ext uri="{FF2B5EF4-FFF2-40B4-BE49-F238E27FC236}">
                          <a16:creationId xmlns:a16="http://schemas.microsoft.com/office/drawing/2014/main" id="{2CF983CB-BA16-4819-8B02-694F33DB4A33}"/>
                        </a:ext>
                      </a:extLst>
                    </p:cNvPr>
                    <p:cNvSpPr>
                      <a:spLocks/>
                    </p:cNvSpPr>
                    <p:nvPr userDrawn="1"/>
                  </p:nvSpPr>
                  <p:spPr bwMode="hidden">
                    <a:xfrm>
                      <a:off x="400" y="522"/>
                      <a:ext cx="4264" cy="3794"/>
                    </a:xfrm>
                    <a:custGeom>
                      <a:avLst/>
                      <a:gdLst>
                        <a:gd name="T0" fmla="*/ 4245 w 4251"/>
                        <a:gd name="T1" fmla="*/ 3237 h 3794"/>
                        <a:gd name="T2" fmla="*/ 4203 w 4251"/>
                        <a:gd name="T3" fmla="*/ 2961 h 3794"/>
                        <a:gd name="T4" fmla="*/ 4120 w 4251"/>
                        <a:gd name="T5" fmla="*/ 2679 h 3794"/>
                        <a:gd name="T6" fmla="*/ 4000 w 4251"/>
                        <a:gd name="T7" fmla="*/ 2391 h 3794"/>
                        <a:gd name="T8" fmla="*/ 3845 w 4251"/>
                        <a:gd name="T9" fmla="*/ 2098 h 3794"/>
                        <a:gd name="T10" fmla="*/ 3659 w 4251"/>
                        <a:gd name="T11" fmla="*/ 1810 h 3794"/>
                        <a:gd name="T12" fmla="*/ 3438 w 4251"/>
                        <a:gd name="T13" fmla="*/ 1528 h 3794"/>
                        <a:gd name="T14" fmla="*/ 3193 w 4251"/>
                        <a:gd name="T15" fmla="*/ 1252 h 3794"/>
                        <a:gd name="T16" fmla="*/ 2858 w 4251"/>
                        <a:gd name="T17" fmla="*/ 935 h 3794"/>
                        <a:gd name="T18" fmla="*/ 2434 w 4251"/>
                        <a:gd name="T19" fmla="*/ 605 h 3794"/>
                        <a:gd name="T20" fmla="*/ 1991 w 4251"/>
                        <a:gd name="T21" fmla="*/ 341 h 3794"/>
                        <a:gd name="T22" fmla="*/ 1549 w 4251"/>
                        <a:gd name="T23" fmla="*/ 143 h 3794"/>
                        <a:gd name="T24" fmla="*/ 1124 w 4251"/>
                        <a:gd name="T25" fmla="*/ 35 h 3794"/>
                        <a:gd name="T26" fmla="*/ 741 w 4251"/>
                        <a:gd name="T27" fmla="*/ 0 h 3794"/>
                        <a:gd name="T28" fmla="*/ 401 w 4251"/>
                        <a:gd name="T29" fmla="*/ 47 h 3794"/>
                        <a:gd name="T30" fmla="*/ 120 w 4251"/>
                        <a:gd name="T31" fmla="*/ 173 h 3794"/>
                        <a:gd name="T32" fmla="*/ 0 w 4251"/>
                        <a:gd name="T33" fmla="*/ 269 h 3794"/>
                        <a:gd name="T34" fmla="*/ 263 w 4251"/>
                        <a:gd name="T35" fmla="*/ 101 h 3794"/>
                        <a:gd name="T36" fmla="*/ 586 w 4251"/>
                        <a:gd name="T37" fmla="*/ 18 h 3794"/>
                        <a:gd name="T38" fmla="*/ 957 w 4251"/>
                        <a:gd name="T39" fmla="*/ 18 h 3794"/>
                        <a:gd name="T40" fmla="*/ 1357 w 4251"/>
                        <a:gd name="T41" fmla="*/ 95 h 3794"/>
                        <a:gd name="T42" fmla="*/ 1782 w 4251"/>
                        <a:gd name="T43" fmla="*/ 245 h 3794"/>
                        <a:gd name="T44" fmla="*/ 2212 w 4251"/>
                        <a:gd name="T45" fmla="*/ 467 h 3794"/>
                        <a:gd name="T46" fmla="*/ 2643 w 4251"/>
                        <a:gd name="T47" fmla="*/ 761 h 3794"/>
                        <a:gd name="T48" fmla="*/ 3061 w 4251"/>
                        <a:gd name="T49" fmla="*/ 1120 h 3794"/>
                        <a:gd name="T50" fmla="*/ 3318 w 4251"/>
                        <a:gd name="T51" fmla="*/ 1390 h 3794"/>
                        <a:gd name="T52" fmla="*/ 3552 w 4251"/>
                        <a:gd name="T53" fmla="*/ 1666 h 3794"/>
                        <a:gd name="T54" fmla="*/ 3755 w 4251"/>
                        <a:gd name="T55" fmla="*/ 1954 h 3794"/>
                        <a:gd name="T56" fmla="*/ 3922 w 4251"/>
                        <a:gd name="T57" fmla="*/ 2247 h 3794"/>
                        <a:gd name="T58" fmla="*/ 4060 w 4251"/>
                        <a:gd name="T59" fmla="*/ 2535 h 3794"/>
                        <a:gd name="T60" fmla="*/ 4162 w 4251"/>
                        <a:gd name="T61" fmla="*/ 2823 h 3794"/>
                        <a:gd name="T62" fmla="*/ 4221 w 4251"/>
                        <a:gd name="T63" fmla="*/ 3105 h 3794"/>
                        <a:gd name="T64" fmla="*/ 4245 w 4251"/>
                        <a:gd name="T65" fmla="*/ 3368 h 3794"/>
                        <a:gd name="T66" fmla="*/ 4233 w 4251"/>
                        <a:gd name="T67" fmla="*/ 3590 h 3794"/>
                        <a:gd name="T68" fmla="*/ 4185 w 4251"/>
                        <a:gd name="T69" fmla="*/ 3794 h 3794"/>
                        <a:gd name="T70" fmla="*/ 4215 w 4251"/>
                        <a:gd name="T71" fmla="*/ 3692 h 3794"/>
                        <a:gd name="T72" fmla="*/ 4245 w 4251"/>
                        <a:gd name="T73" fmla="*/ 3482 h 3794"/>
                        <a:gd name="T74" fmla="*/ 4251 w 4251"/>
                        <a:gd name="T75" fmla="*/ 3368 h 3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48140" name="Group 12">
                      <a:extLst>
                        <a:ext uri="{FF2B5EF4-FFF2-40B4-BE49-F238E27FC236}">
                          <a16:creationId xmlns:a16="http://schemas.microsoft.com/office/drawing/2014/main" id="{083C455D-D483-49F1-8BBE-8A0A818639F3}"/>
                        </a:ext>
                      </a:extLst>
                    </p:cNvPr>
                    <p:cNvGrpSpPr>
                      <a:grpSpLocks/>
                    </p:cNvGrpSpPr>
                    <p:nvPr userDrawn="1"/>
                  </p:nvGrpSpPr>
                  <p:grpSpPr bwMode="auto">
                    <a:xfrm>
                      <a:off x="0" y="659"/>
                      <a:ext cx="4751" cy="3657"/>
                      <a:chOff x="0" y="659"/>
                      <a:chExt cx="4751" cy="3657"/>
                    </a:xfrm>
                  </p:grpSpPr>
                  <p:sp>
                    <p:nvSpPr>
                      <p:cNvPr id="48141" name="Freeform 13">
                        <a:extLst>
                          <a:ext uri="{FF2B5EF4-FFF2-40B4-BE49-F238E27FC236}">
                            <a16:creationId xmlns:a16="http://schemas.microsoft.com/office/drawing/2014/main" id="{F3F4406F-B294-4163-80D6-DC160F04BBC1}"/>
                          </a:ext>
                        </a:extLst>
                      </p:cNvPr>
                      <p:cNvSpPr>
                        <a:spLocks/>
                      </p:cNvSpPr>
                      <p:nvPr userDrawn="1"/>
                    </p:nvSpPr>
                    <p:spPr bwMode="hidden">
                      <a:xfrm>
                        <a:off x="400" y="659"/>
                        <a:ext cx="4121" cy="3657"/>
                      </a:xfrm>
                      <a:custGeom>
                        <a:avLst/>
                        <a:gdLst>
                          <a:gd name="T0" fmla="*/ 161 w 4108"/>
                          <a:gd name="T1" fmla="*/ 186 h 3657"/>
                          <a:gd name="T2" fmla="*/ 442 w 4108"/>
                          <a:gd name="T3" fmla="*/ 54 h 3657"/>
                          <a:gd name="T4" fmla="*/ 771 w 4108"/>
                          <a:gd name="T5" fmla="*/ 6 h 3657"/>
                          <a:gd name="T6" fmla="*/ 1136 w 4108"/>
                          <a:gd name="T7" fmla="*/ 36 h 3657"/>
                          <a:gd name="T8" fmla="*/ 1537 w 4108"/>
                          <a:gd name="T9" fmla="*/ 144 h 3657"/>
                          <a:gd name="T10" fmla="*/ 1949 w 4108"/>
                          <a:gd name="T11" fmla="*/ 324 h 3657"/>
                          <a:gd name="T12" fmla="*/ 2368 w 4108"/>
                          <a:gd name="T13" fmla="*/ 570 h 3657"/>
                          <a:gd name="T14" fmla="*/ 2780 w 4108"/>
                          <a:gd name="T15" fmla="*/ 888 h 3657"/>
                          <a:gd name="T16" fmla="*/ 3103 w 4108"/>
                          <a:gd name="T17" fmla="*/ 1193 h 3657"/>
                          <a:gd name="T18" fmla="*/ 3336 w 4108"/>
                          <a:gd name="T19" fmla="*/ 1451 h 3657"/>
                          <a:gd name="T20" fmla="*/ 3540 w 4108"/>
                          <a:gd name="T21" fmla="*/ 1721 h 3657"/>
                          <a:gd name="T22" fmla="*/ 3719 w 4108"/>
                          <a:gd name="T23" fmla="*/ 1997 h 3657"/>
                          <a:gd name="T24" fmla="*/ 3863 w 4108"/>
                          <a:gd name="T25" fmla="*/ 2272 h 3657"/>
                          <a:gd name="T26" fmla="*/ 3976 w 4108"/>
                          <a:gd name="T27" fmla="*/ 2548 h 3657"/>
                          <a:gd name="T28" fmla="*/ 4060 w 4108"/>
                          <a:gd name="T29" fmla="*/ 2818 h 3657"/>
                          <a:gd name="T30" fmla="*/ 4102 w 4108"/>
                          <a:gd name="T31" fmla="*/ 3070 h 3657"/>
                          <a:gd name="T32" fmla="*/ 4102 w 4108"/>
                          <a:gd name="T33" fmla="*/ 3321 h 3657"/>
                          <a:gd name="T34" fmla="*/ 4060 w 4108"/>
                          <a:gd name="T35" fmla="*/ 3549 h 3657"/>
                          <a:gd name="T36" fmla="*/ 4030 w 4108"/>
                          <a:gd name="T37" fmla="*/ 3657 h 3657"/>
                          <a:gd name="T38" fmla="*/ 4090 w 4108"/>
                          <a:gd name="T39" fmla="*/ 3447 h 3657"/>
                          <a:gd name="T40" fmla="*/ 4108 w 4108"/>
                          <a:gd name="T41" fmla="*/ 3213 h 3657"/>
                          <a:gd name="T42" fmla="*/ 4102 w 4108"/>
                          <a:gd name="T43" fmla="*/ 3070 h 3657"/>
                          <a:gd name="T44" fmla="*/ 4060 w 4108"/>
                          <a:gd name="T45" fmla="*/ 2812 h 3657"/>
                          <a:gd name="T46" fmla="*/ 3982 w 4108"/>
                          <a:gd name="T47" fmla="*/ 2548 h 3657"/>
                          <a:gd name="T48" fmla="*/ 3869 w 4108"/>
                          <a:gd name="T49" fmla="*/ 2272 h 3657"/>
                          <a:gd name="T50" fmla="*/ 3725 w 4108"/>
                          <a:gd name="T51" fmla="*/ 1997 h 3657"/>
                          <a:gd name="T52" fmla="*/ 3546 w 4108"/>
                          <a:gd name="T53" fmla="*/ 1721 h 3657"/>
                          <a:gd name="T54" fmla="*/ 3342 w 4108"/>
                          <a:gd name="T55" fmla="*/ 1451 h 3657"/>
                          <a:gd name="T56" fmla="*/ 3109 w 4108"/>
                          <a:gd name="T57" fmla="*/ 1187 h 3657"/>
                          <a:gd name="T58" fmla="*/ 2792 w 4108"/>
                          <a:gd name="T59" fmla="*/ 888 h 3657"/>
                          <a:gd name="T60" fmla="*/ 2386 w 4108"/>
                          <a:gd name="T61" fmla="*/ 576 h 3657"/>
                          <a:gd name="T62" fmla="*/ 1967 w 4108"/>
                          <a:gd name="T63" fmla="*/ 330 h 3657"/>
                          <a:gd name="T64" fmla="*/ 1543 w 4108"/>
                          <a:gd name="T65" fmla="*/ 144 h 3657"/>
                          <a:gd name="T66" fmla="*/ 1130 w 4108"/>
                          <a:gd name="T67" fmla="*/ 30 h 3657"/>
                          <a:gd name="T68" fmla="*/ 753 w 4108"/>
                          <a:gd name="T69" fmla="*/ 0 h 3657"/>
                          <a:gd name="T70" fmla="*/ 431 w 4108"/>
                          <a:gd name="T71" fmla="*/ 54 h 3657"/>
                          <a:gd name="T72" fmla="*/ 161 w 4108"/>
                          <a:gd name="T73" fmla="*/ 186 h 3657"/>
                          <a:gd name="T74" fmla="*/ 24 w 4108"/>
                          <a:gd name="T75" fmla="*/ 306 h 3657"/>
                          <a:gd name="T76" fmla="*/ 0 w 4108"/>
                          <a:gd name="T77" fmla="*/ 336 h 3657"/>
                          <a:gd name="T78" fmla="*/ 48 w 4108"/>
                          <a:gd name="T79" fmla="*/ 282 h 3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48142" name="Group 14">
                        <a:extLst>
                          <a:ext uri="{FF2B5EF4-FFF2-40B4-BE49-F238E27FC236}">
                            <a16:creationId xmlns:a16="http://schemas.microsoft.com/office/drawing/2014/main" id="{D1E0A671-1D97-4EE2-8207-46DF40AE4676}"/>
                          </a:ext>
                        </a:extLst>
                      </p:cNvPr>
                      <p:cNvGrpSpPr>
                        <a:grpSpLocks/>
                      </p:cNvGrpSpPr>
                      <p:nvPr userDrawn="1"/>
                    </p:nvGrpSpPr>
                    <p:grpSpPr bwMode="auto">
                      <a:xfrm>
                        <a:off x="0" y="808"/>
                        <a:ext cx="4751" cy="3508"/>
                        <a:chOff x="-400" y="808"/>
                        <a:chExt cx="4751" cy="3508"/>
                      </a:xfrm>
                    </p:grpSpPr>
                    <p:sp>
                      <p:nvSpPr>
                        <p:cNvPr id="48143" name="Line 15">
                          <a:extLst>
                            <a:ext uri="{FF2B5EF4-FFF2-40B4-BE49-F238E27FC236}">
                              <a16:creationId xmlns:a16="http://schemas.microsoft.com/office/drawing/2014/main" id="{7DA13241-2710-4300-946D-F083B80C6A22}"/>
                            </a:ext>
                          </a:extLst>
                        </p:cNvPr>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44" name="Line 16">
                          <a:extLst>
                            <a:ext uri="{FF2B5EF4-FFF2-40B4-BE49-F238E27FC236}">
                              <a16:creationId xmlns:a16="http://schemas.microsoft.com/office/drawing/2014/main" id="{802EBF12-D6AF-451D-8BA5-5C0F358152AC}"/>
                            </a:ext>
                          </a:extLst>
                        </p:cNvPr>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45" name="Line 17">
                          <a:extLst>
                            <a:ext uri="{FF2B5EF4-FFF2-40B4-BE49-F238E27FC236}">
                              <a16:creationId xmlns:a16="http://schemas.microsoft.com/office/drawing/2014/main" id="{C44C9169-51ED-491A-A401-491A5C758F15}"/>
                            </a:ext>
                          </a:extLst>
                        </p:cNvPr>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46" name="Line 18">
                          <a:extLst>
                            <a:ext uri="{FF2B5EF4-FFF2-40B4-BE49-F238E27FC236}">
                              <a16:creationId xmlns:a16="http://schemas.microsoft.com/office/drawing/2014/main" id="{291F0211-5B94-4158-A9B2-760AB19ED05B}"/>
                            </a:ext>
                          </a:extLst>
                        </p:cNvPr>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47" name="Line 19">
                          <a:extLst>
                            <a:ext uri="{FF2B5EF4-FFF2-40B4-BE49-F238E27FC236}">
                              <a16:creationId xmlns:a16="http://schemas.microsoft.com/office/drawing/2014/main" id="{B655D650-24E1-4E4F-8496-122B79309EE8}"/>
                            </a:ext>
                          </a:extLst>
                        </p:cNvPr>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48" name="Line 20">
                          <a:extLst>
                            <a:ext uri="{FF2B5EF4-FFF2-40B4-BE49-F238E27FC236}">
                              <a16:creationId xmlns:a16="http://schemas.microsoft.com/office/drawing/2014/main" id="{4F8D62EA-94AC-4679-8034-6AEC105A46D1}"/>
                            </a:ext>
                          </a:extLst>
                        </p:cNvPr>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49" name="Line 21">
                          <a:extLst>
                            <a:ext uri="{FF2B5EF4-FFF2-40B4-BE49-F238E27FC236}">
                              <a16:creationId xmlns:a16="http://schemas.microsoft.com/office/drawing/2014/main" id="{08920368-7273-4B46-85CD-D157999E3724}"/>
                            </a:ext>
                          </a:extLst>
                        </p:cNvPr>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50" name="Line 22">
                          <a:extLst>
                            <a:ext uri="{FF2B5EF4-FFF2-40B4-BE49-F238E27FC236}">
                              <a16:creationId xmlns:a16="http://schemas.microsoft.com/office/drawing/2014/main" id="{77B06F2F-C0E1-42B6-B8BD-CA8D38F3D288}"/>
                            </a:ext>
                          </a:extLst>
                        </p:cNvPr>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51" name="Line 23">
                          <a:extLst>
                            <a:ext uri="{FF2B5EF4-FFF2-40B4-BE49-F238E27FC236}">
                              <a16:creationId xmlns:a16="http://schemas.microsoft.com/office/drawing/2014/main" id="{6C2C292E-6542-403E-9827-750242B2359A}"/>
                            </a:ext>
                          </a:extLst>
                        </p:cNvPr>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52" name="Line 24">
                          <a:extLst>
                            <a:ext uri="{FF2B5EF4-FFF2-40B4-BE49-F238E27FC236}">
                              <a16:creationId xmlns:a16="http://schemas.microsoft.com/office/drawing/2014/main" id="{9D4699CB-F42A-4649-87CD-0355E35F358E}"/>
                            </a:ext>
                          </a:extLst>
                        </p:cNvPr>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53" name="Line 25">
                          <a:extLst>
                            <a:ext uri="{FF2B5EF4-FFF2-40B4-BE49-F238E27FC236}">
                              <a16:creationId xmlns:a16="http://schemas.microsoft.com/office/drawing/2014/main" id="{6E5F2EEA-9C38-49BD-B774-61934E37DB80}"/>
                            </a:ext>
                          </a:extLst>
                        </p:cNvPr>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54" name="Line 26">
                          <a:extLst>
                            <a:ext uri="{FF2B5EF4-FFF2-40B4-BE49-F238E27FC236}">
                              <a16:creationId xmlns:a16="http://schemas.microsoft.com/office/drawing/2014/main" id="{087A9229-8FA1-4EB6-88D0-ECB0AD816B61}"/>
                            </a:ext>
                          </a:extLst>
                        </p:cNvPr>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55" name="Line 27">
                          <a:extLst>
                            <a:ext uri="{FF2B5EF4-FFF2-40B4-BE49-F238E27FC236}">
                              <a16:creationId xmlns:a16="http://schemas.microsoft.com/office/drawing/2014/main" id="{73968641-9F23-4B02-8FE0-DBF5ADC9F2CB}"/>
                            </a:ext>
                          </a:extLst>
                        </p:cNvPr>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56" name="Line 28">
                          <a:extLst>
                            <a:ext uri="{FF2B5EF4-FFF2-40B4-BE49-F238E27FC236}">
                              <a16:creationId xmlns:a16="http://schemas.microsoft.com/office/drawing/2014/main" id="{E232513B-0BB1-4EB1-9D60-BE28CC1656B7}"/>
                            </a:ext>
                          </a:extLst>
                        </p:cNvPr>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57" name="Line 29">
                          <a:extLst>
                            <a:ext uri="{FF2B5EF4-FFF2-40B4-BE49-F238E27FC236}">
                              <a16:creationId xmlns:a16="http://schemas.microsoft.com/office/drawing/2014/main" id="{710B1F66-BD06-4555-BAC5-7263152A6B8E}"/>
                            </a:ext>
                          </a:extLst>
                        </p:cNvPr>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58" name="Line 30">
                          <a:extLst>
                            <a:ext uri="{FF2B5EF4-FFF2-40B4-BE49-F238E27FC236}">
                              <a16:creationId xmlns:a16="http://schemas.microsoft.com/office/drawing/2014/main" id="{5E0D4772-E60D-48FA-BB4B-4E804F407522}"/>
                            </a:ext>
                          </a:extLst>
                        </p:cNvPr>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59" name="Line 31">
                          <a:extLst>
                            <a:ext uri="{FF2B5EF4-FFF2-40B4-BE49-F238E27FC236}">
                              <a16:creationId xmlns:a16="http://schemas.microsoft.com/office/drawing/2014/main" id="{278A6A57-D47A-4C34-ACE3-1BC75717A71B}"/>
                            </a:ext>
                          </a:extLst>
                        </p:cNvPr>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60" name="Line 32">
                          <a:extLst>
                            <a:ext uri="{FF2B5EF4-FFF2-40B4-BE49-F238E27FC236}">
                              <a16:creationId xmlns:a16="http://schemas.microsoft.com/office/drawing/2014/main" id="{1DCA15DB-AC94-4EBE-8BCC-33DC447ECEA0}"/>
                            </a:ext>
                          </a:extLst>
                        </p:cNvPr>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61" name="Line 33">
                          <a:extLst>
                            <a:ext uri="{FF2B5EF4-FFF2-40B4-BE49-F238E27FC236}">
                              <a16:creationId xmlns:a16="http://schemas.microsoft.com/office/drawing/2014/main" id="{ACE28F11-EF06-4226-97C1-81954A0299DF}"/>
                            </a:ext>
                          </a:extLst>
                        </p:cNvPr>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62" name="Line 34">
                          <a:extLst>
                            <a:ext uri="{FF2B5EF4-FFF2-40B4-BE49-F238E27FC236}">
                              <a16:creationId xmlns:a16="http://schemas.microsoft.com/office/drawing/2014/main" id="{11AE51AB-C19C-498B-BAB3-2354517A9539}"/>
                            </a:ext>
                          </a:extLst>
                        </p:cNvPr>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63" name="Line 35">
                          <a:extLst>
                            <a:ext uri="{FF2B5EF4-FFF2-40B4-BE49-F238E27FC236}">
                              <a16:creationId xmlns:a16="http://schemas.microsoft.com/office/drawing/2014/main" id="{2D6658EA-6018-46A3-9293-2C31C2A971B4}"/>
                            </a:ext>
                          </a:extLst>
                        </p:cNvPr>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64" name="Line 36">
                          <a:extLst>
                            <a:ext uri="{FF2B5EF4-FFF2-40B4-BE49-F238E27FC236}">
                              <a16:creationId xmlns:a16="http://schemas.microsoft.com/office/drawing/2014/main" id="{514D69DA-B64A-41FD-8261-5BE166D077F7}"/>
                            </a:ext>
                          </a:extLst>
                        </p:cNvPr>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65" name="Line 37">
                          <a:extLst>
                            <a:ext uri="{FF2B5EF4-FFF2-40B4-BE49-F238E27FC236}">
                              <a16:creationId xmlns:a16="http://schemas.microsoft.com/office/drawing/2014/main" id="{1701B41B-9000-4A16-BD6E-F0B98BA6150B}"/>
                            </a:ext>
                          </a:extLst>
                        </p:cNvPr>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66" name="Line 38">
                          <a:extLst>
                            <a:ext uri="{FF2B5EF4-FFF2-40B4-BE49-F238E27FC236}">
                              <a16:creationId xmlns:a16="http://schemas.microsoft.com/office/drawing/2014/main" id="{7B288BE0-0199-49C2-A2EA-2AD029C8D6A7}"/>
                            </a:ext>
                          </a:extLst>
                        </p:cNvPr>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67" name="Line 39">
                          <a:extLst>
                            <a:ext uri="{FF2B5EF4-FFF2-40B4-BE49-F238E27FC236}">
                              <a16:creationId xmlns:a16="http://schemas.microsoft.com/office/drawing/2014/main" id="{F79C32A0-B1D0-4A63-B439-25FBE78092D7}"/>
                            </a:ext>
                          </a:extLst>
                        </p:cNvPr>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68" name="Line 40">
                          <a:extLst>
                            <a:ext uri="{FF2B5EF4-FFF2-40B4-BE49-F238E27FC236}">
                              <a16:creationId xmlns:a16="http://schemas.microsoft.com/office/drawing/2014/main" id="{0C829CF6-9419-49D9-9216-68DE87AC7799}"/>
                            </a:ext>
                          </a:extLst>
                        </p:cNvPr>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69" name="Line 41">
                          <a:extLst>
                            <a:ext uri="{FF2B5EF4-FFF2-40B4-BE49-F238E27FC236}">
                              <a16:creationId xmlns:a16="http://schemas.microsoft.com/office/drawing/2014/main" id="{F5B3205C-67B3-43EB-B265-F41AD21DC3CD}"/>
                            </a:ext>
                          </a:extLst>
                        </p:cNvPr>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70" name="Line 42">
                          <a:extLst>
                            <a:ext uri="{FF2B5EF4-FFF2-40B4-BE49-F238E27FC236}">
                              <a16:creationId xmlns:a16="http://schemas.microsoft.com/office/drawing/2014/main" id="{9825A823-99A1-431E-B54F-093BC0AB5D46}"/>
                            </a:ext>
                          </a:extLst>
                        </p:cNvPr>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71" name="Line 43">
                          <a:extLst>
                            <a:ext uri="{FF2B5EF4-FFF2-40B4-BE49-F238E27FC236}">
                              <a16:creationId xmlns:a16="http://schemas.microsoft.com/office/drawing/2014/main" id="{FA04BB63-F5FF-4657-9A29-C607FDE03B3F}"/>
                            </a:ext>
                          </a:extLst>
                        </p:cNvPr>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72" name="Line 44">
                          <a:extLst>
                            <a:ext uri="{FF2B5EF4-FFF2-40B4-BE49-F238E27FC236}">
                              <a16:creationId xmlns:a16="http://schemas.microsoft.com/office/drawing/2014/main" id="{A23A822C-CA90-4759-A299-5F1BFB91965F}"/>
                            </a:ext>
                          </a:extLst>
                        </p:cNvPr>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73" name="Line 45">
                          <a:extLst>
                            <a:ext uri="{FF2B5EF4-FFF2-40B4-BE49-F238E27FC236}">
                              <a16:creationId xmlns:a16="http://schemas.microsoft.com/office/drawing/2014/main" id="{B558687F-0B3C-4F3B-B91F-F9E4E84F7CA1}"/>
                            </a:ext>
                          </a:extLst>
                        </p:cNvPr>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74" name="Line 46">
                          <a:extLst>
                            <a:ext uri="{FF2B5EF4-FFF2-40B4-BE49-F238E27FC236}">
                              <a16:creationId xmlns:a16="http://schemas.microsoft.com/office/drawing/2014/main" id="{592AD80E-DBEF-4AF6-A57D-F65C50EEC40E}"/>
                            </a:ext>
                          </a:extLst>
                        </p:cNvPr>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75" name="Line 47">
                          <a:extLst>
                            <a:ext uri="{FF2B5EF4-FFF2-40B4-BE49-F238E27FC236}">
                              <a16:creationId xmlns:a16="http://schemas.microsoft.com/office/drawing/2014/main" id="{F804D4CD-BEEB-403B-AC27-F2B21DB4C373}"/>
                            </a:ext>
                          </a:extLst>
                        </p:cNvPr>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76" name="Line 48">
                          <a:extLst>
                            <a:ext uri="{FF2B5EF4-FFF2-40B4-BE49-F238E27FC236}">
                              <a16:creationId xmlns:a16="http://schemas.microsoft.com/office/drawing/2014/main" id="{291647E6-FB69-47B3-B2FF-3ED8B7F42D44}"/>
                            </a:ext>
                          </a:extLst>
                        </p:cNvPr>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77" name="Line 49">
                          <a:extLst>
                            <a:ext uri="{FF2B5EF4-FFF2-40B4-BE49-F238E27FC236}">
                              <a16:creationId xmlns:a16="http://schemas.microsoft.com/office/drawing/2014/main" id="{449413BD-F66E-4123-9B9B-60AA2785F0A6}"/>
                            </a:ext>
                          </a:extLst>
                        </p:cNvPr>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78" name="Freeform 50">
                          <a:extLst>
                            <a:ext uri="{FF2B5EF4-FFF2-40B4-BE49-F238E27FC236}">
                              <a16:creationId xmlns:a16="http://schemas.microsoft.com/office/drawing/2014/main" id="{94CC0F69-CD2D-4698-B248-D84EC99B0D7E}"/>
                            </a:ext>
                          </a:extLst>
                        </p:cNvPr>
                        <p:cNvSpPr>
                          <a:spLocks/>
                        </p:cNvSpPr>
                        <p:nvPr userDrawn="1"/>
                      </p:nvSpPr>
                      <p:spPr bwMode="hidden">
                        <a:xfrm>
                          <a:off x="0" y="2548"/>
                          <a:ext cx="1542" cy="1768"/>
                        </a:xfrm>
                        <a:custGeom>
                          <a:avLst/>
                          <a:gdLst>
                            <a:gd name="T0" fmla="*/ 909 w 1537"/>
                            <a:gd name="T1" fmla="*/ 1264 h 1768"/>
                            <a:gd name="T2" fmla="*/ 1058 w 1537"/>
                            <a:gd name="T3" fmla="*/ 1402 h 1768"/>
                            <a:gd name="T4" fmla="*/ 1214 w 1537"/>
                            <a:gd name="T5" fmla="*/ 1528 h 1768"/>
                            <a:gd name="T6" fmla="*/ 1369 w 1537"/>
                            <a:gd name="T7" fmla="*/ 1654 h 1768"/>
                            <a:gd name="T8" fmla="*/ 1531 w 1537"/>
                            <a:gd name="T9" fmla="*/ 1768 h 1768"/>
                            <a:gd name="T10" fmla="*/ 1537 w 1537"/>
                            <a:gd name="T11" fmla="*/ 1768 h 1768"/>
                            <a:gd name="T12" fmla="*/ 1375 w 1537"/>
                            <a:gd name="T13" fmla="*/ 1654 h 1768"/>
                            <a:gd name="T14" fmla="*/ 1220 w 1537"/>
                            <a:gd name="T15" fmla="*/ 1534 h 1768"/>
                            <a:gd name="T16" fmla="*/ 1064 w 1537"/>
                            <a:gd name="T17" fmla="*/ 1402 h 1768"/>
                            <a:gd name="T18" fmla="*/ 915 w 1537"/>
                            <a:gd name="T19" fmla="*/ 1258 h 1768"/>
                            <a:gd name="T20" fmla="*/ 765 w 1537"/>
                            <a:gd name="T21" fmla="*/ 1115 h 1768"/>
                            <a:gd name="T22" fmla="*/ 628 w 1537"/>
                            <a:gd name="T23" fmla="*/ 959 h 1768"/>
                            <a:gd name="T24" fmla="*/ 496 w 1537"/>
                            <a:gd name="T25" fmla="*/ 803 h 1768"/>
                            <a:gd name="T26" fmla="*/ 377 w 1537"/>
                            <a:gd name="T27" fmla="*/ 647 h 1768"/>
                            <a:gd name="T28" fmla="*/ 269 w 1537"/>
                            <a:gd name="T29" fmla="*/ 485 h 1768"/>
                            <a:gd name="T30" fmla="*/ 167 w 1537"/>
                            <a:gd name="T31" fmla="*/ 323 h 1768"/>
                            <a:gd name="T32" fmla="*/ 78 w 1537"/>
                            <a:gd name="T33" fmla="*/ 161 h 1768"/>
                            <a:gd name="T34" fmla="*/ 0 w 1537"/>
                            <a:gd name="T35" fmla="*/ 0 h 1768"/>
                            <a:gd name="T36" fmla="*/ 0 w 1537"/>
                            <a:gd name="T37" fmla="*/ 12 h 1768"/>
                            <a:gd name="T38" fmla="*/ 78 w 1537"/>
                            <a:gd name="T39" fmla="*/ 173 h 1768"/>
                            <a:gd name="T40" fmla="*/ 167 w 1537"/>
                            <a:gd name="T41" fmla="*/ 335 h 1768"/>
                            <a:gd name="T42" fmla="*/ 269 w 1537"/>
                            <a:gd name="T43" fmla="*/ 491 h 1768"/>
                            <a:gd name="T44" fmla="*/ 377 w 1537"/>
                            <a:gd name="T45" fmla="*/ 653 h 1768"/>
                            <a:gd name="T46" fmla="*/ 496 w 1537"/>
                            <a:gd name="T47" fmla="*/ 809 h 1768"/>
                            <a:gd name="T48" fmla="*/ 628 w 1537"/>
                            <a:gd name="T49" fmla="*/ 965 h 1768"/>
                            <a:gd name="T50" fmla="*/ 765 w 1537"/>
                            <a:gd name="T51" fmla="*/ 1121 h 1768"/>
                            <a:gd name="T52" fmla="*/ 909 w 1537"/>
                            <a:gd name="T53" fmla="*/ 1264 h 1768"/>
                            <a:gd name="T54" fmla="*/ 909 w 1537"/>
                            <a:gd name="T55" fmla="*/ 126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endParaRPr lang="sl-SI"/>
                        </a:p>
                      </p:txBody>
                    </p:sp>
                    <p:grpSp>
                      <p:nvGrpSpPr>
                        <p:cNvPr id="48179" name="Group 51">
                          <a:extLst>
                            <a:ext uri="{FF2B5EF4-FFF2-40B4-BE49-F238E27FC236}">
                              <a16:creationId xmlns:a16="http://schemas.microsoft.com/office/drawing/2014/main" id="{41F9FCB7-AB15-4299-9C28-4AD6C1801860}"/>
                            </a:ext>
                          </a:extLst>
                        </p:cNvPr>
                        <p:cNvGrpSpPr>
                          <a:grpSpLocks/>
                        </p:cNvGrpSpPr>
                        <p:nvPr userDrawn="1"/>
                      </p:nvGrpSpPr>
                      <p:grpSpPr bwMode="auto">
                        <a:xfrm>
                          <a:off x="0" y="1812"/>
                          <a:ext cx="3672" cy="2049"/>
                          <a:chOff x="5" y="1816"/>
                          <a:chExt cx="3672" cy="2049"/>
                        </a:xfrm>
                      </p:grpSpPr>
                      <p:sp>
                        <p:nvSpPr>
                          <p:cNvPr id="48180" name="Oval 52">
                            <a:extLst>
                              <a:ext uri="{FF2B5EF4-FFF2-40B4-BE49-F238E27FC236}">
                                <a16:creationId xmlns:a16="http://schemas.microsoft.com/office/drawing/2014/main" id="{ED5832DF-86D1-4C39-9271-55936A83C1F6}"/>
                              </a:ext>
                            </a:extLst>
                          </p:cNvPr>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8181" name="Oval 53">
                            <a:extLst>
                              <a:ext uri="{FF2B5EF4-FFF2-40B4-BE49-F238E27FC236}">
                                <a16:creationId xmlns:a16="http://schemas.microsoft.com/office/drawing/2014/main" id="{BE81CAF3-F45A-4AC4-9BFE-CCCD10D555B5}"/>
                              </a:ext>
                            </a:extLst>
                          </p:cNvPr>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8182" name="Oval 54">
                            <a:extLst>
                              <a:ext uri="{FF2B5EF4-FFF2-40B4-BE49-F238E27FC236}">
                                <a16:creationId xmlns:a16="http://schemas.microsoft.com/office/drawing/2014/main" id="{DD683234-ADB3-4278-93C6-912341C2DE86}"/>
                              </a:ext>
                            </a:extLst>
                          </p:cNvPr>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8183" name="Oval 55">
                            <a:extLst>
                              <a:ext uri="{FF2B5EF4-FFF2-40B4-BE49-F238E27FC236}">
                                <a16:creationId xmlns:a16="http://schemas.microsoft.com/office/drawing/2014/main" id="{DD97C7F1-8264-4344-8261-A9E74A229A42}"/>
                              </a:ext>
                            </a:extLst>
                          </p:cNvPr>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8184" name="Oval 56">
                            <a:extLst>
                              <a:ext uri="{FF2B5EF4-FFF2-40B4-BE49-F238E27FC236}">
                                <a16:creationId xmlns:a16="http://schemas.microsoft.com/office/drawing/2014/main" id="{9F597741-EF6F-4F90-9CB9-8C67F217A96D}"/>
                              </a:ext>
                            </a:extLst>
                          </p:cNvPr>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8185" name="Oval 57">
                            <a:extLst>
                              <a:ext uri="{FF2B5EF4-FFF2-40B4-BE49-F238E27FC236}">
                                <a16:creationId xmlns:a16="http://schemas.microsoft.com/office/drawing/2014/main" id="{F95ED946-3878-4368-95F6-C6671600FE4A}"/>
                              </a:ext>
                            </a:extLst>
                          </p:cNvPr>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8186" name="Oval 58">
                            <a:extLst>
                              <a:ext uri="{FF2B5EF4-FFF2-40B4-BE49-F238E27FC236}">
                                <a16:creationId xmlns:a16="http://schemas.microsoft.com/office/drawing/2014/main" id="{8CCB12C2-2288-4CAC-9ABF-213298FBF6CD}"/>
                              </a:ext>
                            </a:extLst>
                          </p:cNvPr>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8187" name="Oval 59">
                            <a:extLst>
                              <a:ext uri="{FF2B5EF4-FFF2-40B4-BE49-F238E27FC236}">
                                <a16:creationId xmlns:a16="http://schemas.microsoft.com/office/drawing/2014/main" id="{8C37F934-FD74-4FEE-9213-4C508EAC7DCE}"/>
                              </a:ext>
                            </a:extLst>
                          </p:cNvPr>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8188" name="Oval 60">
                            <a:extLst>
                              <a:ext uri="{FF2B5EF4-FFF2-40B4-BE49-F238E27FC236}">
                                <a16:creationId xmlns:a16="http://schemas.microsoft.com/office/drawing/2014/main" id="{1B6030E3-2867-4E86-B5E1-D4A67FB30D9B}"/>
                              </a:ext>
                            </a:extLst>
                          </p:cNvPr>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8189" name="Oval 61">
                            <a:extLst>
                              <a:ext uri="{FF2B5EF4-FFF2-40B4-BE49-F238E27FC236}">
                                <a16:creationId xmlns:a16="http://schemas.microsoft.com/office/drawing/2014/main" id="{F3116E11-4A25-46F8-AFFD-9890FF67D310}"/>
                              </a:ext>
                            </a:extLst>
                          </p:cNvPr>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8190" name="Oval 62">
                            <a:extLst>
                              <a:ext uri="{FF2B5EF4-FFF2-40B4-BE49-F238E27FC236}">
                                <a16:creationId xmlns:a16="http://schemas.microsoft.com/office/drawing/2014/main" id="{48A680F2-8BB1-405C-8214-BB8B6FDE88FA}"/>
                              </a:ext>
                            </a:extLst>
                          </p:cNvPr>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8191" name="Oval 63">
                            <a:extLst>
                              <a:ext uri="{FF2B5EF4-FFF2-40B4-BE49-F238E27FC236}">
                                <a16:creationId xmlns:a16="http://schemas.microsoft.com/office/drawing/2014/main" id="{4D093204-5F0B-492B-A0C6-D06D10124A68}"/>
                              </a:ext>
                            </a:extLst>
                          </p:cNvPr>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48192" name="Line 64">
                          <a:extLst>
                            <a:ext uri="{FF2B5EF4-FFF2-40B4-BE49-F238E27FC236}">
                              <a16:creationId xmlns:a16="http://schemas.microsoft.com/office/drawing/2014/main" id="{7AA468D8-5C3A-403C-92A1-9BC2E1B890C9}"/>
                            </a:ext>
                          </a:extLst>
                        </p:cNvPr>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93" name="Line 65">
                          <a:extLst>
                            <a:ext uri="{FF2B5EF4-FFF2-40B4-BE49-F238E27FC236}">
                              <a16:creationId xmlns:a16="http://schemas.microsoft.com/office/drawing/2014/main" id="{5BC1FF3C-6DD4-4752-9EB1-09D85E254B7F}"/>
                            </a:ext>
                          </a:extLst>
                        </p:cNvPr>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94" name="Line 66">
                          <a:extLst>
                            <a:ext uri="{FF2B5EF4-FFF2-40B4-BE49-F238E27FC236}">
                              <a16:creationId xmlns:a16="http://schemas.microsoft.com/office/drawing/2014/main" id="{AF8E3693-FF7D-4573-9EFD-B9324311F17E}"/>
                            </a:ext>
                          </a:extLst>
                        </p:cNvPr>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95" name="Line 67">
                          <a:extLst>
                            <a:ext uri="{FF2B5EF4-FFF2-40B4-BE49-F238E27FC236}">
                              <a16:creationId xmlns:a16="http://schemas.microsoft.com/office/drawing/2014/main" id="{9E5F06D8-DBA2-4FB6-A389-444A6B0A3961}"/>
                            </a:ext>
                          </a:extLst>
                        </p:cNvPr>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96" name="Line 68">
                          <a:extLst>
                            <a:ext uri="{FF2B5EF4-FFF2-40B4-BE49-F238E27FC236}">
                              <a16:creationId xmlns:a16="http://schemas.microsoft.com/office/drawing/2014/main" id="{82F49427-4B06-4B5D-B619-D227EBEFA3E8}"/>
                            </a:ext>
                          </a:extLst>
                        </p:cNvPr>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97" name="Line 69">
                          <a:extLst>
                            <a:ext uri="{FF2B5EF4-FFF2-40B4-BE49-F238E27FC236}">
                              <a16:creationId xmlns:a16="http://schemas.microsoft.com/office/drawing/2014/main" id="{242DC5F1-562C-49D0-9E7C-73482D48A82E}"/>
                            </a:ext>
                          </a:extLst>
                        </p:cNvPr>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98" name="Line 70">
                          <a:extLst>
                            <a:ext uri="{FF2B5EF4-FFF2-40B4-BE49-F238E27FC236}">
                              <a16:creationId xmlns:a16="http://schemas.microsoft.com/office/drawing/2014/main" id="{46CBC7AF-16EC-4829-9FD4-84D3AF781B2F}"/>
                            </a:ext>
                          </a:extLst>
                        </p:cNvPr>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99" name="Line 71">
                          <a:extLst>
                            <a:ext uri="{FF2B5EF4-FFF2-40B4-BE49-F238E27FC236}">
                              <a16:creationId xmlns:a16="http://schemas.microsoft.com/office/drawing/2014/main" id="{E33A8857-B344-47E2-ACB3-2266B5B299E1}"/>
                            </a:ext>
                          </a:extLst>
                        </p:cNvPr>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00" name="Line 72">
                          <a:extLst>
                            <a:ext uri="{FF2B5EF4-FFF2-40B4-BE49-F238E27FC236}">
                              <a16:creationId xmlns:a16="http://schemas.microsoft.com/office/drawing/2014/main" id="{E7EEB8F0-66BF-4D5F-B03B-0D4EACC8494C}"/>
                            </a:ext>
                          </a:extLst>
                        </p:cNvPr>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01" name="Line 73">
                          <a:extLst>
                            <a:ext uri="{FF2B5EF4-FFF2-40B4-BE49-F238E27FC236}">
                              <a16:creationId xmlns:a16="http://schemas.microsoft.com/office/drawing/2014/main" id="{91DCC5D2-C435-4A05-A58E-46855904DA81}"/>
                            </a:ext>
                          </a:extLst>
                        </p:cNvPr>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02" name="Line 74">
                          <a:extLst>
                            <a:ext uri="{FF2B5EF4-FFF2-40B4-BE49-F238E27FC236}">
                              <a16:creationId xmlns:a16="http://schemas.microsoft.com/office/drawing/2014/main" id="{09FA18CF-A26B-447B-B71C-6CEE9A768A48}"/>
                            </a:ext>
                          </a:extLst>
                        </p:cNvPr>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03" name="Line 75">
                          <a:extLst>
                            <a:ext uri="{FF2B5EF4-FFF2-40B4-BE49-F238E27FC236}">
                              <a16:creationId xmlns:a16="http://schemas.microsoft.com/office/drawing/2014/main" id="{B0F43710-0C84-4B0A-8F0F-7707BF2D2261}"/>
                            </a:ext>
                          </a:extLst>
                        </p:cNvPr>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04" name="Line 76">
                          <a:extLst>
                            <a:ext uri="{FF2B5EF4-FFF2-40B4-BE49-F238E27FC236}">
                              <a16:creationId xmlns:a16="http://schemas.microsoft.com/office/drawing/2014/main" id="{60FF3270-BAEE-4127-9929-AF3E57C07061}"/>
                            </a:ext>
                          </a:extLst>
                        </p:cNvPr>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05" name="Line 77">
                          <a:extLst>
                            <a:ext uri="{FF2B5EF4-FFF2-40B4-BE49-F238E27FC236}">
                              <a16:creationId xmlns:a16="http://schemas.microsoft.com/office/drawing/2014/main" id="{D8704AE5-C06B-482E-A52C-EED673E5FCF6}"/>
                            </a:ext>
                          </a:extLst>
                        </p:cNvPr>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06" name="Line 78">
                          <a:extLst>
                            <a:ext uri="{FF2B5EF4-FFF2-40B4-BE49-F238E27FC236}">
                              <a16:creationId xmlns:a16="http://schemas.microsoft.com/office/drawing/2014/main" id="{A939B803-15C5-4FF9-8940-EE8A0D00D9BB}"/>
                            </a:ext>
                          </a:extLst>
                        </p:cNvPr>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07" name="Line 79">
                          <a:extLst>
                            <a:ext uri="{FF2B5EF4-FFF2-40B4-BE49-F238E27FC236}">
                              <a16:creationId xmlns:a16="http://schemas.microsoft.com/office/drawing/2014/main" id="{19B289EF-10FE-4BEC-B6EB-7EDE04B950FE}"/>
                            </a:ext>
                          </a:extLst>
                        </p:cNvPr>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08" name="Line 80">
                          <a:extLst>
                            <a:ext uri="{FF2B5EF4-FFF2-40B4-BE49-F238E27FC236}">
                              <a16:creationId xmlns:a16="http://schemas.microsoft.com/office/drawing/2014/main" id="{48057D62-2B46-4D35-9040-CD780F3B669E}"/>
                            </a:ext>
                          </a:extLst>
                        </p:cNvPr>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09" name="Line 81">
                          <a:extLst>
                            <a:ext uri="{FF2B5EF4-FFF2-40B4-BE49-F238E27FC236}">
                              <a16:creationId xmlns:a16="http://schemas.microsoft.com/office/drawing/2014/main" id="{7E856E23-5D4F-47A3-82BB-90B791C9E00E}"/>
                            </a:ext>
                          </a:extLst>
                        </p:cNvPr>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10" name="Line 82">
                          <a:extLst>
                            <a:ext uri="{FF2B5EF4-FFF2-40B4-BE49-F238E27FC236}">
                              <a16:creationId xmlns:a16="http://schemas.microsoft.com/office/drawing/2014/main" id="{1B95EA56-F729-4277-A1D8-ECE293B3EDE9}"/>
                            </a:ext>
                          </a:extLst>
                        </p:cNvPr>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11" name="Line 83">
                          <a:extLst>
                            <a:ext uri="{FF2B5EF4-FFF2-40B4-BE49-F238E27FC236}">
                              <a16:creationId xmlns:a16="http://schemas.microsoft.com/office/drawing/2014/main" id="{C7AC7626-656A-42BE-91D1-9E416A6F3E71}"/>
                            </a:ext>
                          </a:extLst>
                        </p:cNvPr>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12" name="Line 84">
                          <a:extLst>
                            <a:ext uri="{FF2B5EF4-FFF2-40B4-BE49-F238E27FC236}">
                              <a16:creationId xmlns:a16="http://schemas.microsoft.com/office/drawing/2014/main" id="{0B79709F-D127-484F-B798-9E0E2AE46B11}"/>
                            </a:ext>
                          </a:extLst>
                        </p:cNvPr>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13" name="Line 85">
                          <a:extLst>
                            <a:ext uri="{FF2B5EF4-FFF2-40B4-BE49-F238E27FC236}">
                              <a16:creationId xmlns:a16="http://schemas.microsoft.com/office/drawing/2014/main" id="{6BE28AC2-63EA-4A1F-AC72-61219D2C5E7C}"/>
                            </a:ext>
                          </a:extLst>
                        </p:cNvPr>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14" name="Line 86">
                          <a:extLst>
                            <a:ext uri="{FF2B5EF4-FFF2-40B4-BE49-F238E27FC236}">
                              <a16:creationId xmlns:a16="http://schemas.microsoft.com/office/drawing/2014/main" id="{AED1D532-CB4C-438E-A66E-6991AC653798}"/>
                            </a:ext>
                          </a:extLst>
                        </p:cNvPr>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15" name="Line 87">
                          <a:extLst>
                            <a:ext uri="{FF2B5EF4-FFF2-40B4-BE49-F238E27FC236}">
                              <a16:creationId xmlns:a16="http://schemas.microsoft.com/office/drawing/2014/main" id="{4002414F-2DFE-45C7-9899-60CE991FB2EF}"/>
                            </a:ext>
                          </a:extLst>
                        </p:cNvPr>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16" name="Line 88">
                          <a:extLst>
                            <a:ext uri="{FF2B5EF4-FFF2-40B4-BE49-F238E27FC236}">
                              <a16:creationId xmlns:a16="http://schemas.microsoft.com/office/drawing/2014/main" id="{3FDB7AD0-33BC-4A81-9709-B483EAC3FD55}"/>
                            </a:ext>
                          </a:extLst>
                        </p:cNvPr>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17" name="Line 89">
                          <a:extLst>
                            <a:ext uri="{FF2B5EF4-FFF2-40B4-BE49-F238E27FC236}">
                              <a16:creationId xmlns:a16="http://schemas.microsoft.com/office/drawing/2014/main" id="{480BC473-1B56-4A49-AADE-09165E37A14B}"/>
                            </a:ext>
                          </a:extLst>
                        </p:cNvPr>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18" name="Line 90">
                          <a:extLst>
                            <a:ext uri="{FF2B5EF4-FFF2-40B4-BE49-F238E27FC236}">
                              <a16:creationId xmlns:a16="http://schemas.microsoft.com/office/drawing/2014/main" id="{7AD6A637-7E4E-446C-843A-42127CF61DCB}"/>
                            </a:ext>
                          </a:extLst>
                        </p:cNvPr>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19" name="Line 91">
                          <a:extLst>
                            <a:ext uri="{FF2B5EF4-FFF2-40B4-BE49-F238E27FC236}">
                              <a16:creationId xmlns:a16="http://schemas.microsoft.com/office/drawing/2014/main" id="{E7362FBE-B01A-48E4-9B64-84D5A9462A1F}"/>
                            </a:ext>
                          </a:extLst>
                        </p:cNvPr>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20" name="Line 92">
                          <a:extLst>
                            <a:ext uri="{FF2B5EF4-FFF2-40B4-BE49-F238E27FC236}">
                              <a16:creationId xmlns:a16="http://schemas.microsoft.com/office/drawing/2014/main" id="{0CB2446D-8A25-4B6A-94A1-5DB21C2BDCB8}"/>
                            </a:ext>
                          </a:extLst>
                        </p:cNvPr>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21" name="Line 93">
                          <a:extLst>
                            <a:ext uri="{FF2B5EF4-FFF2-40B4-BE49-F238E27FC236}">
                              <a16:creationId xmlns:a16="http://schemas.microsoft.com/office/drawing/2014/main" id="{60F025DD-A223-440E-8DF2-E71FDFBC59F8}"/>
                            </a:ext>
                          </a:extLst>
                        </p:cNvPr>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22" name="Line 94">
                          <a:extLst>
                            <a:ext uri="{FF2B5EF4-FFF2-40B4-BE49-F238E27FC236}">
                              <a16:creationId xmlns:a16="http://schemas.microsoft.com/office/drawing/2014/main" id="{F428F09C-8BA1-41EF-BF9B-BC896E8F6EE4}"/>
                            </a:ext>
                          </a:extLst>
                        </p:cNvPr>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23" name="Line 95">
                          <a:extLst>
                            <a:ext uri="{FF2B5EF4-FFF2-40B4-BE49-F238E27FC236}">
                              <a16:creationId xmlns:a16="http://schemas.microsoft.com/office/drawing/2014/main" id="{E425ECE6-DDF0-457E-A651-0C929321057D}"/>
                            </a:ext>
                          </a:extLst>
                        </p:cNvPr>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24" name="Line 96">
                          <a:extLst>
                            <a:ext uri="{FF2B5EF4-FFF2-40B4-BE49-F238E27FC236}">
                              <a16:creationId xmlns:a16="http://schemas.microsoft.com/office/drawing/2014/main" id="{EC4BCAB1-80AB-4F3A-851C-0F9DF0387A17}"/>
                            </a:ext>
                          </a:extLst>
                        </p:cNvPr>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25" name="Line 97">
                          <a:extLst>
                            <a:ext uri="{FF2B5EF4-FFF2-40B4-BE49-F238E27FC236}">
                              <a16:creationId xmlns:a16="http://schemas.microsoft.com/office/drawing/2014/main" id="{984C02D7-A011-436D-8E66-4AD2C71C86DA}"/>
                            </a:ext>
                          </a:extLst>
                        </p:cNvPr>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26" name="Line 98">
                          <a:extLst>
                            <a:ext uri="{FF2B5EF4-FFF2-40B4-BE49-F238E27FC236}">
                              <a16:creationId xmlns:a16="http://schemas.microsoft.com/office/drawing/2014/main" id="{A1C2808A-BB6B-41C9-8AB1-7067CE92150E}"/>
                            </a:ext>
                          </a:extLst>
                        </p:cNvPr>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27" name="Line 99">
                          <a:extLst>
                            <a:ext uri="{FF2B5EF4-FFF2-40B4-BE49-F238E27FC236}">
                              <a16:creationId xmlns:a16="http://schemas.microsoft.com/office/drawing/2014/main" id="{814288F6-1A5A-4552-8A89-2F627240946E}"/>
                            </a:ext>
                          </a:extLst>
                        </p:cNvPr>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grpSp>
            </p:grpSp>
          </p:grpSp>
          <p:grpSp>
            <p:nvGrpSpPr>
              <p:cNvPr id="48228" name="Group 100">
                <a:extLst>
                  <a:ext uri="{FF2B5EF4-FFF2-40B4-BE49-F238E27FC236}">
                    <a16:creationId xmlns:a16="http://schemas.microsoft.com/office/drawing/2014/main" id="{C1DFD5EB-02F4-4003-9DA7-95818F016D5C}"/>
                  </a:ext>
                </a:extLst>
              </p:cNvPr>
              <p:cNvGrpSpPr>
                <a:grpSpLocks/>
              </p:cNvGrpSpPr>
              <p:nvPr userDrawn="1"/>
            </p:nvGrpSpPr>
            <p:grpSpPr bwMode="auto">
              <a:xfrm>
                <a:off x="402" y="1454"/>
                <a:ext cx="2787" cy="2866"/>
                <a:chOff x="2" y="1454"/>
                <a:chExt cx="2787" cy="2866"/>
              </a:xfrm>
            </p:grpSpPr>
            <p:sp>
              <p:nvSpPr>
                <p:cNvPr id="48229" name="Line 101">
                  <a:extLst>
                    <a:ext uri="{FF2B5EF4-FFF2-40B4-BE49-F238E27FC236}">
                      <a16:creationId xmlns:a16="http://schemas.microsoft.com/office/drawing/2014/main" id="{735FD22F-1836-44C6-A1B6-1FE2B3476B49}"/>
                    </a:ext>
                  </a:extLst>
                </p:cNvPr>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30" name="Line 102">
                  <a:extLst>
                    <a:ext uri="{FF2B5EF4-FFF2-40B4-BE49-F238E27FC236}">
                      <a16:creationId xmlns:a16="http://schemas.microsoft.com/office/drawing/2014/main" id="{ECD1980A-BDD4-4962-861D-15A81FA567F8}"/>
                    </a:ext>
                  </a:extLst>
                </p:cNvPr>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48231" name="Group 103">
                  <a:extLst>
                    <a:ext uri="{FF2B5EF4-FFF2-40B4-BE49-F238E27FC236}">
                      <a16:creationId xmlns:a16="http://schemas.microsoft.com/office/drawing/2014/main" id="{E44DF299-344A-488C-8932-386A12CD8E5F}"/>
                    </a:ext>
                  </a:extLst>
                </p:cNvPr>
                <p:cNvGrpSpPr>
                  <a:grpSpLocks/>
                </p:cNvGrpSpPr>
                <p:nvPr userDrawn="1"/>
              </p:nvGrpSpPr>
              <p:grpSpPr bwMode="auto">
                <a:xfrm>
                  <a:off x="2" y="2738"/>
                  <a:ext cx="1317" cy="1582"/>
                  <a:chOff x="2" y="2738"/>
                  <a:chExt cx="1317" cy="1582"/>
                </a:xfrm>
              </p:grpSpPr>
              <p:sp>
                <p:nvSpPr>
                  <p:cNvPr id="48232" name="Line 104">
                    <a:extLst>
                      <a:ext uri="{FF2B5EF4-FFF2-40B4-BE49-F238E27FC236}">
                        <a16:creationId xmlns:a16="http://schemas.microsoft.com/office/drawing/2014/main" id="{C5D7AA7A-F40D-49B3-A35B-00889BD543F8}"/>
                      </a:ext>
                    </a:extLst>
                  </p:cNvPr>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33" name="Freeform 105">
                    <a:extLst>
                      <a:ext uri="{FF2B5EF4-FFF2-40B4-BE49-F238E27FC236}">
                        <a16:creationId xmlns:a16="http://schemas.microsoft.com/office/drawing/2014/main" id="{3FE42F03-A045-4BCB-BD8C-A54A77DE4C57}"/>
                      </a:ext>
                    </a:extLst>
                  </p:cNvPr>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Lst>
                    <a:ahLst/>
                    <a:cxnLst>
                      <a:cxn ang="0">
                        <a:pos x="T0" y="T1"/>
                      </a:cxn>
                      <a:cxn ang="0">
                        <a:pos x="T2" y="T3"/>
                      </a:cxn>
                      <a:cxn ang="0">
                        <a:pos x="T4" y="T5"/>
                      </a:cxn>
                      <a:cxn ang="0">
                        <a:pos x="T6" y="T7"/>
                      </a:cxn>
                      <a:cxn ang="0">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34" name="Line 106">
                    <a:extLst>
                      <a:ext uri="{FF2B5EF4-FFF2-40B4-BE49-F238E27FC236}">
                        <a16:creationId xmlns:a16="http://schemas.microsoft.com/office/drawing/2014/main" id="{F4831F3E-59B9-4711-92AF-3AF062BAD5C7}"/>
                      </a:ext>
                    </a:extLst>
                  </p:cNvPr>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35" name="Line 107">
                    <a:extLst>
                      <a:ext uri="{FF2B5EF4-FFF2-40B4-BE49-F238E27FC236}">
                        <a16:creationId xmlns:a16="http://schemas.microsoft.com/office/drawing/2014/main" id="{5B6E7355-9962-41EE-B3A8-005C54136342}"/>
                      </a:ext>
                    </a:extLst>
                  </p:cNvPr>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36" name="Line 108">
                    <a:extLst>
                      <a:ext uri="{FF2B5EF4-FFF2-40B4-BE49-F238E27FC236}">
                        <a16:creationId xmlns:a16="http://schemas.microsoft.com/office/drawing/2014/main" id="{BCE245DE-0915-4D57-893C-5886217C80B0}"/>
                      </a:ext>
                    </a:extLst>
                  </p:cNvPr>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37" name="Line 109">
                    <a:extLst>
                      <a:ext uri="{FF2B5EF4-FFF2-40B4-BE49-F238E27FC236}">
                        <a16:creationId xmlns:a16="http://schemas.microsoft.com/office/drawing/2014/main" id="{9712FF0C-D528-482E-AA8A-ACFCACDD3D36}"/>
                      </a:ext>
                    </a:extLst>
                  </p:cNvPr>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38" name="Line 110">
                    <a:extLst>
                      <a:ext uri="{FF2B5EF4-FFF2-40B4-BE49-F238E27FC236}">
                        <a16:creationId xmlns:a16="http://schemas.microsoft.com/office/drawing/2014/main" id="{081262EF-9E5F-4D3E-ABE2-EF83D4BD2FB8}"/>
                      </a:ext>
                    </a:extLst>
                  </p:cNvPr>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39" name="Line 111">
                    <a:extLst>
                      <a:ext uri="{FF2B5EF4-FFF2-40B4-BE49-F238E27FC236}">
                        <a16:creationId xmlns:a16="http://schemas.microsoft.com/office/drawing/2014/main" id="{883C58D3-544D-46EE-980D-19398C5482B6}"/>
                      </a:ext>
                    </a:extLst>
                  </p:cNvPr>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240" name="Line 112">
                    <a:extLst>
                      <a:ext uri="{FF2B5EF4-FFF2-40B4-BE49-F238E27FC236}">
                        <a16:creationId xmlns:a16="http://schemas.microsoft.com/office/drawing/2014/main" id="{41F39785-3730-447B-AB8A-D2AEBE13681D}"/>
                      </a:ext>
                    </a:extLst>
                  </p:cNvPr>
                  <p:cNvSpPr>
                    <a:spLocks noChangeShapeType="1"/>
                  </p:cNvSpPr>
                  <p:nvPr userDrawn="1"/>
                </p:nvSpPr>
                <p:spPr bwMode="hidden">
                  <a:xfrm flipV="1">
                    <a:off x="3" y="2738"/>
                    <a:ext cx="14" cy="2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grpSp>
        <p:grpSp>
          <p:nvGrpSpPr>
            <p:cNvPr id="48241" name="Group 113">
              <a:extLst>
                <a:ext uri="{FF2B5EF4-FFF2-40B4-BE49-F238E27FC236}">
                  <a16:creationId xmlns:a16="http://schemas.microsoft.com/office/drawing/2014/main" id="{5B5246A2-EF18-419D-9A3A-8E4E9139AA41}"/>
                </a:ext>
              </a:extLst>
            </p:cNvPr>
            <p:cNvGrpSpPr>
              <a:grpSpLocks/>
            </p:cNvGrpSpPr>
            <p:nvPr userDrawn="1"/>
          </p:nvGrpSpPr>
          <p:grpSpPr bwMode="auto">
            <a:xfrm>
              <a:off x="16" y="1326"/>
              <a:ext cx="3325" cy="2948"/>
              <a:chOff x="16" y="1326"/>
              <a:chExt cx="3325" cy="2948"/>
            </a:xfrm>
          </p:grpSpPr>
          <p:sp>
            <p:nvSpPr>
              <p:cNvPr id="48242" name="Freeform 114">
                <a:extLst>
                  <a:ext uri="{FF2B5EF4-FFF2-40B4-BE49-F238E27FC236}">
                    <a16:creationId xmlns:a16="http://schemas.microsoft.com/office/drawing/2014/main" id="{024B20E7-A87A-463D-81F8-E65E3BFC4EF6}"/>
                  </a:ext>
                </a:extLst>
              </p:cNvPr>
              <p:cNvSpPr>
                <a:spLocks/>
              </p:cNvSpPr>
              <p:nvPr/>
            </p:nvSpPr>
            <p:spPr bwMode="hidden">
              <a:xfrm>
                <a:off x="16" y="2656"/>
                <a:ext cx="1440" cy="1618"/>
              </a:xfrm>
              <a:custGeom>
                <a:avLst/>
                <a:gdLst>
                  <a:gd name="T0" fmla="*/ 873 w 1435"/>
                  <a:gd name="T1" fmla="*/ 1150 h 1618"/>
                  <a:gd name="T2" fmla="*/ 741 w 1435"/>
                  <a:gd name="T3" fmla="*/ 1019 h 1618"/>
                  <a:gd name="T4" fmla="*/ 610 w 1435"/>
                  <a:gd name="T5" fmla="*/ 875 h 1618"/>
                  <a:gd name="T6" fmla="*/ 490 w 1435"/>
                  <a:gd name="T7" fmla="*/ 737 h 1618"/>
                  <a:gd name="T8" fmla="*/ 377 w 1435"/>
                  <a:gd name="T9" fmla="*/ 593 h 1618"/>
                  <a:gd name="T10" fmla="*/ 275 w 1435"/>
                  <a:gd name="T11" fmla="*/ 443 h 1618"/>
                  <a:gd name="T12" fmla="*/ 173 w 1435"/>
                  <a:gd name="T13" fmla="*/ 299 h 1618"/>
                  <a:gd name="T14" fmla="*/ 84 w 1435"/>
                  <a:gd name="T15" fmla="*/ 149 h 1618"/>
                  <a:gd name="T16" fmla="*/ 0 w 1435"/>
                  <a:gd name="T17" fmla="*/ 0 h 1618"/>
                  <a:gd name="T18" fmla="*/ 0 w 1435"/>
                  <a:gd name="T19" fmla="*/ 11 h 1618"/>
                  <a:gd name="T20" fmla="*/ 84 w 1435"/>
                  <a:gd name="T21" fmla="*/ 155 h 1618"/>
                  <a:gd name="T22" fmla="*/ 173 w 1435"/>
                  <a:gd name="T23" fmla="*/ 305 h 1618"/>
                  <a:gd name="T24" fmla="*/ 269 w 1435"/>
                  <a:gd name="T25" fmla="*/ 449 h 1618"/>
                  <a:gd name="T26" fmla="*/ 377 w 1435"/>
                  <a:gd name="T27" fmla="*/ 593 h 1618"/>
                  <a:gd name="T28" fmla="*/ 490 w 1435"/>
                  <a:gd name="T29" fmla="*/ 737 h 1618"/>
                  <a:gd name="T30" fmla="*/ 610 w 1435"/>
                  <a:gd name="T31" fmla="*/ 881 h 1618"/>
                  <a:gd name="T32" fmla="*/ 735 w 1435"/>
                  <a:gd name="T33" fmla="*/ 1019 h 1618"/>
                  <a:gd name="T34" fmla="*/ 873 w 1435"/>
                  <a:gd name="T35" fmla="*/ 1150 h 1618"/>
                  <a:gd name="T36" fmla="*/ 1010 w 1435"/>
                  <a:gd name="T37" fmla="*/ 1276 h 1618"/>
                  <a:gd name="T38" fmla="*/ 1148 w 1435"/>
                  <a:gd name="T39" fmla="*/ 1396 h 1618"/>
                  <a:gd name="T40" fmla="*/ 1286 w 1435"/>
                  <a:gd name="T41" fmla="*/ 1510 h 1618"/>
                  <a:gd name="T42" fmla="*/ 1429 w 1435"/>
                  <a:gd name="T43" fmla="*/ 1618 h 1618"/>
                  <a:gd name="T44" fmla="*/ 1435 w 1435"/>
                  <a:gd name="T45" fmla="*/ 1618 h 1618"/>
                  <a:gd name="T46" fmla="*/ 1292 w 1435"/>
                  <a:gd name="T47" fmla="*/ 1510 h 1618"/>
                  <a:gd name="T48" fmla="*/ 1154 w 1435"/>
                  <a:gd name="T49" fmla="*/ 1396 h 1618"/>
                  <a:gd name="T50" fmla="*/ 1010 w 1435"/>
                  <a:gd name="T51" fmla="*/ 1276 h 1618"/>
                  <a:gd name="T52" fmla="*/ 873 w 1435"/>
                  <a:gd name="T53" fmla="*/ 1150 h 1618"/>
                  <a:gd name="T54" fmla="*/ 873 w 1435"/>
                  <a:gd name="T55" fmla="*/ 115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243" name="Freeform 115">
                <a:extLst>
                  <a:ext uri="{FF2B5EF4-FFF2-40B4-BE49-F238E27FC236}">
                    <a16:creationId xmlns:a16="http://schemas.microsoft.com/office/drawing/2014/main" id="{64E7E35D-6A34-428F-BD29-AFE4FA896C30}"/>
                  </a:ext>
                </a:extLst>
              </p:cNvPr>
              <p:cNvSpPr>
                <a:spLocks/>
              </p:cNvSpPr>
              <p:nvPr/>
            </p:nvSpPr>
            <p:spPr bwMode="hidden">
              <a:xfrm>
                <a:off x="16" y="2260"/>
                <a:ext cx="1673" cy="2014"/>
              </a:xfrm>
              <a:custGeom>
                <a:avLst/>
                <a:gdLst>
                  <a:gd name="T0" fmla="*/ 957 w 1668"/>
                  <a:gd name="T1" fmla="*/ 1463 h 2014"/>
                  <a:gd name="T2" fmla="*/ 789 w 1668"/>
                  <a:gd name="T3" fmla="*/ 1289 h 2014"/>
                  <a:gd name="T4" fmla="*/ 634 w 1668"/>
                  <a:gd name="T5" fmla="*/ 1115 h 2014"/>
                  <a:gd name="T6" fmla="*/ 490 w 1668"/>
                  <a:gd name="T7" fmla="*/ 929 h 2014"/>
                  <a:gd name="T8" fmla="*/ 365 w 1668"/>
                  <a:gd name="T9" fmla="*/ 743 h 2014"/>
                  <a:gd name="T10" fmla="*/ 251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1 w 1668"/>
                  <a:gd name="T25" fmla="*/ 569 h 2014"/>
                  <a:gd name="T26" fmla="*/ 365 w 1668"/>
                  <a:gd name="T27" fmla="*/ 755 h 2014"/>
                  <a:gd name="T28" fmla="*/ 490 w 1668"/>
                  <a:gd name="T29" fmla="*/ 935 h 2014"/>
                  <a:gd name="T30" fmla="*/ 634 w 1668"/>
                  <a:gd name="T31" fmla="*/ 1115 h 2014"/>
                  <a:gd name="T32" fmla="*/ 789 w 1668"/>
                  <a:gd name="T33" fmla="*/ 1295 h 2014"/>
                  <a:gd name="T34" fmla="*/ 957 w 1668"/>
                  <a:gd name="T35" fmla="*/ 1463 h 2014"/>
                  <a:gd name="T36" fmla="*/ 1130 w 1668"/>
                  <a:gd name="T37" fmla="*/ 1618 h 2014"/>
                  <a:gd name="T38" fmla="*/ 1303 w 1668"/>
                  <a:gd name="T39" fmla="*/ 1762 h 2014"/>
                  <a:gd name="T40" fmla="*/ 1483 w 1668"/>
                  <a:gd name="T41" fmla="*/ 1894 h 2014"/>
                  <a:gd name="T42" fmla="*/ 1662 w 1668"/>
                  <a:gd name="T43" fmla="*/ 2014 h 2014"/>
                  <a:gd name="T44" fmla="*/ 1668 w 1668"/>
                  <a:gd name="T45" fmla="*/ 2014 h 2014"/>
                  <a:gd name="T46" fmla="*/ 1483 w 1668"/>
                  <a:gd name="T47" fmla="*/ 1894 h 2014"/>
                  <a:gd name="T48" fmla="*/ 1303 w 1668"/>
                  <a:gd name="T49" fmla="*/ 1762 h 2014"/>
                  <a:gd name="T50" fmla="*/ 1130 w 1668"/>
                  <a:gd name="T51" fmla="*/ 1618 h 2014"/>
                  <a:gd name="T52" fmla="*/ 957 w 1668"/>
                  <a:gd name="T53" fmla="*/ 1463 h 2014"/>
                  <a:gd name="T54" fmla="*/ 957 w 1668"/>
                  <a:gd name="T55" fmla="*/ 1463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244" name="Rectangle 116">
                <a:extLst>
                  <a:ext uri="{FF2B5EF4-FFF2-40B4-BE49-F238E27FC236}">
                    <a16:creationId xmlns:a16="http://schemas.microsoft.com/office/drawing/2014/main" id="{D74A70AE-39B1-45BE-9602-8CF70DA22976}"/>
                  </a:ext>
                </a:extLst>
              </p:cNvPr>
              <p:cNvSpPr>
                <a:spLocks noChangeArrowheads="1"/>
              </p:cNvSpPr>
              <p:nvPr/>
            </p:nvSpPr>
            <p:spPr bwMode="hidden">
              <a:xfrm rot="-2488720">
                <a:off x="1988" y="1919"/>
                <a:ext cx="1353"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8245" name="Rectangle 117">
                <a:extLst>
                  <a:ext uri="{FF2B5EF4-FFF2-40B4-BE49-F238E27FC236}">
                    <a16:creationId xmlns:a16="http://schemas.microsoft.com/office/drawing/2014/main" id="{3A752862-F698-45FA-89D4-A33DE57C8B50}"/>
                  </a:ext>
                </a:extLst>
              </p:cNvPr>
              <p:cNvSpPr>
                <a:spLocks noChangeArrowheads="1"/>
              </p:cNvSpPr>
              <p:nvPr/>
            </p:nvSpPr>
            <p:spPr bwMode="hidden">
              <a:xfrm rot="-5087790">
                <a:off x="1964" y="2613"/>
                <a:ext cx="2217"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8246" name="Rectangle 118">
                <a:extLst>
                  <a:ext uri="{FF2B5EF4-FFF2-40B4-BE49-F238E27FC236}">
                    <a16:creationId xmlns:a16="http://schemas.microsoft.com/office/drawing/2014/main" id="{082D29F4-FDF0-4C8E-857C-7FE0F3CEE495}"/>
                  </a:ext>
                </a:extLst>
              </p:cNvPr>
              <p:cNvSpPr>
                <a:spLocks noChangeArrowheads="1"/>
              </p:cNvSpPr>
              <p:nvPr/>
            </p:nvSpPr>
            <p:spPr bwMode="hidden">
              <a:xfrm rot="-3417299">
                <a:off x="1019" y="2694"/>
                <a:ext cx="2678"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8247" name="Rectangle 119">
                <a:extLst>
                  <a:ext uri="{FF2B5EF4-FFF2-40B4-BE49-F238E27FC236}">
                    <a16:creationId xmlns:a16="http://schemas.microsoft.com/office/drawing/2014/main" id="{5852335B-BE21-4710-A5A9-51333DD33461}"/>
                  </a:ext>
                </a:extLst>
              </p:cNvPr>
              <p:cNvSpPr>
                <a:spLocks noChangeArrowheads="1"/>
              </p:cNvSpPr>
              <p:nvPr/>
            </p:nvSpPr>
            <p:spPr bwMode="hidden">
              <a:xfrm rot="-835848">
                <a:off x="688" y="1748"/>
                <a:ext cx="2390"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nvGrpSpPr>
              <p:cNvPr id="48248" name="Group 120">
                <a:extLst>
                  <a:ext uri="{FF2B5EF4-FFF2-40B4-BE49-F238E27FC236}">
                    <a16:creationId xmlns:a16="http://schemas.microsoft.com/office/drawing/2014/main" id="{08D07C9A-AF04-4511-81CD-6DCCE6F52E7A}"/>
                  </a:ext>
                </a:extLst>
              </p:cNvPr>
              <p:cNvGrpSpPr>
                <a:grpSpLocks noChangeAspect="1"/>
              </p:cNvGrpSpPr>
              <p:nvPr/>
            </p:nvGrpSpPr>
            <p:grpSpPr bwMode="auto">
              <a:xfrm>
                <a:off x="3046" y="1326"/>
                <a:ext cx="259" cy="299"/>
                <a:chOff x="3042" y="1265"/>
                <a:chExt cx="367" cy="424"/>
              </a:xfrm>
            </p:grpSpPr>
            <p:sp>
              <p:nvSpPr>
                <p:cNvPr id="48249" name="Oval 121">
                  <a:extLst>
                    <a:ext uri="{FF2B5EF4-FFF2-40B4-BE49-F238E27FC236}">
                      <a16:creationId xmlns:a16="http://schemas.microsoft.com/office/drawing/2014/main" id="{FE969597-945C-4648-830D-A9A93D7B1CC6}"/>
                    </a:ext>
                  </a:extLst>
                </p:cNvPr>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8250" name="Freeform 122">
                  <a:extLst>
                    <a:ext uri="{FF2B5EF4-FFF2-40B4-BE49-F238E27FC236}">
                      <a16:creationId xmlns:a16="http://schemas.microsoft.com/office/drawing/2014/main" id="{A293CD39-A8FA-44D4-8865-C97C19B5816A}"/>
                    </a:ext>
                  </a:extLst>
                </p:cNvPr>
                <p:cNvSpPr>
                  <a:spLocks noChangeAspect="1"/>
                </p:cNvSpPr>
                <p:nvPr userDrawn="1"/>
              </p:nvSpPr>
              <p:spPr bwMode="hidden">
                <a:xfrm>
                  <a:off x="3070" y="1374"/>
                  <a:ext cx="227" cy="222"/>
                </a:xfrm>
                <a:custGeom>
                  <a:avLst/>
                  <a:gdLst>
                    <a:gd name="T0" fmla="*/ 227 w 227"/>
                    <a:gd name="T1" fmla="*/ 134 h 222"/>
                    <a:gd name="T2" fmla="*/ 203 w 227"/>
                    <a:gd name="T3" fmla="*/ 144 h 222"/>
                    <a:gd name="T4" fmla="*/ 179 w 227"/>
                    <a:gd name="T5" fmla="*/ 138 h 222"/>
                    <a:gd name="T6" fmla="*/ 149 w 227"/>
                    <a:gd name="T7" fmla="*/ 126 h 222"/>
                    <a:gd name="T8" fmla="*/ 126 w 227"/>
                    <a:gd name="T9" fmla="*/ 102 h 222"/>
                    <a:gd name="T10" fmla="*/ 102 w 227"/>
                    <a:gd name="T11" fmla="*/ 72 h 222"/>
                    <a:gd name="T12" fmla="*/ 84 w 227"/>
                    <a:gd name="T13" fmla="*/ 48 h 222"/>
                    <a:gd name="T14" fmla="*/ 78 w 227"/>
                    <a:gd name="T15" fmla="*/ 24 h 222"/>
                    <a:gd name="T16" fmla="*/ 84 w 227"/>
                    <a:gd name="T17" fmla="*/ 0 h 222"/>
                    <a:gd name="T18" fmla="*/ 84 w 227"/>
                    <a:gd name="T19" fmla="*/ 0 h 222"/>
                    <a:gd name="T20" fmla="*/ 78 w 227"/>
                    <a:gd name="T21" fmla="*/ 0 h 222"/>
                    <a:gd name="T22" fmla="*/ 18 w 227"/>
                    <a:gd name="T23" fmla="*/ 60 h 222"/>
                    <a:gd name="T24" fmla="*/ 0 w 227"/>
                    <a:gd name="T25" fmla="*/ 90 h 222"/>
                    <a:gd name="T26" fmla="*/ 0 w 227"/>
                    <a:gd name="T27" fmla="*/ 120 h 222"/>
                    <a:gd name="T28" fmla="*/ 12 w 227"/>
                    <a:gd name="T29" fmla="*/ 156 h 222"/>
                    <a:gd name="T30" fmla="*/ 36 w 227"/>
                    <a:gd name="T31" fmla="*/ 192 h 222"/>
                    <a:gd name="T32" fmla="*/ 66 w 227"/>
                    <a:gd name="T33" fmla="*/ 216 h 222"/>
                    <a:gd name="T34" fmla="*/ 96 w 227"/>
                    <a:gd name="T35" fmla="*/ 222 h 222"/>
                    <a:gd name="T36" fmla="*/ 126 w 227"/>
                    <a:gd name="T37" fmla="*/ 222 h 222"/>
                    <a:gd name="T38" fmla="*/ 155 w 227"/>
                    <a:gd name="T39" fmla="*/ 210 h 222"/>
                    <a:gd name="T40" fmla="*/ 227 w 227"/>
                    <a:gd name="T41" fmla="*/ 138 h 222"/>
                    <a:gd name="T42" fmla="*/ 227 w 227"/>
                    <a:gd name="T43" fmla="*/ 1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251" name="Freeform 123">
                  <a:extLst>
                    <a:ext uri="{FF2B5EF4-FFF2-40B4-BE49-F238E27FC236}">
                      <a16:creationId xmlns:a16="http://schemas.microsoft.com/office/drawing/2014/main" id="{3150C060-6114-4445-AA2C-DCB11C40F1C8}"/>
                    </a:ext>
                  </a:extLst>
                </p:cNvPr>
                <p:cNvSpPr>
                  <a:spLocks noChangeAspect="1"/>
                </p:cNvSpPr>
                <p:nvPr userDrawn="1"/>
              </p:nvSpPr>
              <p:spPr bwMode="hidden">
                <a:xfrm>
                  <a:off x="3144" y="1365"/>
                  <a:ext cx="163" cy="155"/>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sl-SI"/>
                </a:p>
              </p:txBody>
            </p:sp>
            <p:sp>
              <p:nvSpPr>
                <p:cNvPr id="48252" name="Freeform 124">
                  <a:extLst>
                    <a:ext uri="{FF2B5EF4-FFF2-40B4-BE49-F238E27FC236}">
                      <a16:creationId xmlns:a16="http://schemas.microsoft.com/office/drawing/2014/main" id="{0E24F600-BDD8-4884-8425-06134D1E58A9}"/>
                    </a:ext>
                  </a:extLst>
                </p:cNvPr>
                <p:cNvSpPr>
                  <a:spLocks noChangeAspect="1"/>
                </p:cNvSpPr>
                <p:nvPr userDrawn="1"/>
              </p:nvSpPr>
              <p:spPr bwMode="hidden">
                <a:xfrm>
                  <a:off x="3202" y="1272"/>
                  <a:ext cx="203" cy="198"/>
                </a:xfrm>
                <a:custGeom>
                  <a:avLst/>
                  <a:gdLst>
                    <a:gd name="T0" fmla="*/ 179 w 203"/>
                    <a:gd name="T1" fmla="*/ 18 h 198"/>
                    <a:gd name="T2" fmla="*/ 197 w 203"/>
                    <a:gd name="T3" fmla="*/ 48 h 198"/>
                    <a:gd name="T4" fmla="*/ 203 w 203"/>
                    <a:gd name="T5" fmla="*/ 60 h 198"/>
                    <a:gd name="T6" fmla="*/ 197 w 203"/>
                    <a:gd name="T7" fmla="*/ 66 h 198"/>
                    <a:gd name="T8" fmla="*/ 65 w 203"/>
                    <a:gd name="T9" fmla="*/ 192 h 198"/>
                    <a:gd name="T10" fmla="*/ 59 w 203"/>
                    <a:gd name="T11" fmla="*/ 198 h 198"/>
                    <a:gd name="T12" fmla="*/ 47 w 203"/>
                    <a:gd name="T13" fmla="*/ 192 h 198"/>
                    <a:gd name="T14" fmla="*/ 17 w 203"/>
                    <a:gd name="T15" fmla="*/ 174 h 198"/>
                    <a:gd name="T16" fmla="*/ 0 w 203"/>
                    <a:gd name="T17" fmla="*/ 150 h 198"/>
                    <a:gd name="T18" fmla="*/ 0 w 203"/>
                    <a:gd name="T19" fmla="*/ 126 h 198"/>
                    <a:gd name="T20" fmla="*/ 131 w 203"/>
                    <a:gd name="T21" fmla="*/ 0 h 198"/>
                    <a:gd name="T22" fmla="*/ 155 w 203"/>
                    <a:gd name="T23" fmla="*/ 0 h 198"/>
                    <a:gd name="T24" fmla="*/ 179 w 203"/>
                    <a:gd name="T25" fmla="*/ 18 h 198"/>
                    <a:gd name="T26" fmla="*/ 179 w 203"/>
                    <a:gd name="T27"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253" name="Freeform 125">
                  <a:extLst>
                    <a:ext uri="{FF2B5EF4-FFF2-40B4-BE49-F238E27FC236}">
                      <a16:creationId xmlns:a16="http://schemas.microsoft.com/office/drawing/2014/main" id="{9491E8FE-1710-41CD-9811-60DF6727EF35}"/>
                    </a:ext>
                  </a:extLst>
                </p:cNvPr>
                <p:cNvSpPr>
                  <a:spLocks noChangeAspect="1"/>
                </p:cNvSpPr>
                <p:nvPr userDrawn="1"/>
              </p:nvSpPr>
              <p:spPr bwMode="hidden">
                <a:xfrm>
                  <a:off x="3330" y="1265"/>
                  <a:ext cx="79" cy="74"/>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sl-SI"/>
                </a:p>
              </p:txBody>
            </p:sp>
          </p:grpSp>
        </p:grpSp>
      </p:grpSp>
      <p:sp>
        <p:nvSpPr>
          <p:cNvPr id="48254" name="Rectangle 126">
            <a:extLst>
              <a:ext uri="{FF2B5EF4-FFF2-40B4-BE49-F238E27FC236}">
                <a16:creationId xmlns:a16="http://schemas.microsoft.com/office/drawing/2014/main" id="{272F9C92-0C50-4723-B214-3919A5176C2C}"/>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fld id="{614C56A4-6CB8-41E1-88EF-A988EDFA9080}" type="datetimeFigureOut">
              <a:rPr lang="sl-SI" altLang="sl-SI"/>
              <a:pPr/>
              <a:t>3. 06. 2019</a:t>
            </a:fld>
            <a:endParaRPr lang="sl-SI" altLang="sl-SI"/>
          </a:p>
        </p:txBody>
      </p:sp>
      <p:sp>
        <p:nvSpPr>
          <p:cNvPr id="48255" name="Rectangle 127">
            <a:extLst>
              <a:ext uri="{FF2B5EF4-FFF2-40B4-BE49-F238E27FC236}">
                <a16:creationId xmlns:a16="http://schemas.microsoft.com/office/drawing/2014/main" id="{4A71A465-2784-4B3C-954C-BFE012D387D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sl-SI" altLang="sl-SI"/>
          </a:p>
        </p:txBody>
      </p:sp>
      <p:sp>
        <p:nvSpPr>
          <p:cNvPr id="48256" name="Rectangle 128">
            <a:extLst>
              <a:ext uri="{FF2B5EF4-FFF2-40B4-BE49-F238E27FC236}">
                <a16:creationId xmlns:a16="http://schemas.microsoft.com/office/drawing/2014/main" id="{B2D892DA-A7BF-429C-8697-77B5EE4EF916}"/>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95F7A9D3-F3FD-4725-B8B2-24E4DC4391B9}" type="slidenum">
              <a:rPr lang="sl-SI" altLang="sl-SI"/>
              <a:pPr/>
              <a:t>‹#›</a:t>
            </a:fld>
            <a:endParaRPr lang="sl-SI" altLang="sl-SI"/>
          </a:p>
        </p:txBody>
      </p:sp>
      <p:sp>
        <p:nvSpPr>
          <p:cNvPr id="48257" name="Rectangle 129">
            <a:extLst>
              <a:ext uri="{FF2B5EF4-FFF2-40B4-BE49-F238E27FC236}">
                <a16:creationId xmlns:a16="http://schemas.microsoft.com/office/drawing/2014/main" id="{20B7B4E9-4F41-42F0-89D0-C866E2225D9C}"/>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8258" name="Rectangle 130">
            <a:extLst>
              <a:ext uri="{FF2B5EF4-FFF2-40B4-BE49-F238E27FC236}">
                <a16:creationId xmlns:a16="http://schemas.microsoft.com/office/drawing/2014/main" id="{A55DDE49-92B0-4CFD-83D0-9DBF2E4BCD49}"/>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SzPct val="6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B470DE37-CA0A-4AF3-8A4B-C7621BF09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F41E4422-BEA7-4A1A-8340-3AF67AA6A513}"/>
              </a:ext>
            </a:extLst>
          </p:cNvPr>
          <p:cNvSpPr>
            <a:spLocks noGrp="1" noChangeArrowheads="1"/>
          </p:cNvSpPr>
          <p:nvPr>
            <p:ph type="ctrTitle" idx="4294967295"/>
          </p:nvPr>
        </p:nvSpPr>
        <p:spPr>
          <a:xfrm>
            <a:off x="684213" y="2276475"/>
            <a:ext cx="7772400" cy="1470025"/>
          </a:xfrm>
        </p:spPr>
        <p:txBody>
          <a:bodyPr/>
          <a:lstStyle/>
          <a:p>
            <a:r>
              <a:rPr lang="sl-SI" altLang="sl-SI" sz="6400" b="1">
                <a:solidFill>
                  <a:srgbClr val="F00EE0"/>
                </a:solidFill>
                <a:latin typeface="Bernard MT Condensed" panose="02050806060905020404" pitchFamily="18" charset="0"/>
              </a:rPr>
              <a:t>JEKLENE KONSTRUKCIJE </a:t>
            </a:r>
            <a:br>
              <a:rPr lang="sl-SI" altLang="sl-SI" sz="6400" b="1">
                <a:solidFill>
                  <a:srgbClr val="F00EE0"/>
                </a:solidFill>
                <a:latin typeface="Bernard MT Condensed" panose="02050806060905020404" pitchFamily="18" charset="0"/>
              </a:rPr>
            </a:br>
            <a:r>
              <a:rPr lang="sl-SI" altLang="sl-SI" sz="6400" b="1">
                <a:solidFill>
                  <a:srgbClr val="F00EE0"/>
                </a:solidFill>
                <a:latin typeface="Bernard MT Condensed" panose="02050806060905020404" pitchFamily="18" charset="0"/>
              </a:rPr>
              <a:t>V GRADBENIŠTVU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E27D7CAC-BBDA-4D06-B64C-B6E911FB5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0"/>
            <a:ext cx="14906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04B31E70-1ECB-479C-906B-CB22D6215FBD}"/>
              </a:ext>
            </a:extLst>
          </p:cNvPr>
          <p:cNvSpPr>
            <a:spLocks noGrp="1" noChangeArrowheads="1"/>
          </p:cNvSpPr>
          <p:nvPr>
            <p:ph type="title" idx="4294967295"/>
          </p:nvPr>
        </p:nvSpPr>
        <p:spPr/>
        <p:txBody>
          <a:bodyPr/>
          <a:lstStyle/>
          <a:p>
            <a:r>
              <a:rPr lang="sl-SI" altLang="sl-SI" b="1">
                <a:solidFill>
                  <a:srgbClr val="FE0000"/>
                </a:solidFill>
                <a:latin typeface="Algerian" panose="04020705040A02060702" pitchFamily="82" charset="0"/>
              </a:rPr>
              <a:t>UVOD</a:t>
            </a:r>
          </a:p>
        </p:txBody>
      </p:sp>
      <p:sp>
        <p:nvSpPr>
          <p:cNvPr id="3075" name="Rectangle 3">
            <a:extLst>
              <a:ext uri="{FF2B5EF4-FFF2-40B4-BE49-F238E27FC236}">
                <a16:creationId xmlns:a16="http://schemas.microsoft.com/office/drawing/2014/main" id="{2688CC7D-2DD5-422F-9547-C3E8BC541D6A}"/>
              </a:ext>
            </a:extLst>
          </p:cNvPr>
          <p:cNvSpPr>
            <a:spLocks noGrp="1" noChangeArrowheads="1"/>
          </p:cNvSpPr>
          <p:nvPr>
            <p:ph type="body" idx="4294967295"/>
          </p:nvPr>
        </p:nvSpPr>
        <p:spPr/>
        <p:txBody>
          <a:bodyPr/>
          <a:lstStyle/>
          <a:p>
            <a:pPr>
              <a:lnSpc>
                <a:spcPct val="90000"/>
              </a:lnSpc>
            </a:pPr>
            <a:r>
              <a:rPr lang="sl-SI" altLang="sl-SI" sz="2400">
                <a:solidFill>
                  <a:srgbClr val="009900"/>
                </a:solidFill>
              </a:rPr>
              <a:t>Industrijski objekti se danes na klasični način skoraj ne gradijo več. </a:t>
            </a:r>
          </a:p>
          <a:p>
            <a:pPr>
              <a:lnSpc>
                <a:spcPct val="90000"/>
              </a:lnSpc>
            </a:pPr>
            <a:r>
              <a:rPr lang="sl-SI" altLang="sl-SI" sz="2400">
                <a:solidFill>
                  <a:srgbClr val="009900"/>
                </a:solidFill>
              </a:rPr>
              <a:t>Sodoben način življenja in poslovanja zahteva sodobno in fleksibilno gradnjo, prenove, dograditve in razširitve obstoječih objektov. </a:t>
            </a:r>
          </a:p>
          <a:p>
            <a:pPr>
              <a:lnSpc>
                <a:spcPct val="90000"/>
              </a:lnSpc>
            </a:pPr>
            <a:r>
              <a:rPr lang="sl-SI" altLang="sl-SI" sz="2400">
                <a:solidFill>
                  <a:srgbClr val="009900"/>
                </a:solidFill>
              </a:rPr>
              <a:t>Vse to v gradbeništvu omogoča uporaba montažnih jeklenih konstrukcij. Iz tega razloga se za gradnjo ne le industrijskih, temveč tudi poslovnih, športnih, trgovinskih, skladiščnih in zabaviščnih objektov, danes najpogosteje uporabljajo tovrstne konstrukcije.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style.rotation</p:attrName>
                                        </p:attrNameLst>
                                      </p:cBhvr>
                                      <p:tavLst>
                                        <p:tav tm="0">
                                          <p:val>
                                            <p:fltVal val="720"/>
                                          </p:val>
                                        </p:tav>
                                        <p:tav tm="100000">
                                          <p:val>
                                            <p:fltVal val="0"/>
                                          </p:val>
                                        </p:tav>
                                      </p:tavLst>
                                    </p:anim>
                                    <p:anim calcmode="lin" valueType="num">
                                      <p:cBhvr>
                                        <p:cTn id="9" dur="2000" fill="hold"/>
                                        <p:tgtEl>
                                          <p:spTgt spid="3074"/>
                                        </p:tgtEl>
                                        <p:attrNameLst>
                                          <p:attrName>ppt_h</p:attrName>
                                        </p:attrNameLst>
                                      </p:cBhvr>
                                      <p:tavLst>
                                        <p:tav tm="0">
                                          <p:val>
                                            <p:fltVal val="0"/>
                                          </p:val>
                                        </p:tav>
                                        <p:tav tm="100000">
                                          <p:val>
                                            <p:strVal val="#ppt_h"/>
                                          </p:val>
                                        </p:tav>
                                      </p:tavLst>
                                    </p:anim>
                                    <p:anim calcmode="lin" valueType="num">
                                      <p:cBhvr>
                                        <p:cTn id="10" dur="2000" fill="hold"/>
                                        <p:tgtEl>
                                          <p:spTgt spid="307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075">
                                            <p:txEl>
                                              <p:pRg st="0" end="0"/>
                                            </p:txEl>
                                          </p:spTgt>
                                        </p:tgtEl>
                                        <p:attrNameLst>
                                          <p:attrName>style.visibility</p:attrName>
                                        </p:attrNameLst>
                                      </p:cBhvr>
                                      <p:to>
                                        <p:strVal val="visible"/>
                                      </p:to>
                                    </p:set>
                                    <p:animEffect transition="in" filter="diamond(in)">
                                      <p:cBhvr>
                                        <p:cTn id="22" dur="2000"/>
                                        <p:tgtEl>
                                          <p:spTgt spid="307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075">
                                            <p:txEl>
                                              <p:pRg st="1" end="1"/>
                                            </p:txEl>
                                          </p:spTgt>
                                        </p:tgtEl>
                                        <p:attrNameLst>
                                          <p:attrName>style.visibility</p:attrName>
                                        </p:attrNameLst>
                                      </p:cBhvr>
                                      <p:to>
                                        <p:strVal val="visible"/>
                                      </p:to>
                                    </p:set>
                                    <p:animEffect transition="in" filter="diamond(in)">
                                      <p:cBhvr>
                                        <p:cTn id="27" dur="2000"/>
                                        <p:tgtEl>
                                          <p:spTgt spid="307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075">
                                            <p:txEl>
                                              <p:pRg st="2" end="2"/>
                                            </p:txEl>
                                          </p:spTgt>
                                        </p:tgtEl>
                                        <p:attrNameLst>
                                          <p:attrName>style.visibility</p:attrName>
                                        </p:attrNameLst>
                                      </p:cBhvr>
                                      <p:to>
                                        <p:strVal val="visible"/>
                                      </p:to>
                                    </p:set>
                                    <p:animEffect transition="in" filter="diamond(in)">
                                      <p:cBhvr>
                                        <p:cTn id="32" dur="20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a:extLst>
              <a:ext uri="{FF2B5EF4-FFF2-40B4-BE49-F238E27FC236}">
                <a16:creationId xmlns:a16="http://schemas.microsoft.com/office/drawing/2014/main" id="{3D29D6C3-B989-428D-96FF-3A1E10BDA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ectangle 2">
            <a:extLst>
              <a:ext uri="{FF2B5EF4-FFF2-40B4-BE49-F238E27FC236}">
                <a16:creationId xmlns:a16="http://schemas.microsoft.com/office/drawing/2014/main" id="{EFFDB3F4-2D2F-4FD7-B91B-BDC421E8E1D0}"/>
              </a:ext>
            </a:extLst>
          </p:cNvPr>
          <p:cNvSpPr>
            <a:spLocks noGrp="1" noChangeArrowheads="1"/>
          </p:cNvSpPr>
          <p:nvPr>
            <p:ph type="title" idx="4294967295"/>
          </p:nvPr>
        </p:nvSpPr>
        <p:spPr/>
        <p:txBody>
          <a:bodyPr/>
          <a:lstStyle/>
          <a:p>
            <a:r>
              <a:rPr lang="sl-SI" altLang="sl-SI" b="1">
                <a:solidFill>
                  <a:srgbClr val="FE0000"/>
                </a:solidFill>
                <a:latin typeface="Algerian" panose="04020705040A02060702" pitchFamily="82" charset="0"/>
              </a:rPr>
              <a:t>ZAKAJ JEKLO?</a:t>
            </a:r>
          </a:p>
        </p:txBody>
      </p:sp>
      <p:sp>
        <p:nvSpPr>
          <p:cNvPr id="4102" name="Rectangle 6">
            <a:extLst>
              <a:ext uri="{FF2B5EF4-FFF2-40B4-BE49-F238E27FC236}">
                <a16:creationId xmlns:a16="http://schemas.microsoft.com/office/drawing/2014/main" id="{0FBF2D3C-B145-42C2-A8F5-DF29C182CA34}"/>
              </a:ext>
            </a:extLst>
          </p:cNvPr>
          <p:cNvSpPr>
            <a:spLocks noGrp="1" noChangeArrowheads="1"/>
          </p:cNvSpPr>
          <p:nvPr>
            <p:ph type="body" idx="4294967295"/>
          </p:nvPr>
        </p:nvSpPr>
        <p:spPr/>
        <p:txBody>
          <a:bodyPr/>
          <a:lstStyle/>
          <a:p>
            <a:pPr>
              <a:lnSpc>
                <a:spcPct val="80000"/>
              </a:lnSpc>
            </a:pPr>
            <a:r>
              <a:rPr lang="sl-SI" altLang="sl-SI" sz="2000">
                <a:solidFill>
                  <a:srgbClr val="663300"/>
                </a:solidFill>
              </a:rPr>
              <a:t>Jeklo je zaradi svoje vsestranskosti in neskončnih možnosti že stoletja zelo uporaben, zaradi izrednih tehničnih lastnosti pa tudi eden od najpomembnejših in najbolj cenjenih široko uveljavljenih sodobnih materialov. </a:t>
            </a:r>
          </a:p>
          <a:p>
            <a:pPr>
              <a:lnSpc>
                <a:spcPct val="80000"/>
              </a:lnSpc>
            </a:pPr>
            <a:r>
              <a:rPr lang="sl-SI" altLang="sl-SI" sz="2000">
                <a:solidFill>
                  <a:srgbClr val="663300"/>
                </a:solidFill>
              </a:rPr>
              <a:t>V prihodnosti se predvideva še bolj celovita raba tega materiala, tudi na področju gradnje stanovanjskih objektov. Tehnične lastnosti jekla kot so natezna trdnost, premoščanje velikih razponov, hitra in natančna gradnja, fleksibilnost in enostavno vzdrževanje, se dopolnjujejo še z optimalnostjo z ekonomskega, estetskega, okoljskega in varnostnega vidika. </a:t>
            </a:r>
          </a:p>
          <a:p>
            <a:pPr>
              <a:lnSpc>
                <a:spcPct val="80000"/>
              </a:lnSpc>
            </a:pPr>
            <a:r>
              <a:rPr lang="sl-SI" altLang="sl-SI" sz="2000">
                <a:solidFill>
                  <a:srgbClr val="663300"/>
                </a:solidFill>
              </a:rPr>
              <a:t>Za jeklene konstrukcije je značilno, da so trdne, in da se enostavno kombinirajo z drugimi materiali. Lahke jeklene konstrukcije so varne, gradnja z njimi pa je protipotresna. Jeklo je reciklažen in okolju prijazen material, zato je gradnja z njim ekološko čista.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770" decel="100000"/>
                                        <p:tgtEl>
                                          <p:spTgt spid="4098"/>
                                        </p:tgtEl>
                                      </p:cBhvr>
                                    </p:animEffect>
                                    <p:animScale>
                                      <p:cBhvr>
                                        <p:cTn id="8" dur="770" decel="100000"/>
                                        <p:tgtEl>
                                          <p:spTgt spid="4098"/>
                                        </p:tgtEl>
                                      </p:cBhvr>
                                      <p:from x="10000" y="10000"/>
                                      <p:to x="200000" y="450000"/>
                                    </p:animScale>
                                    <p:animScale>
                                      <p:cBhvr>
                                        <p:cTn id="9" dur="1230" accel="100000" fill="hold">
                                          <p:stCondLst>
                                            <p:cond delay="770"/>
                                          </p:stCondLst>
                                        </p:cTn>
                                        <p:tgtEl>
                                          <p:spTgt spid="4098"/>
                                        </p:tgtEl>
                                      </p:cBhvr>
                                      <p:from x="200000" y="450000"/>
                                      <p:to x="100000" y="100000"/>
                                    </p:animScale>
                                    <p:set>
                                      <p:cBhvr>
                                        <p:cTn id="10" dur="770" fill="hold"/>
                                        <p:tgtEl>
                                          <p:spTgt spid="4098"/>
                                        </p:tgtEl>
                                        <p:attrNameLst>
                                          <p:attrName>ppt_x</p:attrName>
                                        </p:attrNameLst>
                                      </p:cBhvr>
                                      <p:to>
                                        <p:strVal val="(0.5)"/>
                                      </p:to>
                                    </p:set>
                                    <p:anim from="(0.5)" to="(#ppt_x)" calcmode="lin" valueType="num">
                                      <p:cBhvr>
                                        <p:cTn id="11" dur="1230" accel="100000" fill="hold">
                                          <p:stCondLst>
                                            <p:cond delay="770"/>
                                          </p:stCondLst>
                                        </p:cTn>
                                        <p:tgtEl>
                                          <p:spTgt spid="4098"/>
                                        </p:tgtEl>
                                        <p:attrNameLst>
                                          <p:attrName>ppt_x</p:attrName>
                                        </p:attrNameLst>
                                      </p:cBhvr>
                                    </p:anim>
                                    <p:set>
                                      <p:cBhvr>
                                        <p:cTn id="12" dur="770" fill="hold"/>
                                        <p:tgtEl>
                                          <p:spTgt spid="4098"/>
                                        </p:tgtEl>
                                        <p:attrNameLst>
                                          <p:attrName>ppt_y</p:attrName>
                                        </p:attrNameLst>
                                      </p:cBhvr>
                                      <p:to>
                                        <p:strVal val="(#ppt_y+0.4)"/>
                                      </p:to>
                                    </p:set>
                                    <p:anim from="(#ppt_y+0.4)" to="(#ppt_y)" calcmode="lin" valueType="num">
                                      <p:cBhvr>
                                        <p:cTn id="13" dur="1230" accel="100000" fill="hold">
                                          <p:stCondLst>
                                            <p:cond delay="770"/>
                                          </p:stCondLst>
                                        </p:cTn>
                                        <p:tgtEl>
                                          <p:spTgt spid="409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4102">
                                            <p:txEl>
                                              <p:pRg st="0" end="0"/>
                                            </p:txEl>
                                          </p:spTgt>
                                        </p:tgtEl>
                                        <p:attrNameLst>
                                          <p:attrName>style.visibility</p:attrName>
                                        </p:attrNameLst>
                                      </p:cBhvr>
                                      <p:to>
                                        <p:strVal val="visible"/>
                                      </p:to>
                                    </p:set>
                                    <p:anim from="(-#ppt_w/2)" to="(#ppt_x)" calcmode="lin" valueType="num">
                                      <p:cBhvr>
                                        <p:cTn id="30" dur="600" fill="hold">
                                          <p:stCondLst>
                                            <p:cond delay="0"/>
                                          </p:stCondLst>
                                        </p:cTn>
                                        <p:tgtEl>
                                          <p:spTgt spid="4102">
                                            <p:txEl>
                                              <p:pRg st="0" end="0"/>
                                            </p:txEl>
                                          </p:spTgt>
                                        </p:tgtEl>
                                        <p:attrNameLst>
                                          <p:attrName>ppt_x</p:attrName>
                                        </p:attrNameLst>
                                      </p:cBhvr>
                                    </p:anim>
                                    <p:anim from="0" to="-1.0" calcmode="lin" valueType="num">
                                      <p:cBhvr>
                                        <p:cTn id="31" dur="200" decel="50000" autoRev="1" fill="hold">
                                          <p:stCondLst>
                                            <p:cond delay="600"/>
                                          </p:stCondLst>
                                        </p:cTn>
                                        <p:tgtEl>
                                          <p:spTgt spid="4102">
                                            <p:txEl>
                                              <p:pRg st="0" end="0"/>
                                            </p:txEl>
                                          </p:spTgt>
                                        </p:tgtEl>
                                        <p:attrNameLst>
                                          <p:attrName>xshear</p:attrName>
                                        </p:attrNameLst>
                                      </p:cBhvr>
                                    </p:anim>
                                    <p:animScale>
                                      <p:cBhvr>
                                        <p:cTn id="32" dur="200" decel="100000" autoRev="1" fill="hold">
                                          <p:stCondLst>
                                            <p:cond delay="600"/>
                                          </p:stCondLst>
                                        </p:cTn>
                                        <p:tgtEl>
                                          <p:spTgt spid="4102">
                                            <p:txEl>
                                              <p:pRg st="0" end="0"/>
                                            </p:txEl>
                                          </p:spTgt>
                                        </p:tgtEl>
                                      </p:cBhvr>
                                      <p:from x="100000" y="100000"/>
                                      <p:to x="80000" y="100000"/>
                                    </p:animScale>
                                    <p:anim by="(#ppt_h/3+#ppt_w*0.1)" calcmode="lin" valueType="num">
                                      <p:cBhvr additive="sum">
                                        <p:cTn id="33" dur="200" decel="100000" autoRev="1" fill="hold">
                                          <p:stCondLst>
                                            <p:cond delay="600"/>
                                          </p:stCondLst>
                                        </p:cTn>
                                        <p:tgtEl>
                                          <p:spTgt spid="4102">
                                            <p:txEl>
                                              <p:pRg st="0" end="0"/>
                                            </p:txEl>
                                          </p:spTgt>
                                        </p:tgtEl>
                                        <p:attrNameLst>
                                          <p:attrName>ppt_x</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4" presetClass="entr" presetSubtype="0" fill="hold" grpId="0" nodeType="clickEffect">
                                  <p:stCondLst>
                                    <p:cond delay="0"/>
                                  </p:stCondLst>
                                  <p:childTnLst>
                                    <p:set>
                                      <p:cBhvr>
                                        <p:cTn id="37" dur="1" fill="hold">
                                          <p:stCondLst>
                                            <p:cond delay="0"/>
                                          </p:stCondLst>
                                        </p:cTn>
                                        <p:tgtEl>
                                          <p:spTgt spid="4102">
                                            <p:txEl>
                                              <p:pRg st="1" end="1"/>
                                            </p:txEl>
                                          </p:spTgt>
                                        </p:tgtEl>
                                        <p:attrNameLst>
                                          <p:attrName>style.visibility</p:attrName>
                                        </p:attrNameLst>
                                      </p:cBhvr>
                                      <p:to>
                                        <p:strVal val="visible"/>
                                      </p:to>
                                    </p:set>
                                    <p:anim from="(-#ppt_w/2)" to="(#ppt_x)" calcmode="lin" valueType="num">
                                      <p:cBhvr>
                                        <p:cTn id="38" dur="600" fill="hold">
                                          <p:stCondLst>
                                            <p:cond delay="0"/>
                                          </p:stCondLst>
                                        </p:cTn>
                                        <p:tgtEl>
                                          <p:spTgt spid="4102">
                                            <p:txEl>
                                              <p:pRg st="1" end="1"/>
                                            </p:txEl>
                                          </p:spTgt>
                                        </p:tgtEl>
                                        <p:attrNameLst>
                                          <p:attrName>ppt_x</p:attrName>
                                        </p:attrNameLst>
                                      </p:cBhvr>
                                    </p:anim>
                                    <p:anim from="0" to="-1.0" calcmode="lin" valueType="num">
                                      <p:cBhvr>
                                        <p:cTn id="39" dur="200" decel="50000" autoRev="1" fill="hold">
                                          <p:stCondLst>
                                            <p:cond delay="600"/>
                                          </p:stCondLst>
                                        </p:cTn>
                                        <p:tgtEl>
                                          <p:spTgt spid="4102">
                                            <p:txEl>
                                              <p:pRg st="1" end="1"/>
                                            </p:txEl>
                                          </p:spTgt>
                                        </p:tgtEl>
                                        <p:attrNameLst>
                                          <p:attrName>xshear</p:attrName>
                                        </p:attrNameLst>
                                      </p:cBhvr>
                                    </p:anim>
                                    <p:animScale>
                                      <p:cBhvr>
                                        <p:cTn id="40" dur="200" decel="100000" autoRev="1" fill="hold">
                                          <p:stCondLst>
                                            <p:cond delay="600"/>
                                          </p:stCondLst>
                                        </p:cTn>
                                        <p:tgtEl>
                                          <p:spTgt spid="4102">
                                            <p:txEl>
                                              <p:pRg st="1" end="1"/>
                                            </p:txEl>
                                          </p:spTgt>
                                        </p:tgtEl>
                                      </p:cBhvr>
                                      <p:from x="100000" y="100000"/>
                                      <p:to x="80000" y="100000"/>
                                    </p:animScale>
                                    <p:anim by="(#ppt_h/3+#ppt_w*0.1)" calcmode="lin" valueType="num">
                                      <p:cBhvr additive="sum">
                                        <p:cTn id="41" dur="200" decel="100000" autoRev="1" fill="hold">
                                          <p:stCondLst>
                                            <p:cond delay="600"/>
                                          </p:stCondLst>
                                        </p:cTn>
                                        <p:tgtEl>
                                          <p:spTgt spid="4102">
                                            <p:txEl>
                                              <p:pRg st="1" end="1"/>
                                            </p:txEl>
                                          </p:spTgt>
                                        </p:tgtEl>
                                        <p:attrNameLst>
                                          <p:attrName>ppt_x</p:attrName>
                                        </p:attrNameLst>
                                      </p:cBhvr>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4" presetClass="entr" presetSubtype="0" fill="hold" grpId="0" nodeType="clickEffect">
                                  <p:stCondLst>
                                    <p:cond delay="0"/>
                                  </p:stCondLst>
                                  <p:childTnLst>
                                    <p:set>
                                      <p:cBhvr>
                                        <p:cTn id="45" dur="1" fill="hold">
                                          <p:stCondLst>
                                            <p:cond delay="0"/>
                                          </p:stCondLst>
                                        </p:cTn>
                                        <p:tgtEl>
                                          <p:spTgt spid="4102">
                                            <p:txEl>
                                              <p:pRg st="2" end="2"/>
                                            </p:txEl>
                                          </p:spTgt>
                                        </p:tgtEl>
                                        <p:attrNameLst>
                                          <p:attrName>style.visibility</p:attrName>
                                        </p:attrNameLst>
                                      </p:cBhvr>
                                      <p:to>
                                        <p:strVal val="visible"/>
                                      </p:to>
                                    </p:set>
                                    <p:anim from="(-#ppt_w/2)" to="(#ppt_x)" calcmode="lin" valueType="num">
                                      <p:cBhvr>
                                        <p:cTn id="46" dur="600" fill="hold">
                                          <p:stCondLst>
                                            <p:cond delay="0"/>
                                          </p:stCondLst>
                                        </p:cTn>
                                        <p:tgtEl>
                                          <p:spTgt spid="4102">
                                            <p:txEl>
                                              <p:pRg st="2" end="2"/>
                                            </p:txEl>
                                          </p:spTgt>
                                        </p:tgtEl>
                                        <p:attrNameLst>
                                          <p:attrName>ppt_x</p:attrName>
                                        </p:attrNameLst>
                                      </p:cBhvr>
                                    </p:anim>
                                    <p:anim from="0" to="-1.0" calcmode="lin" valueType="num">
                                      <p:cBhvr>
                                        <p:cTn id="47" dur="200" decel="50000" autoRev="1" fill="hold">
                                          <p:stCondLst>
                                            <p:cond delay="600"/>
                                          </p:stCondLst>
                                        </p:cTn>
                                        <p:tgtEl>
                                          <p:spTgt spid="4102">
                                            <p:txEl>
                                              <p:pRg st="2" end="2"/>
                                            </p:txEl>
                                          </p:spTgt>
                                        </p:tgtEl>
                                        <p:attrNameLst>
                                          <p:attrName>xshear</p:attrName>
                                        </p:attrNameLst>
                                      </p:cBhvr>
                                    </p:anim>
                                    <p:animScale>
                                      <p:cBhvr>
                                        <p:cTn id="48" dur="200" decel="100000" autoRev="1" fill="hold">
                                          <p:stCondLst>
                                            <p:cond delay="600"/>
                                          </p:stCondLst>
                                        </p:cTn>
                                        <p:tgtEl>
                                          <p:spTgt spid="4102">
                                            <p:txEl>
                                              <p:pRg st="2" end="2"/>
                                            </p:txEl>
                                          </p:spTgt>
                                        </p:tgtEl>
                                      </p:cBhvr>
                                      <p:from x="100000" y="100000"/>
                                      <p:to x="80000" y="100000"/>
                                    </p:animScale>
                                    <p:anim by="(#ppt_h/3+#ppt_w*0.1)" calcmode="lin" valueType="num">
                                      <p:cBhvr additive="sum">
                                        <p:cTn id="49" dur="200" decel="100000" autoRev="1" fill="hold">
                                          <p:stCondLst>
                                            <p:cond delay="600"/>
                                          </p:stCondLst>
                                        </p:cTn>
                                        <p:tgtEl>
                                          <p:spTgt spid="4102">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0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konstrukcije1">
            <a:extLst>
              <a:ext uri="{FF2B5EF4-FFF2-40B4-BE49-F238E27FC236}">
                <a16:creationId xmlns:a16="http://schemas.microsoft.com/office/drawing/2014/main" id="{A42DA32E-7128-4CA2-A784-84F9FAF73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a:extLst>
              <a:ext uri="{FF2B5EF4-FFF2-40B4-BE49-F238E27FC236}">
                <a16:creationId xmlns:a16="http://schemas.microsoft.com/office/drawing/2014/main" id="{15CEDE84-D9A1-4072-9494-CD216ED58F99}"/>
              </a:ext>
            </a:extLst>
          </p:cNvPr>
          <p:cNvSpPr>
            <a:spLocks noGrp="1" noChangeArrowheads="1"/>
          </p:cNvSpPr>
          <p:nvPr>
            <p:ph type="title" idx="4294967295"/>
          </p:nvPr>
        </p:nvSpPr>
        <p:spPr/>
        <p:txBody>
          <a:bodyPr/>
          <a:lstStyle/>
          <a:p>
            <a:r>
              <a:rPr lang="sl-SI" altLang="sl-SI" b="1">
                <a:solidFill>
                  <a:srgbClr val="FE0000"/>
                </a:solidFill>
                <a:latin typeface="Algerian" panose="04020705040A02060702" pitchFamily="82" charset="0"/>
              </a:rPr>
              <a:t>PREDNOSTI</a:t>
            </a:r>
          </a:p>
        </p:txBody>
      </p:sp>
      <p:sp>
        <p:nvSpPr>
          <p:cNvPr id="5123" name="Rectangle 3">
            <a:extLst>
              <a:ext uri="{FF2B5EF4-FFF2-40B4-BE49-F238E27FC236}">
                <a16:creationId xmlns:a16="http://schemas.microsoft.com/office/drawing/2014/main" id="{7D7CF1DC-D7AC-4355-BD6E-52CAEFE5B3C7}"/>
              </a:ext>
            </a:extLst>
          </p:cNvPr>
          <p:cNvSpPr>
            <a:spLocks noGrp="1" noChangeArrowheads="1"/>
          </p:cNvSpPr>
          <p:nvPr>
            <p:ph type="body" idx="4294967295"/>
          </p:nvPr>
        </p:nvSpPr>
        <p:spPr/>
        <p:txBody>
          <a:bodyPr/>
          <a:lstStyle/>
          <a:p>
            <a:pPr>
              <a:lnSpc>
                <a:spcPct val="80000"/>
              </a:lnSpc>
            </a:pPr>
            <a:r>
              <a:rPr lang="sl-SI" altLang="sl-SI" sz="2000" b="1">
                <a:solidFill>
                  <a:srgbClr val="FFFF00"/>
                </a:solidFill>
              </a:rPr>
              <a:t>Gradnja z jeklenimi konstrukcijami je zelo hitra in enostavna, prav tako enostavna je tudi montaža. Ker so jeklene konstrukcije precej lažje od betonskih, je priprava temeljev enostavnejša in hitrejša. </a:t>
            </a:r>
          </a:p>
          <a:p>
            <a:pPr>
              <a:lnSpc>
                <a:spcPct val="80000"/>
              </a:lnSpc>
            </a:pPr>
            <a:r>
              <a:rPr lang="sl-SI" altLang="sl-SI" sz="2000" b="1">
                <a:solidFill>
                  <a:srgbClr val="FFFF00"/>
                </a:solidFill>
              </a:rPr>
              <a:t>Jeklene konstrukcije izdelajo in obdelajo v zaprtih tovarniških dvoranah, kar pomeni, da gradnja ni izpostavljena različnim vremenskim vplivom. Sestavljajo jih na izbrani lokaciji in takoj nato nadaljujejo z gradnjo fasadnih in strešnih elementov. </a:t>
            </a:r>
          </a:p>
          <a:p>
            <a:pPr>
              <a:lnSpc>
                <a:spcPct val="80000"/>
              </a:lnSpc>
            </a:pPr>
            <a:r>
              <a:rPr lang="sl-SI" altLang="sl-SI" sz="2000" b="1">
                <a:solidFill>
                  <a:srgbClr val="FFFF00"/>
                </a:solidFill>
              </a:rPr>
              <a:t>Napeljava inštalacij je enostavna. Pomembno je tudi, da pri taki konstrukciji obstaja enostavna možnost dograjevanja in spreminjanja tlorisov. </a:t>
            </a:r>
          </a:p>
          <a:p>
            <a:pPr>
              <a:lnSpc>
                <a:spcPct val="80000"/>
              </a:lnSpc>
            </a:pPr>
            <a:r>
              <a:rPr lang="sl-SI" altLang="sl-SI" sz="2000" b="1">
                <a:solidFill>
                  <a:srgbClr val="FFFF00"/>
                </a:solidFill>
              </a:rPr>
              <a:t>Vzdrževanje jeklenih montažnih objektov je enostavno, odlikuje pa jih tudi dolga življenjska doba, poceni demontaža in razgradnja ter možnost vnovične uporabe.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Scale>
                                      <p:cBhvr>
                                        <p:cTn id="7" dur="1000" decel="50000" fill="hold">
                                          <p:stCondLst>
                                            <p:cond delay="0"/>
                                          </p:stCondLst>
                                        </p:cTn>
                                        <p:tgtEl>
                                          <p:spTgt spid="5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6"/>
                                        </p:tgtEl>
                                        <p:attrNameLst>
                                          <p:attrName>ppt_x</p:attrName>
                                          <p:attrName>ppt_y</p:attrName>
                                        </p:attrNameLst>
                                      </p:cBhvr>
                                    </p:animMotion>
                                    <p:animEffect transition="in" filter="fade">
                                      <p:cBhvr>
                                        <p:cTn id="9" dur="1000"/>
                                        <p:tgtEl>
                                          <p:spTgt spid="51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800" decel="100000"/>
                                        <p:tgtEl>
                                          <p:spTgt spid="5122"/>
                                        </p:tgtEl>
                                      </p:cBhvr>
                                    </p:animEffect>
                                    <p:anim calcmode="lin" valueType="num">
                                      <p:cBhvr>
                                        <p:cTn id="15" dur="800" decel="100000" fill="hold"/>
                                        <p:tgtEl>
                                          <p:spTgt spid="5122"/>
                                        </p:tgtEl>
                                        <p:attrNameLst>
                                          <p:attrName>style.rotation</p:attrName>
                                        </p:attrNameLst>
                                      </p:cBhvr>
                                      <p:tavLst>
                                        <p:tav tm="0">
                                          <p:val>
                                            <p:fltVal val="-90"/>
                                          </p:val>
                                        </p:tav>
                                        <p:tav tm="100000">
                                          <p:val>
                                            <p:fltVal val="0"/>
                                          </p:val>
                                        </p:tav>
                                      </p:tavLst>
                                    </p:anim>
                                    <p:anim calcmode="lin" valueType="num">
                                      <p:cBhvr>
                                        <p:cTn id="16" dur="800" decel="100000" fill="hold"/>
                                        <p:tgtEl>
                                          <p:spTgt spid="5122"/>
                                        </p:tgtEl>
                                        <p:attrNameLst>
                                          <p:attrName>ppt_x</p:attrName>
                                        </p:attrNameLst>
                                      </p:cBhvr>
                                      <p:tavLst>
                                        <p:tav tm="0">
                                          <p:val>
                                            <p:strVal val="#ppt_x+0.4"/>
                                          </p:val>
                                        </p:tav>
                                        <p:tav tm="100000">
                                          <p:val>
                                            <p:strVal val="#ppt_x-0.05"/>
                                          </p:val>
                                        </p:tav>
                                      </p:tavLst>
                                    </p:anim>
                                    <p:anim calcmode="lin" valueType="num">
                                      <p:cBhvr>
                                        <p:cTn id="17" dur="800" decel="100000" fill="hold"/>
                                        <p:tgtEl>
                                          <p:spTgt spid="512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12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122"/>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5123">
                                            <p:txEl>
                                              <p:pRg st="0" end="0"/>
                                            </p:txEl>
                                          </p:spTgt>
                                        </p:tgtEl>
                                        <p:attrNameLst>
                                          <p:attrName>style.visibility</p:attrName>
                                        </p:attrNameLst>
                                      </p:cBhvr>
                                      <p:to>
                                        <p:strVal val="visible"/>
                                      </p:to>
                                    </p:set>
                                    <p:anim calcmode="discrete" valueType="clr">
                                      <p:cBhvr override="childStyle">
                                        <p:cTn id="24" dur="80"/>
                                        <p:tgtEl>
                                          <p:spTgt spid="51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123">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5123">
                                            <p:txEl>
                                              <p:pRg st="0" end="0"/>
                                            </p:txEl>
                                          </p:spTgt>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5123">
                                            <p:txEl>
                                              <p:pRg st="1" end="1"/>
                                            </p:txEl>
                                          </p:spTgt>
                                        </p:tgtEl>
                                        <p:attrNameLst>
                                          <p:attrName>style.visibility</p:attrName>
                                        </p:attrNameLst>
                                      </p:cBhvr>
                                      <p:to>
                                        <p:strVal val="visible"/>
                                      </p:to>
                                    </p:set>
                                    <p:anim calcmode="discrete" valueType="clr">
                                      <p:cBhvr override="childStyle">
                                        <p:cTn id="31" dur="80"/>
                                        <p:tgtEl>
                                          <p:spTgt spid="51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5123">
                                            <p:txEl>
                                              <p:pRg st="1" end="1"/>
                                            </p:txEl>
                                          </p:spTgt>
                                        </p:tgtEl>
                                        <p:attrNameLst>
                                          <p:attrName>fillcolor</p:attrName>
                                        </p:attrNameLst>
                                      </p:cBhvr>
                                      <p:tavLst>
                                        <p:tav tm="0">
                                          <p:val>
                                            <p:clrVal>
                                              <a:schemeClr val="accent2"/>
                                            </p:clrVal>
                                          </p:val>
                                        </p:tav>
                                        <p:tav tm="50000">
                                          <p:val>
                                            <p:clrVal>
                                              <a:schemeClr val="hlink"/>
                                            </p:clrVal>
                                          </p:val>
                                        </p:tav>
                                      </p:tavLst>
                                    </p:anim>
                                    <p:set>
                                      <p:cBhvr>
                                        <p:cTn id="33" dur="80"/>
                                        <p:tgtEl>
                                          <p:spTgt spid="5123">
                                            <p:txEl>
                                              <p:pRg st="1" end="1"/>
                                            </p:txEl>
                                          </p:spTgt>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5123">
                                            <p:txEl>
                                              <p:pRg st="2" end="2"/>
                                            </p:txEl>
                                          </p:spTgt>
                                        </p:tgtEl>
                                        <p:attrNameLst>
                                          <p:attrName>style.visibility</p:attrName>
                                        </p:attrNameLst>
                                      </p:cBhvr>
                                      <p:to>
                                        <p:strVal val="visible"/>
                                      </p:to>
                                    </p:set>
                                    <p:anim calcmode="discrete" valueType="clr">
                                      <p:cBhvr override="childStyle">
                                        <p:cTn id="38" dur="80"/>
                                        <p:tgtEl>
                                          <p:spTgt spid="51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5123">
                                            <p:txEl>
                                              <p:pRg st="2" end="2"/>
                                            </p:txEl>
                                          </p:spTgt>
                                        </p:tgtEl>
                                        <p:attrNameLst>
                                          <p:attrName>fillcolor</p:attrName>
                                        </p:attrNameLst>
                                      </p:cBhvr>
                                      <p:tavLst>
                                        <p:tav tm="0">
                                          <p:val>
                                            <p:clrVal>
                                              <a:schemeClr val="accent2"/>
                                            </p:clrVal>
                                          </p:val>
                                        </p:tav>
                                        <p:tav tm="50000">
                                          <p:val>
                                            <p:clrVal>
                                              <a:schemeClr val="hlink"/>
                                            </p:clrVal>
                                          </p:val>
                                        </p:tav>
                                      </p:tavLst>
                                    </p:anim>
                                    <p:set>
                                      <p:cBhvr>
                                        <p:cTn id="40" dur="80"/>
                                        <p:tgtEl>
                                          <p:spTgt spid="5123">
                                            <p:txEl>
                                              <p:pRg st="2" end="2"/>
                                            </p:txEl>
                                          </p:spTgt>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5123">
                                            <p:txEl>
                                              <p:pRg st="3" end="3"/>
                                            </p:txEl>
                                          </p:spTgt>
                                        </p:tgtEl>
                                        <p:attrNameLst>
                                          <p:attrName>style.visibility</p:attrName>
                                        </p:attrNameLst>
                                      </p:cBhvr>
                                      <p:to>
                                        <p:strVal val="visible"/>
                                      </p:to>
                                    </p:set>
                                    <p:anim calcmode="discrete" valueType="clr">
                                      <p:cBhvr override="childStyle">
                                        <p:cTn id="45" dur="80"/>
                                        <p:tgtEl>
                                          <p:spTgt spid="512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5123">
                                            <p:txEl>
                                              <p:pRg st="3" end="3"/>
                                            </p:txEl>
                                          </p:spTgt>
                                        </p:tgtEl>
                                        <p:attrNameLst>
                                          <p:attrName>fillcolor</p:attrName>
                                        </p:attrNameLst>
                                      </p:cBhvr>
                                      <p:tavLst>
                                        <p:tav tm="0">
                                          <p:val>
                                            <p:clrVal>
                                              <a:schemeClr val="accent2"/>
                                            </p:clrVal>
                                          </p:val>
                                        </p:tav>
                                        <p:tav tm="50000">
                                          <p:val>
                                            <p:clrVal>
                                              <a:schemeClr val="hlink"/>
                                            </p:clrVal>
                                          </p:val>
                                        </p:tav>
                                      </p:tavLst>
                                    </p:anim>
                                    <p:set>
                                      <p:cBhvr>
                                        <p:cTn id="47" dur="80"/>
                                        <p:tgtEl>
                                          <p:spTgt spid="512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theme/theme1.xml><?xml version="1.0" encoding="utf-8"?>
<a:theme xmlns:a="http://schemas.openxmlformats.org/drawingml/2006/main" name="Satelitski krožnik">
  <a:themeElements>
    <a:clrScheme name="Satelitski krožnik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Satelitski krožnik">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telitski krožnik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Satelitski krožnik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Satelitski krožnik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Satelitski krožnik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Satelitski krožnik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Satelitski krožnik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atelitski krožnik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Satelitski krožnik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Satelitski krožnik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Satellite Dish</Template>
  <TotalTime>0</TotalTime>
  <Words>325</Words>
  <Application>Microsoft Office PowerPoint</Application>
  <PresentationFormat>On-screen Show (4:3)</PresentationFormat>
  <Paragraphs>14</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Algerian</vt:lpstr>
      <vt:lpstr>Arial</vt:lpstr>
      <vt:lpstr>Bernard MT Condensed</vt:lpstr>
      <vt:lpstr>Calibri</vt:lpstr>
      <vt:lpstr>Verdana</vt:lpstr>
      <vt:lpstr>Wingdings</vt:lpstr>
      <vt:lpstr>Satelitski krožnik</vt:lpstr>
      <vt:lpstr>JEKLENE KONSTRUKCIJE  V GRADBENIŠTVU</vt:lpstr>
      <vt:lpstr>UVOD</vt:lpstr>
      <vt:lpstr>ZAKAJ JEKLO?</vt:lpstr>
      <vt:lpstr>PREDNOSTI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2019-06-03T09:11:43Z</dcterms:created>
  <dcterms:modified xsi:type="dcterms:W3CDTF">2019-06-03T09:11:43Z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