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D6FD001-E31C-4CFF-9B51-B36DF4B1D42A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9329735A-FFAF-4622-B626-DF2D1615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FF7B9A6-7995-46B7-9300-5EF95EA22B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F9FB86B4-92B0-4E06-BF7B-F9A2E37B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BD9C05CF-E656-46DF-989E-41C8F0D5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46C59293-C7C7-42A1-82D6-FC3DA7C23A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526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A7FECA8-0C1B-4BB2-B7CB-12D62A7D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C5A9-E85D-446A-B037-4DA40F9D89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D5CF8A3-7514-4A8E-8BF8-7DFFBB34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F038E8E-6F4E-4BE6-88F8-03508868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2A649-2A96-46B0-B424-C003F14DAB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417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384B113-4A63-4ABF-86B6-2615980F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FF1A-AA44-4C03-A0FF-DD76A07B0DE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4BC15C6-3A14-4CF0-B954-83E65F80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D9349EE-A06A-4F3A-8C25-4E4741E6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CC2DD-BD48-4671-B52C-9C73429611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631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41CD-94A1-4C55-9260-FB742E0C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2FAE7-327B-4F13-BCFF-12C35FA9891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E811-5533-47C3-A154-317BEB9D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2E3DA-D9DB-4F4D-BD3D-8D4A0360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97D5-E7FB-46A2-8A00-8105ABD8B6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531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238F4F6D-5CD1-4FD4-AE34-2C829A14CE3A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D94379F-8AD5-45CB-95A2-674FB6593CE6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D7BEA-EBC1-4210-BF4A-2C56C14505DA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1C2927-042B-4F04-BBF1-C395FC99D609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0ABC561-924A-4781-9F60-2F563A89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6B64A-8CD3-4393-8674-CB0D4930FFB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3BA1657-A7F4-4049-AAB9-73922A5E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A5A74-0D58-4D46-B806-A5BD4992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609D607F-ACF2-48CB-A652-71338E170B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4820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6FDF9-EA36-4657-879E-2AEF668D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5898-0FCD-449B-8CFE-F42C0D002D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33B8C-FCF8-4BE1-B622-66AED070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6A823-F9A5-413F-A7C4-8AC7A95B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5FA21-EB6A-4246-85BE-4168DA0943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277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0F8E-5A88-410B-83BE-45A3EF14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A0E8-071E-4638-8351-84857BCA6E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8ACD8-EED3-4E42-9D52-1B7CE767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F8C70-DE48-4E18-8423-3B4F8EF7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9BA756EB-AE31-4AAC-8466-B56AF7B6DE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192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354652E1-D34B-4201-B860-27D14B51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79B-21DE-43AA-AA04-4171CC5162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14CD8F7-8780-4B6B-A693-3A8EE18B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031B523-7311-4077-BBED-87BD968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CE6C-9593-469F-BCA9-035DC4690E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10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C7C5CEE-F2FC-4BAC-BAD5-B2A3810D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172A-4C83-447D-A2D5-B6915E6AE4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793AE-9C32-43A1-A756-3F88041C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9CA6EFE1-EB08-41AC-85B2-535B26A9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EBBDA-018E-473E-B4AF-383BC184D5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799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D914-65CA-49FD-980E-2D4E2A21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1C18C6E-72A0-40F9-BFD9-39D1A08DE1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25EA7-16AC-43DA-BD3D-F228B1EB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7FD5B-8B34-4DDF-89BD-D0AC4A82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203F5530-9F33-47A9-8B62-A6C8978E54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7843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37AA6-3CE9-46CA-B00F-13AE1D98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3DC023F-186D-450F-A179-8C221C844E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066D3-EF85-4CAE-B35E-4D97ECA8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C28E5-97E5-41CB-AB71-D32D49CC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276A20E8-FE06-4E8A-B8FE-204323F696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1334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2C8D3F7F-E2EB-498C-8E0A-3B3B71FD86D7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E4C62F-71C1-48A3-A046-42AB46E7924A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840940-AFAA-46DF-8160-7083319F7BE8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CCED1685-5F5F-4E12-B94B-E9DBCDD9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59F4BBF6-F7E6-41A4-9E08-257B3F752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D9640B1-5F9D-4C23-80FB-F8DAEC4F7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46F4A-4CB4-4E89-AC1B-93284C5FE5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B281D8-7D8F-4E4C-A58E-0DB8BB2AC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E03A4E6-23B5-49C9-80EA-F582501FA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CE877186-F1C6-4D51-A785-9CDD247F7A5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F664CB-DCDC-4ECD-A662-BB1AA74A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64307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Snap ITC" pitchFamily="82" charset="0"/>
              </a:rPr>
              <a:t>KARBONSKA VLAKNA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7C850-0F47-4E5E-A2AF-B1B46987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00688"/>
            <a:ext cx="8229600" cy="954087"/>
          </a:xfrm>
        </p:spPr>
        <p:txBody>
          <a:bodyPr/>
          <a:lstStyle/>
          <a:p>
            <a:pPr algn="r">
              <a:buFont typeface="Wingdings 2" panose="05020102010507070707" pitchFamily="18" charset="2"/>
              <a:buNone/>
            </a:pPr>
            <a:endParaRPr lang="sl-SI" altLang="sl-SI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arbon_fibers_Kohlenstofffasermatte.jpg">
            <a:extLst>
              <a:ext uri="{FF2B5EF4-FFF2-40B4-BE49-F238E27FC236}">
                <a16:creationId xmlns:a16="http://schemas.microsoft.com/office/drawing/2014/main" id="{B23DEB6B-D6AD-47A7-98BD-17B351D3C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429000"/>
            <a:ext cx="3286125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C9CB-032F-4524-963E-A6674EB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itchFamily="82" charset="0"/>
              </a:rPr>
              <a:t>uporaba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A7B7A-BFC8-4436-AD33-DB2213C66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Uporabljajo se povsod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letalski industriji za notranje dele letal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Skoraj v vseh športih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gradbeništvu za armiranje betona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vojaške namene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Kot prevodnike električnega toka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nanotehnologiji (raziskovanje delcev na velikosti 1 nanometra) za nanocevi iz karbonskih vlaken</a:t>
            </a:r>
          </a:p>
        </p:txBody>
      </p:sp>
      <p:pic>
        <p:nvPicPr>
          <p:cNvPr id="5" name="Content Placeholder 4" descr="k.jpg">
            <a:extLst>
              <a:ext uri="{FF2B5EF4-FFF2-40B4-BE49-F238E27FC236}">
                <a16:creationId xmlns:a16="http://schemas.microsoft.com/office/drawing/2014/main" id="{3D9136F3-2B30-403B-9D28-B019996257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75" y="1571625"/>
            <a:ext cx="2786063" cy="2414588"/>
          </a:xfrm>
        </p:spPr>
      </p:pic>
      <p:pic>
        <p:nvPicPr>
          <p:cNvPr id="6" name="Picture 5" descr="oracover_carbon_kevlar_big.jpg">
            <a:extLst>
              <a:ext uri="{FF2B5EF4-FFF2-40B4-BE49-F238E27FC236}">
                <a16:creationId xmlns:a16="http://schemas.microsoft.com/office/drawing/2014/main" id="{DA8EBCDC-B0DE-437A-B1D4-D1BD1DD74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071938"/>
            <a:ext cx="31257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E3EB-E407-400C-BFB9-7226ED112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88BCF-718A-4746-AD22-BCCFBE7AB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Uvrščamo jih v skupino kompozitnih materialov (material sestavljen iz dveh ali več gradnikov)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Prepoznavna so predvsem po njihovih mehanskih lastnostih, saj presegajo mehanske lastnosti kovin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Njihova uporaba je precej omejena, zaradi visoke cene ter dragega in zahtevnega postopka pridobivanja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Karbonska vlakna so močan, lahek in odporen material uporaben na mnogih področjih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Čedalje bolj se veča potreba po njihovi uporabi s tem pa se veča tudi karbonska industrija</a:t>
            </a:r>
          </a:p>
          <a:p>
            <a:endParaRPr lang="sl-SI" altLang="sl-SI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altLang="sl-SI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3479-E93F-4E8D-8FF7-4599E946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itchFamily="82" charset="0"/>
              </a:rPr>
              <a:t>PRIDOBIVANJE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86BC-4430-4F6E-8D56-DF27D1092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Lahko jih pridobivamo iz dveh materialov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PITCH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Vlakna na osnovi PITCH imajo slabše mehanske lastnosti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težje in se zato ne uporabljajo v konstrukcijah</a:t>
            </a:r>
          </a:p>
          <a:p>
            <a:pPr marL="578358" indent="-514350" fontAlgn="auto">
              <a:spcAft>
                <a:spcPts val="0"/>
              </a:spcAft>
              <a:buFont typeface="Wingdings 2"/>
              <a:buNone/>
              <a:defRPr/>
            </a:pPr>
            <a:endParaRPr lang="sl-SI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 (poliakrilnitril)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Vlakna na osnovi PAN imajo dobre mehanske lastnosti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lažja in imajo daljšo življensko dobo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Najbolj razširjena karbonska vlakna na svetu</a:t>
            </a: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57F4-FC70-455E-AC11-3ABB99FEF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itchFamily="82" charset="0"/>
              </a:rPr>
              <a:t>IZDELAVA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D138-5506-43EA-B868-6BFC529C6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882775"/>
            <a:ext cx="8358187" cy="4572000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 vlakna izdelujejo po postopku Sohio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 izdelavo PAN vlaken so značilne 4 faze: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OKSIDACIJA </a:t>
            </a:r>
          </a:p>
          <a:p>
            <a:pPr marL="521208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vlakna segrejejo na 300°C</a:t>
            </a:r>
          </a:p>
          <a:p>
            <a:pPr marL="521208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pri tem se spremeni zgradba polimera</a:t>
            </a:r>
          </a:p>
          <a:p>
            <a:pPr marL="521208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pride do spremembe barve iz bele v črno</a:t>
            </a:r>
          </a:p>
          <a:p>
            <a:pPr marL="521208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razvije se manj hlapjiv kisik, ki se vključi v ciklično zgradbo polimera</a:t>
            </a:r>
          </a:p>
          <a:p>
            <a:pPr marL="521208" indent="-45720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nastane oksidiran poliakrilnitril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0DBAC7-67F1-4175-B8FB-DD22099823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285750"/>
            <a:ext cx="8229600" cy="6357938"/>
          </a:xfrm>
        </p:spPr>
        <p:txBody>
          <a:bodyPr/>
          <a:lstStyle/>
          <a:p>
            <a:pPr marL="577850" indent="-514350">
              <a:buFont typeface="Wingdings 2" panose="05020102010507070707" pitchFamily="18" charset="2"/>
              <a:buAutoNum type="arabicPeriod" startAt="2"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KARBONIZACIJA (grafitiranje)</a:t>
            </a:r>
          </a:p>
          <a:p>
            <a:pPr marL="577850" indent="-514350"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Vlakna segrevajo do cca. 3000°C  </a:t>
            </a:r>
          </a:p>
          <a:p>
            <a:pPr marL="577850" indent="-514350"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Oksidiran poliakrilnitril se spremeni v ogljik</a:t>
            </a:r>
          </a:p>
          <a:p>
            <a:pPr marL="577850" indent="-514350"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Glede na stopnjo segrevanja dobimo v procesu vlakna z različnimi mehanskimi lastnostmi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3073732-4A5F-47C7-9E6A-03D7AC89CB53}"/>
              </a:ext>
            </a:extLst>
          </p:cNvPr>
          <p:cNvGraphicFramePr>
            <a:graphicFrameLocks noGrp="1"/>
          </p:cNvGraphicFramePr>
          <p:nvPr/>
        </p:nvGraphicFramePr>
        <p:xfrm>
          <a:off x="785813" y="3214688"/>
          <a:ext cx="7429500" cy="230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7851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Stopnja modula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Nizek modul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Standardni modul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Visok</a:t>
                      </a:r>
                      <a:r>
                        <a:rPr lang="sl-SI" sz="18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modul</a:t>
                      </a:r>
                      <a:endParaRPr lang="sl-SI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Najvišji modul</a:t>
                      </a:r>
                    </a:p>
                  </a:txBody>
                  <a:tcPr marL="91439" marR="91439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213"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Temperatura</a:t>
                      </a:r>
                      <a:r>
                        <a:rPr lang="sl-SI" sz="18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modula [°C]</a:t>
                      </a:r>
                      <a:endParaRPr lang="sl-SI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do</a:t>
                      </a:r>
                      <a:r>
                        <a:rPr lang="sl-SI" sz="1800" baseline="0" dirty="0"/>
                        <a:t> 1000</a:t>
                      </a:r>
                      <a:endParaRPr lang="sl-SI" sz="1800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1000-1500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1500-2000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2000-3000</a:t>
                      </a:r>
                    </a:p>
                  </a:txBody>
                  <a:tcPr marL="91439" marR="91439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61"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Elastični modul [GPa]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200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200-250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250-325</a:t>
                      </a:r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/>
                        <a:t>325-1000</a:t>
                      </a:r>
                    </a:p>
                  </a:txBody>
                  <a:tcPr marL="91439" marR="91439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1FFE-3832-4FA2-AE95-8D13AEE913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428625"/>
            <a:ext cx="8358188" cy="5740400"/>
          </a:xfrm>
        </p:spPr>
        <p:txBody>
          <a:bodyPr/>
          <a:lstStyle/>
          <a:p>
            <a:pPr marL="520700" indent="-457200">
              <a:buFont typeface="Wingdings 2" panose="05020102010507070707" pitchFamily="18" charset="2"/>
              <a:buAutoNum type="arabicPeriod" startAt="3"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OBDELAVA POVRŠIN</a:t>
            </a:r>
          </a:p>
          <a:p>
            <a:pPr marL="520700" indent="-457200"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 postopku se oblikujejo vezi na površini vlaken  in površina postane groba ter s tem zagotovi boljšo vezavo med vlaknom in smolo pri nadaljni obdelavi</a:t>
            </a:r>
          </a:p>
          <a:p>
            <a:pPr marL="520700" indent="-457200">
              <a:buFont typeface="Wingdings 2" panose="05020102010507070707" pitchFamily="18" charset="2"/>
              <a:buNone/>
            </a:pPr>
            <a:endParaRPr lang="sl-SI" altLang="sl-SI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0700" indent="-457200">
              <a:buFont typeface="Wingdings 2" panose="05020102010507070707" pitchFamily="18" charset="2"/>
              <a:buAutoNum type="arabicPeriod" startAt="4"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IZDELAVA V USTREZNIH MERAH</a:t>
            </a:r>
          </a:p>
          <a:p>
            <a:pPr marL="520700" indent="-457200"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V končni fazi se vlakna  oblikuje glede na uporabo ter prevleče  z različnimi smolami (največkrat uporabljena je epoksi smola)</a:t>
            </a:r>
          </a:p>
          <a:p>
            <a:pPr marL="520700" indent="-457200">
              <a:buFont typeface="Wingdings 2" panose="05020102010507070707" pitchFamily="18" charset="2"/>
              <a:buNone/>
            </a:pPr>
            <a:endParaRPr lang="sl-SI" altLang="sl-SI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karbon.jpg">
            <a:extLst>
              <a:ext uri="{FF2B5EF4-FFF2-40B4-BE49-F238E27FC236}">
                <a16:creationId xmlns:a16="http://schemas.microsoft.com/office/drawing/2014/main" id="{5F45C3D8-AA73-4D43-BC47-CA1906462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4214813"/>
            <a:ext cx="2643187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64AF-C9DB-4D1D-ABD6-1DBE0157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itchFamily="82" charset="0"/>
              </a:rPr>
              <a:t>POSTOPEK IZDELAVE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E8CD-9B9C-4FE1-BEA9-7378A0FBD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974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SOHIO POSTOPEK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tem postopkom je izdelava vlaken postala manj škodljiva okolju in človeku saj se ne uporablja več strupenega HCN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postopku je uveden katalizator, ki povzroči sintezo propilena in amoniaka...iz tega pa nastane akrilonitril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Nato polimer raztegnejo po dolžini in segrejejo pri konstantni temperaturi 200-300°C. Iz vlaken izstopi dušik, vstopi pa kisik. Pri tem molekule spremenijo obliko vlakna pa se obarvajo v značilno črno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 čiščenje vlaken uporabljajo postopek karbonizacije (vlakna segreta na vsaj 3000°C) s tem se odstranijo vse nečistoče. Postopek se ne konča dokler ni v vlaknih med 92 in 100% ogljika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odvisnosti od temperature so izdelana vlakna različnih kvalitet</a:t>
            </a:r>
          </a:p>
          <a:p>
            <a:pPr marL="52120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Energijsko varčen in cenejši postopek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3703-E0B5-489B-94FB-148B40361B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0063" y="571500"/>
            <a:ext cx="8229600" cy="4572000"/>
          </a:xfrm>
        </p:spPr>
        <p:txBody>
          <a:bodyPr/>
          <a:lstStyle/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Kvaliteto vlaken se označuje s črko K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Glede na  to kakšne sile bodo delovale se  vlakna ustrezno gradi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 na vlakna delujejo samo natezne sile se vlakna postavijo vzporedno delovanju sil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 pa delujejo sile v vse smeri so nekatera postavljena horizontalno, nekatera pa vertikalno ter se med seboj prepletajo in prenašajo sile v vse smeri, takšni postavitvi vlaken ponavadi rečemo ‘’tkanina’’</a:t>
            </a:r>
          </a:p>
        </p:txBody>
      </p:sp>
      <p:pic>
        <p:nvPicPr>
          <p:cNvPr id="4" name="Picture 3" descr="_49b7e2f3b03c8.jpg">
            <a:extLst>
              <a:ext uri="{FF2B5EF4-FFF2-40B4-BE49-F238E27FC236}">
                <a16:creationId xmlns:a16="http://schemas.microsoft.com/office/drawing/2014/main" id="{F8B02F5F-0F92-4D3B-8983-A4DE83F67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286250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6-carbon-fiber-wallet_big_1.jpg">
            <a:extLst>
              <a:ext uri="{FF2B5EF4-FFF2-40B4-BE49-F238E27FC236}">
                <a16:creationId xmlns:a16="http://schemas.microsoft.com/office/drawing/2014/main" id="{74210CFD-A961-4357-8417-E3EAB5AD9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286250"/>
            <a:ext cx="32385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9F20-1DB8-40ED-B818-C0030F74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2">
                    <a:lumMod val="20000"/>
                    <a:lumOff val="80000"/>
                  </a:schemeClr>
                </a:solidFill>
                <a:latin typeface="Algerian" pitchFamily="82" charset="0"/>
              </a:rPr>
              <a:t>LASTNOSTI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7D40-CAE3-42A9-83A2-8F714541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Glede na težo imajo zelo veliko odpornost proti mehanskim silam, predvsem so zelo odporna na nateg</a:t>
            </a:r>
          </a:p>
          <a:p>
            <a:r>
              <a:rPr lang="sl-SI" altLang="sl-SI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njimi skušako zmanjšati uporabo drugih materialov z slabšimi lastnostmi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C5EE43-9F78-43E2-9AEF-5708103D889F}"/>
              </a:ext>
            </a:extLst>
          </p:cNvPr>
          <p:cNvGraphicFramePr>
            <a:graphicFrameLocks noGrp="1"/>
          </p:cNvGraphicFramePr>
          <p:nvPr/>
        </p:nvGraphicFramePr>
        <p:xfrm>
          <a:off x="714375" y="3643313"/>
          <a:ext cx="7715250" cy="293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218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material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Natezna napetost [GPa]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Elastični modul [GPa]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Gostota [g/cm</a:t>
                      </a:r>
                      <a:r>
                        <a:rPr kumimoji="0" lang="sl-SI" sz="1800" b="1" kern="1200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sl-SI" sz="2000" b="1" kern="1200" baseline="30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sl-SI" sz="2000" b="1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endParaRPr lang="sl-SI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98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Karbonska vlakna (standardna kakovost)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230.0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1.75</a:t>
                      </a:r>
                    </a:p>
                  </a:txBody>
                  <a:tcPr marL="91439" marR="91439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18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Visoko natezno jeklo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210.0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7.87</a:t>
                      </a:r>
                    </a:p>
                  </a:txBody>
                  <a:tcPr marL="91439" marR="91439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kevlar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</a:p>
                  </a:txBody>
                  <a:tcPr marL="91439" marR="91439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E-</a:t>
                      </a:r>
                      <a:r>
                        <a:rPr lang="sl-SI" sz="18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steklo</a:t>
                      </a:r>
                      <a:endParaRPr lang="sl-SI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1439" marR="9143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1.31</a:t>
                      </a:r>
                    </a:p>
                  </a:txBody>
                  <a:tcPr marL="91439" marR="91439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601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Century Gothic</vt:lpstr>
      <vt:lpstr>Snap ITC</vt:lpstr>
      <vt:lpstr>Times New Roman</vt:lpstr>
      <vt:lpstr>Verdana</vt:lpstr>
      <vt:lpstr>Wingdings 2</vt:lpstr>
      <vt:lpstr>Verve</vt:lpstr>
      <vt:lpstr>KARBONSKA VLAKNA</vt:lpstr>
      <vt:lpstr>UVOD</vt:lpstr>
      <vt:lpstr>PRIDOBIVANJE</vt:lpstr>
      <vt:lpstr>IZDELAVA</vt:lpstr>
      <vt:lpstr>PowerPoint Presentation</vt:lpstr>
      <vt:lpstr>PowerPoint Presentation</vt:lpstr>
      <vt:lpstr>POSTOPEK IZDELAVE</vt:lpstr>
      <vt:lpstr>PowerPoint Presentation</vt:lpstr>
      <vt:lpstr>LASTNOSTI</vt:lpstr>
      <vt:lpstr>uporaba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2019-06-03T09:11:43Z</dcterms:created>
  <dcterms:modified xsi:type="dcterms:W3CDTF">2019-06-03T09:11:44Z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