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7" r:id="rId1"/>
  </p:sldMasterIdLst>
  <p:sldIdLst>
    <p:sldId id="256" r:id="rId2"/>
    <p:sldId id="257" r:id="rId3"/>
    <p:sldId id="260" r:id="rId4"/>
    <p:sldId id="264" r:id="rId5"/>
    <p:sldId id="265" r:id="rId6"/>
    <p:sldId id="258" r:id="rId7"/>
    <p:sldId id="259" r:id="rId8"/>
    <p:sldId id="261" r:id="rId9"/>
    <p:sldId id="262" r:id="rId10"/>
    <p:sldId id="263" r:id="rId11"/>
    <p:sldId id="266" r:id="rId12"/>
    <p:sldId id="267" r:id="rId13"/>
    <p:sldId id="268" r:id="rId14"/>
    <p:sldId id="269" r:id="rId15"/>
    <p:sldId id="270" r:id="rId16"/>
    <p:sldId id="271" r:id="rId17"/>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40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28674" name="Group 2">
            <a:extLst>
              <a:ext uri="{FF2B5EF4-FFF2-40B4-BE49-F238E27FC236}">
                <a16:creationId xmlns:a16="http://schemas.microsoft.com/office/drawing/2014/main" id="{0AC9A02D-8545-4DE3-A7A2-2FEC9E31F3E3}"/>
              </a:ext>
            </a:extLst>
          </p:cNvPr>
          <p:cNvGrpSpPr>
            <a:grpSpLocks/>
          </p:cNvGrpSpPr>
          <p:nvPr/>
        </p:nvGrpSpPr>
        <p:grpSpPr bwMode="auto">
          <a:xfrm>
            <a:off x="-498475" y="1311275"/>
            <a:ext cx="10429875" cy="5908675"/>
            <a:chOff x="-313" y="824"/>
            <a:chExt cx="6570" cy="3722"/>
          </a:xfrm>
        </p:grpSpPr>
        <p:sp>
          <p:nvSpPr>
            <p:cNvPr id="28675" name="Rectangle 3">
              <a:extLst>
                <a:ext uri="{FF2B5EF4-FFF2-40B4-BE49-F238E27FC236}">
                  <a16:creationId xmlns:a16="http://schemas.microsoft.com/office/drawing/2014/main" id="{072C6397-7D07-4334-AF0E-5C07F6DA5061}"/>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76" name="Rectangle 4">
              <a:extLst>
                <a:ext uri="{FF2B5EF4-FFF2-40B4-BE49-F238E27FC236}">
                  <a16:creationId xmlns:a16="http://schemas.microsoft.com/office/drawing/2014/main" id="{F7968730-44D4-4EBF-A93B-7705570FC328}"/>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77" name="Rectangle 5">
              <a:extLst>
                <a:ext uri="{FF2B5EF4-FFF2-40B4-BE49-F238E27FC236}">
                  <a16:creationId xmlns:a16="http://schemas.microsoft.com/office/drawing/2014/main" id="{4BB15461-74D0-49C3-BB90-953D30120363}"/>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78" name="Rectangle 6">
              <a:extLst>
                <a:ext uri="{FF2B5EF4-FFF2-40B4-BE49-F238E27FC236}">
                  <a16:creationId xmlns:a16="http://schemas.microsoft.com/office/drawing/2014/main" id="{6B7893EA-7026-4741-9132-CB690CF21216}"/>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79" name="Rectangle 7">
              <a:extLst>
                <a:ext uri="{FF2B5EF4-FFF2-40B4-BE49-F238E27FC236}">
                  <a16:creationId xmlns:a16="http://schemas.microsoft.com/office/drawing/2014/main" id="{27CE6825-7F00-4391-B9CA-936AD8004891}"/>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80" name="Rectangle 8">
              <a:extLst>
                <a:ext uri="{FF2B5EF4-FFF2-40B4-BE49-F238E27FC236}">
                  <a16:creationId xmlns:a16="http://schemas.microsoft.com/office/drawing/2014/main" id="{82381B5F-3385-4F22-A9AC-94D2A9E278DE}"/>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81" name="Rectangle 9">
              <a:extLst>
                <a:ext uri="{FF2B5EF4-FFF2-40B4-BE49-F238E27FC236}">
                  <a16:creationId xmlns:a16="http://schemas.microsoft.com/office/drawing/2014/main" id="{39A9A4B7-1822-4723-AB4E-CAF55BBA2EF0}"/>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82" name="Rectangle 10">
              <a:extLst>
                <a:ext uri="{FF2B5EF4-FFF2-40B4-BE49-F238E27FC236}">
                  <a16:creationId xmlns:a16="http://schemas.microsoft.com/office/drawing/2014/main" id="{3F0529F1-4878-4453-A1F5-E8D723B67E9C}"/>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83" name="Rectangle 11">
              <a:extLst>
                <a:ext uri="{FF2B5EF4-FFF2-40B4-BE49-F238E27FC236}">
                  <a16:creationId xmlns:a16="http://schemas.microsoft.com/office/drawing/2014/main" id="{4BC15C16-EA98-42A1-9836-01EE478F48C3}"/>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84" name="Rectangle 12">
              <a:extLst>
                <a:ext uri="{FF2B5EF4-FFF2-40B4-BE49-F238E27FC236}">
                  <a16:creationId xmlns:a16="http://schemas.microsoft.com/office/drawing/2014/main" id="{BED34EF5-8B85-496E-A4D5-C79050380135}"/>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85" name="Rectangle 13">
              <a:extLst>
                <a:ext uri="{FF2B5EF4-FFF2-40B4-BE49-F238E27FC236}">
                  <a16:creationId xmlns:a16="http://schemas.microsoft.com/office/drawing/2014/main" id="{153D50B6-1C6F-40CB-AD39-F1A9A4E25288}"/>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86" name="Rectangle 14">
              <a:extLst>
                <a:ext uri="{FF2B5EF4-FFF2-40B4-BE49-F238E27FC236}">
                  <a16:creationId xmlns:a16="http://schemas.microsoft.com/office/drawing/2014/main" id="{D73594DD-3225-4C05-AED5-A40FDA5DDDFC}"/>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87" name="Rectangle 15">
              <a:extLst>
                <a:ext uri="{FF2B5EF4-FFF2-40B4-BE49-F238E27FC236}">
                  <a16:creationId xmlns:a16="http://schemas.microsoft.com/office/drawing/2014/main" id="{E73FE77A-60A5-44E1-9099-EE23190BC80F}"/>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88" name="Rectangle 16">
              <a:extLst>
                <a:ext uri="{FF2B5EF4-FFF2-40B4-BE49-F238E27FC236}">
                  <a16:creationId xmlns:a16="http://schemas.microsoft.com/office/drawing/2014/main" id="{C3127DE6-9F62-4CB4-8C26-C51EE6D75C6B}"/>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89" name="Rectangle 17">
              <a:extLst>
                <a:ext uri="{FF2B5EF4-FFF2-40B4-BE49-F238E27FC236}">
                  <a16:creationId xmlns:a16="http://schemas.microsoft.com/office/drawing/2014/main" id="{105F5150-2BDE-4F0D-8D72-A1C1AB68A9C0}"/>
                </a:ext>
              </a:extLst>
            </p:cNvPr>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sl-SI" altLang="sl-SI"/>
            </a:p>
          </p:txBody>
        </p:sp>
        <p:sp>
          <p:nvSpPr>
            <p:cNvPr id="28690" name="Rectangle 18">
              <a:extLst>
                <a:ext uri="{FF2B5EF4-FFF2-40B4-BE49-F238E27FC236}">
                  <a16:creationId xmlns:a16="http://schemas.microsoft.com/office/drawing/2014/main" id="{6FA4655C-5EDB-4861-AE38-2BDD2EEC75AD}"/>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sl-SI" altLang="sl-SI"/>
            </a:p>
          </p:txBody>
        </p:sp>
        <p:sp>
          <p:nvSpPr>
            <p:cNvPr id="28691" name="Rectangle 19">
              <a:extLst>
                <a:ext uri="{FF2B5EF4-FFF2-40B4-BE49-F238E27FC236}">
                  <a16:creationId xmlns:a16="http://schemas.microsoft.com/office/drawing/2014/main" id="{DD765A1C-0CC6-40DC-AD0C-EFBA6EC464CE}"/>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8692" name="Rectangle 20">
              <a:extLst>
                <a:ext uri="{FF2B5EF4-FFF2-40B4-BE49-F238E27FC236}">
                  <a16:creationId xmlns:a16="http://schemas.microsoft.com/office/drawing/2014/main" id="{33E5A330-1B1E-4AE7-859B-A564417FB1B8}"/>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8693" name="Rectangle 21">
              <a:extLst>
                <a:ext uri="{FF2B5EF4-FFF2-40B4-BE49-F238E27FC236}">
                  <a16:creationId xmlns:a16="http://schemas.microsoft.com/office/drawing/2014/main" id="{CE3A8EC7-3032-4F0D-8B40-4764CD008F8D}"/>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8694" name="Rectangle 22">
              <a:extLst>
                <a:ext uri="{FF2B5EF4-FFF2-40B4-BE49-F238E27FC236}">
                  <a16:creationId xmlns:a16="http://schemas.microsoft.com/office/drawing/2014/main" id="{746AE5C2-8B41-415B-8843-BDB0A51C2D96}"/>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8695" name="Rectangle 23">
              <a:extLst>
                <a:ext uri="{FF2B5EF4-FFF2-40B4-BE49-F238E27FC236}">
                  <a16:creationId xmlns:a16="http://schemas.microsoft.com/office/drawing/2014/main" id="{57A27B8D-CE6E-40CD-AF3B-A3680E138D65}"/>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8696" name="Rectangle 24">
              <a:extLst>
                <a:ext uri="{FF2B5EF4-FFF2-40B4-BE49-F238E27FC236}">
                  <a16:creationId xmlns:a16="http://schemas.microsoft.com/office/drawing/2014/main" id="{4D95803C-A589-4586-B2C8-447AFC6C0B35}"/>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8697" name="Rectangle 25">
              <a:extLst>
                <a:ext uri="{FF2B5EF4-FFF2-40B4-BE49-F238E27FC236}">
                  <a16:creationId xmlns:a16="http://schemas.microsoft.com/office/drawing/2014/main" id="{6C950D11-7E1D-4B55-A689-D55020EA049B}"/>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698" name="Rectangle 26">
              <a:extLst>
                <a:ext uri="{FF2B5EF4-FFF2-40B4-BE49-F238E27FC236}">
                  <a16:creationId xmlns:a16="http://schemas.microsoft.com/office/drawing/2014/main" id="{8EA9FE31-FDD1-45DB-8115-97373913E727}"/>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8699" name="Rectangle 27">
              <a:extLst>
                <a:ext uri="{FF2B5EF4-FFF2-40B4-BE49-F238E27FC236}">
                  <a16:creationId xmlns:a16="http://schemas.microsoft.com/office/drawing/2014/main" id="{C251E5DD-E022-4B8B-B2BD-0B4F96A04BCD}"/>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8700" name="Rectangle 28">
              <a:extLst>
                <a:ext uri="{FF2B5EF4-FFF2-40B4-BE49-F238E27FC236}">
                  <a16:creationId xmlns:a16="http://schemas.microsoft.com/office/drawing/2014/main" id="{3511D57A-C2E5-4B35-8166-41471FC2E555}"/>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8701" name="Rectangle 29">
              <a:extLst>
                <a:ext uri="{FF2B5EF4-FFF2-40B4-BE49-F238E27FC236}">
                  <a16:creationId xmlns:a16="http://schemas.microsoft.com/office/drawing/2014/main" id="{09A3772C-6214-4317-8A19-FC247A95EB72}"/>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p>
          </p:txBody>
        </p:sp>
        <p:sp>
          <p:nvSpPr>
            <p:cNvPr id="28702" name="Rectangle 30">
              <a:extLst>
                <a:ext uri="{FF2B5EF4-FFF2-40B4-BE49-F238E27FC236}">
                  <a16:creationId xmlns:a16="http://schemas.microsoft.com/office/drawing/2014/main" id="{D1C6670D-7AD8-46C1-B152-D4C58E4FAF45}"/>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703" name="Rectangle 31">
              <a:extLst>
                <a:ext uri="{FF2B5EF4-FFF2-40B4-BE49-F238E27FC236}">
                  <a16:creationId xmlns:a16="http://schemas.microsoft.com/office/drawing/2014/main" id="{D66DE5EE-B40E-43C1-A0B0-48654F4BCA69}"/>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704" name="Rectangle 32">
              <a:extLst>
                <a:ext uri="{FF2B5EF4-FFF2-40B4-BE49-F238E27FC236}">
                  <a16:creationId xmlns:a16="http://schemas.microsoft.com/office/drawing/2014/main" id="{5478F8E9-3D2C-4AA8-8DBA-979EC7F5D43B}"/>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705" name="Rectangle 33">
              <a:extLst>
                <a:ext uri="{FF2B5EF4-FFF2-40B4-BE49-F238E27FC236}">
                  <a16:creationId xmlns:a16="http://schemas.microsoft.com/office/drawing/2014/main" id="{19FA8E68-F5F3-4A25-B345-478B0D89E8F4}"/>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706" name="Rectangle 34">
              <a:extLst>
                <a:ext uri="{FF2B5EF4-FFF2-40B4-BE49-F238E27FC236}">
                  <a16:creationId xmlns:a16="http://schemas.microsoft.com/office/drawing/2014/main" id="{094AE567-15C1-4449-AD2D-7845881DD50F}"/>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p>
          </p:txBody>
        </p:sp>
        <p:sp>
          <p:nvSpPr>
            <p:cNvPr id="28707" name="Oval 35">
              <a:extLst>
                <a:ext uri="{FF2B5EF4-FFF2-40B4-BE49-F238E27FC236}">
                  <a16:creationId xmlns:a16="http://schemas.microsoft.com/office/drawing/2014/main" id="{993AE256-2B57-4DBF-9850-5B37FC0CBA8E}"/>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08" name="Oval 36">
              <a:extLst>
                <a:ext uri="{FF2B5EF4-FFF2-40B4-BE49-F238E27FC236}">
                  <a16:creationId xmlns:a16="http://schemas.microsoft.com/office/drawing/2014/main" id="{B83EE1EC-E866-4D07-8DFB-2C37A077AC66}"/>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09" name="Oval 37">
              <a:extLst>
                <a:ext uri="{FF2B5EF4-FFF2-40B4-BE49-F238E27FC236}">
                  <a16:creationId xmlns:a16="http://schemas.microsoft.com/office/drawing/2014/main" id="{06357987-DC12-4B98-85D3-56960623915D}"/>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0" name="Oval 38">
              <a:extLst>
                <a:ext uri="{FF2B5EF4-FFF2-40B4-BE49-F238E27FC236}">
                  <a16:creationId xmlns:a16="http://schemas.microsoft.com/office/drawing/2014/main" id="{11C24DB1-C527-4490-9911-25C5CA9AF6C3}"/>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1" name="Oval 39">
              <a:extLst>
                <a:ext uri="{FF2B5EF4-FFF2-40B4-BE49-F238E27FC236}">
                  <a16:creationId xmlns:a16="http://schemas.microsoft.com/office/drawing/2014/main" id="{FEBA14B9-A0BB-486B-A42C-9A212A8FCF33}"/>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2" name="Oval 40">
              <a:extLst>
                <a:ext uri="{FF2B5EF4-FFF2-40B4-BE49-F238E27FC236}">
                  <a16:creationId xmlns:a16="http://schemas.microsoft.com/office/drawing/2014/main" id="{4A9ADA84-9E95-4FA7-A0DF-1311D0A4B381}"/>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3" name="Oval 41">
              <a:extLst>
                <a:ext uri="{FF2B5EF4-FFF2-40B4-BE49-F238E27FC236}">
                  <a16:creationId xmlns:a16="http://schemas.microsoft.com/office/drawing/2014/main" id="{FB82480E-76B0-4889-A295-E2DE9F0A08D8}"/>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4" name="Oval 42">
              <a:extLst>
                <a:ext uri="{FF2B5EF4-FFF2-40B4-BE49-F238E27FC236}">
                  <a16:creationId xmlns:a16="http://schemas.microsoft.com/office/drawing/2014/main" id="{189F715A-B652-407A-9468-8DEDD4C7E0A4}"/>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5" name="Oval 43">
              <a:extLst>
                <a:ext uri="{FF2B5EF4-FFF2-40B4-BE49-F238E27FC236}">
                  <a16:creationId xmlns:a16="http://schemas.microsoft.com/office/drawing/2014/main" id="{73F79263-FBA1-4FA2-9440-112CF5975DEE}"/>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6" name="Oval 44">
              <a:extLst>
                <a:ext uri="{FF2B5EF4-FFF2-40B4-BE49-F238E27FC236}">
                  <a16:creationId xmlns:a16="http://schemas.microsoft.com/office/drawing/2014/main" id="{A7A5151D-CD86-4601-93CF-FBA4E42D84AB}"/>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7" name="Oval 45">
              <a:extLst>
                <a:ext uri="{FF2B5EF4-FFF2-40B4-BE49-F238E27FC236}">
                  <a16:creationId xmlns:a16="http://schemas.microsoft.com/office/drawing/2014/main" id="{1C1B90B3-721F-412E-9069-5715DDF4B0CE}"/>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8" name="Oval 46">
              <a:extLst>
                <a:ext uri="{FF2B5EF4-FFF2-40B4-BE49-F238E27FC236}">
                  <a16:creationId xmlns:a16="http://schemas.microsoft.com/office/drawing/2014/main" id="{DC32F10E-87FC-4C2F-902F-94EB5A3562A3}"/>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19" name="Oval 47">
              <a:extLst>
                <a:ext uri="{FF2B5EF4-FFF2-40B4-BE49-F238E27FC236}">
                  <a16:creationId xmlns:a16="http://schemas.microsoft.com/office/drawing/2014/main" id="{3CF4A5AF-C4EB-4DE6-A42B-07572139056D}"/>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0" name="Oval 48">
              <a:extLst>
                <a:ext uri="{FF2B5EF4-FFF2-40B4-BE49-F238E27FC236}">
                  <a16:creationId xmlns:a16="http://schemas.microsoft.com/office/drawing/2014/main" id="{EF3D2A47-C2A1-459E-9372-5A7A7AEC49D0}"/>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1" name="Oval 49">
              <a:extLst>
                <a:ext uri="{FF2B5EF4-FFF2-40B4-BE49-F238E27FC236}">
                  <a16:creationId xmlns:a16="http://schemas.microsoft.com/office/drawing/2014/main" id="{B5F17B72-CF11-43A9-A444-4532AA6038CC}"/>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2" name="Oval 50">
              <a:extLst>
                <a:ext uri="{FF2B5EF4-FFF2-40B4-BE49-F238E27FC236}">
                  <a16:creationId xmlns:a16="http://schemas.microsoft.com/office/drawing/2014/main" id="{E861D9DD-5AD9-4323-878F-6C90A6ABAF4B}"/>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3" name="Oval 51">
              <a:extLst>
                <a:ext uri="{FF2B5EF4-FFF2-40B4-BE49-F238E27FC236}">
                  <a16:creationId xmlns:a16="http://schemas.microsoft.com/office/drawing/2014/main" id="{9E10B53E-A7A9-45F6-B68C-6E0837B54A47}"/>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4" name="Oval 52">
              <a:extLst>
                <a:ext uri="{FF2B5EF4-FFF2-40B4-BE49-F238E27FC236}">
                  <a16:creationId xmlns:a16="http://schemas.microsoft.com/office/drawing/2014/main" id="{3C84015F-35F4-41C2-8D37-5D085FFC7228}"/>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5" name="Oval 53">
              <a:extLst>
                <a:ext uri="{FF2B5EF4-FFF2-40B4-BE49-F238E27FC236}">
                  <a16:creationId xmlns:a16="http://schemas.microsoft.com/office/drawing/2014/main" id="{8E5D4172-0C0F-466E-9C74-8DAFF4356D3E}"/>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6" name="Oval 54">
              <a:extLst>
                <a:ext uri="{FF2B5EF4-FFF2-40B4-BE49-F238E27FC236}">
                  <a16:creationId xmlns:a16="http://schemas.microsoft.com/office/drawing/2014/main" id="{90E0FF6F-0100-46FB-B934-FCAD0F22FAB7}"/>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7" name="Oval 55">
              <a:extLst>
                <a:ext uri="{FF2B5EF4-FFF2-40B4-BE49-F238E27FC236}">
                  <a16:creationId xmlns:a16="http://schemas.microsoft.com/office/drawing/2014/main" id="{B4849D9A-7109-489B-BDEF-7012BA3C472F}"/>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8" name="Oval 56">
              <a:extLst>
                <a:ext uri="{FF2B5EF4-FFF2-40B4-BE49-F238E27FC236}">
                  <a16:creationId xmlns:a16="http://schemas.microsoft.com/office/drawing/2014/main" id="{FCBDA8EB-82EA-489F-A262-0B4901829F36}"/>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29" name="Oval 57">
              <a:extLst>
                <a:ext uri="{FF2B5EF4-FFF2-40B4-BE49-F238E27FC236}">
                  <a16:creationId xmlns:a16="http://schemas.microsoft.com/office/drawing/2014/main" id="{616FF90D-B2E8-4E8A-8589-2A265AC48BC7}"/>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0" name="Oval 58">
              <a:extLst>
                <a:ext uri="{FF2B5EF4-FFF2-40B4-BE49-F238E27FC236}">
                  <a16:creationId xmlns:a16="http://schemas.microsoft.com/office/drawing/2014/main" id="{2D8B1BC3-BCC9-4B77-9147-2DD9BF60D4D9}"/>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1" name="Oval 59">
              <a:extLst>
                <a:ext uri="{FF2B5EF4-FFF2-40B4-BE49-F238E27FC236}">
                  <a16:creationId xmlns:a16="http://schemas.microsoft.com/office/drawing/2014/main" id="{D9A9DCA1-FFD9-4257-9CED-FD71FD99E407}"/>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2" name="Oval 60">
              <a:extLst>
                <a:ext uri="{FF2B5EF4-FFF2-40B4-BE49-F238E27FC236}">
                  <a16:creationId xmlns:a16="http://schemas.microsoft.com/office/drawing/2014/main" id="{43073136-B7B7-4934-9570-B5B0FF32F2F3}"/>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3" name="Oval 61">
              <a:extLst>
                <a:ext uri="{FF2B5EF4-FFF2-40B4-BE49-F238E27FC236}">
                  <a16:creationId xmlns:a16="http://schemas.microsoft.com/office/drawing/2014/main" id="{083A3B12-E3BB-4D8B-943E-AC8ACDC47C4C}"/>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4" name="Oval 62">
              <a:extLst>
                <a:ext uri="{FF2B5EF4-FFF2-40B4-BE49-F238E27FC236}">
                  <a16:creationId xmlns:a16="http://schemas.microsoft.com/office/drawing/2014/main" id="{023FF588-D6EA-4813-BF1A-2AD788F76CBF}"/>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5" name="Oval 63">
              <a:extLst>
                <a:ext uri="{FF2B5EF4-FFF2-40B4-BE49-F238E27FC236}">
                  <a16:creationId xmlns:a16="http://schemas.microsoft.com/office/drawing/2014/main" id="{6B567418-98D1-41A4-85E1-6731C7022BC4}"/>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6" name="Oval 64">
              <a:extLst>
                <a:ext uri="{FF2B5EF4-FFF2-40B4-BE49-F238E27FC236}">
                  <a16:creationId xmlns:a16="http://schemas.microsoft.com/office/drawing/2014/main" id="{A86B70C4-6578-43C5-A3CE-F4ADF310F75D}"/>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7" name="Oval 65">
              <a:extLst>
                <a:ext uri="{FF2B5EF4-FFF2-40B4-BE49-F238E27FC236}">
                  <a16:creationId xmlns:a16="http://schemas.microsoft.com/office/drawing/2014/main" id="{ACCD52A6-178E-479A-A2B0-F5363DB3429F}"/>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8" name="Oval 66">
              <a:extLst>
                <a:ext uri="{FF2B5EF4-FFF2-40B4-BE49-F238E27FC236}">
                  <a16:creationId xmlns:a16="http://schemas.microsoft.com/office/drawing/2014/main" id="{15BCDA52-6EC1-497F-9F1A-B5D81259F084}"/>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39" name="Oval 67">
              <a:extLst>
                <a:ext uri="{FF2B5EF4-FFF2-40B4-BE49-F238E27FC236}">
                  <a16:creationId xmlns:a16="http://schemas.microsoft.com/office/drawing/2014/main" id="{57E79021-3B99-47ED-B409-D8014B37A347}"/>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0" name="Oval 68">
              <a:extLst>
                <a:ext uri="{FF2B5EF4-FFF2-40B4-BE49-F238E27FC236}">
                  <a16:creationId xmlns:a16="http://schemas.microsoft.com/office/drawing/2014/main" id="{815C5318-A47A-43C7-9348-CFE0BAA84A96}"/>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1" name="Oval 69">
              <a:extLst>
                <a:ext uri="{FF2B5EF4-FFF2-40B4-BE49-F238E27FC236}">
                  <a16:creationId xmlns:a16="http://schemas.microsoft.com/office/drawing/2014/main" id="{37530A17-C429-4ADC-A4E3-39E15383BE0F}"/>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2" name="Oval 70">
              <a:extLst>
                <a:ext uri="{FF2B5EF4-FFF2-40B4-BE49-F238E27FC236}">
                  <a16:creationId xmlns:a16="http://schemas.microsoft.com/office/drawing/2014/main" id="{7B231E2B-9F20-4F7A-9D1A-93D4C5C8ACE9}"/>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3" name="Oval 71">
              <a:extLst>
                <a:ext uri="{FF2B5EF4-FFF2-40B4-BE49-F238E27FC236}">
                  <a16:creationId xmlns:a16="http://schemas.microsoft.com/office/drawing/2014/main" id="{4B529572-0C75-4DBA-A96E-CF9116AEA849}"/>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4" name="Oval 72">
              <a:extLst>
                <a:ext uri="{FF2B5EF4-FFF2-40B4-BE49-F238E27FC236}">
                  <a16:creationId xmlns:a16="http://schemas.microsoft.com/office/drawing/2014/main" id="{53B6A498-213F-4A37-BC8E-47A8C754D30F}"/>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5" name="Oval 73">
              <a:extLst>
                <a:ext uri="{FF2B5EF4-FFF2-40B4-BE49-F238E27FC236}">
                  <a16:creationId xmlns:a16="http://schemas.microsoft.com/office/drawing/2014/main" id="{207E330E-19E0-45F3-855C-947A0009739B}"/>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6" name="Oval 74">
              <a:extLst>
                <a:ext uri="{FF2B5EF4-FFF2-40B4-BE49-F238E27FC236}">
                  <a16:creationId xmlns:a16="http://schemas.microsoft.com/office/drawing/2014/main" id="{D37F70B6-029E-45BB-A5CB-285A8DA09C9C}"/>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7" name="Oval 75">
              <a:extLst>
                <a:ext uri="{FF2B5EF4-FFF2-40B4-BE49-F238E27FC236}">
                  <a16:creationId xmlns:a16="http://schemas.microsoft.com/office/drawing/2014/main" id="{CCC25C6A-BE2C-4614-883F-55843C221052}"/>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8" name="Oval 76">
              <a:extLst>
                <a:ext uri="{FF2B5EF4-FFF2-40B4-BE49-F238E27FC236}">
                  <a16:creationId xmlns:a16="http://schemas.microsoft.com/office/drawing/2014/main" id="{36AD62D1-2484-4503-B6CF-A8F67140527C}"/>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49" name="Oval 77">
              <a:extLst>
                <a:ext uri="{FF2B5EF4-FFF2-40B4-BE49-F238E27FC236}">
                  <a16:creationId xmlns:a16="http://schemas.microsoft.com/office/drawing/2014/main" id="{4626F4DC-1079-4785-BF8E-EB92FDF4196C}"/>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0" name="Oval 78">
              <a:extLst>
                <a:ext uri="{FF2B5EF4-FFF2-40B4-BE49-F238E27FC236}">
                  <a16:creationId xmlns:a16="http://schemas.microsoft.com/office/drawing/2014/main" id="{556E0D34-9C9B-47DE-8014-84D98DFF6285}"/>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1" name="Oval 79">
              <a:extLst>
                <a:ext uri="{FF2B5EF4-FFF2-40B4-BE49-F238E27FC236}">
                  <a16:creationId xmlns:a16="http://schemas.microsoft.com/office/drawing/2014/main" id="{4C574B7C-D77C-4CDE-A6DF-01FD0BDF8C11}"/>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2" name="Oval 80">
              <a:extLst>
                <a:ext uri="{FF2B5EF4-FFF2-40B4-BE49-F238E27FC236}">
                  <a16:creationId xmlns:a16="http://schemas.microsoft.com/office/drawing/2014/main" id="{6A4697D4-752C-4815-8B9E-D15514228BAD}"/>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3" name="Oval 81">
              <a:extLst>
                <a:ext uri="{FF2B5EF4-FFF2-40B4-BE49-F238E27FC236}">
                  <a16:creationId xmlns:a16="http://schemas.microsoft.com/office/drawing/2014/main" id="{99DD784C-6199-4ACE-98C2-6965B9BA9A44}"/>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4" name="Oval 82">
              <a:extLst>
                <a:ext uri="{FF2B5EF4-FFF2-40B4-BE49-F238E27FC236}">
                  <a16:creationId xmlns:a16="http://schemas.microsoft.com/office/drawing/2014/main" id="{528B7AD3-A061-4327-A8EB-E0EE8B251789}"/>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5" name="Oval 83">
              <a:extLst>
                <a:ext uri="{FF2B5EF4-FFF2-40B4-BE49-F238E27FC236}">
                  <a16:creationId xmlns:a16="http://schemas.microsoft.com/office/drawing/2014/main" id="{51B062AB-AD95-434D-B5B9-4EF39DBFB30C}"/>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6" name="Oval 84">
              <a:extLst>
                <a:ext uri="{FF2B5EF4-FFF2-40B4-BE49-F238E27FC236}">
                  <a16:creationId xmlns:a16="http://schemas.microsoft.com/office/drawing/2014/main" id="{2771184D-D777-45EB-8BAB-AD6626339E4F}"/>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7" name="Oval 85">
              <a:extLst>
                <a:ext uri="{FF2B5EF4-FFF2-40B4-BE49-F238E27FC236}">
                  <a16:creationId xmlns:a16="http://schemas.microsoft.com/office/drawing/2014/main" id="{27955A1D-2287-497C-9C1C-0B7466159C96}"/>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8" name="Oval 86">
              <a:extLst>
                <a:ext uri="{FF2B5EF4-FFF2-40B4-BE49-F238E27FC236}">
                  <a16:creationId xmlns:a16="http://schemas.microsoft.com/office/drawing/2014/main" id="{D32F2628-AF9D-44C2-817A-C11FEC6A5927}"/>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59" name="Oval 87">
              <a:extLst>
                <a:ext uri="{FF2B5EF4-FFF2-40B4-BE49-F238E27FC236}">
                  <a16:creationId xmlns:a16="http://schemas.microsoft.com/office/drawing/2014/main" id="{525A5120-6448-4C1B-AB48-8ECFF85D5AB5}"/>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0" name="Oval 88">
              <a:extLst>
                <a:ext uri="{FF2B5EF4-FFF2-40B4-BE49-F238E27FC236}">
                  <a16:creationId xmlns:a16="http://schemas.microsoft.com/office/drawing/2014/main" id="{BC42B3B5-5FD4-49CC-AE73-93D22F7F7CFA}"/>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1" name="Oval 89">
              <a:extLst>
                <a:ext uri="{FF2B5EF4-FFF2-40B4-BE49-F238E27FC236}">
                  <a16:creationId xmlns:a16="http://schemas.microsoft.com/office/drawing/2014/main" id="{38D60EF7-B674-43F7-A8D9-B286694A16C7}"/>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2" name="Oval 90">
              <a:extLst>
                <a:ext uri="{FF2B5EF4-FFF2-40B4-BE49-F238E27FC236}">
                  <a16:creationId xmlns:a16="http://schemas.microsoft.com/office/drawing/2014/main" id="{252CA43F-5A46-42A4-915D-82EF59DDC76F}"/>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3" name="Oval 91">
              <a:extLst>
                <a:ext uri="{FF2B5EF4-FFF2-40B4-BE49-F238E27FC236}">
                  <a16:creationId xmlns:a16="http://schemas.microsoft.com/office/drawing/2014/main" id="{EB3DE1E5-0EB9-42DA-96A0-2FFE7B853C99}"/>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4" name="Oval 92">
              <a:extLst>
                <a:ext uri="{FF2B5EF4-FFF2-40B4-BE49-F238E27FC236}">
                  <a16:creationId xmlns:a16="http://schemas.microsoft.com/office/drawing/2014/main" id="{D9FBDD3B-0AA0-4946-9066-19AF9E83E80C}"/>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5" name="Oval 93">
              <a:extLst>
                <a:ext uri="{FF2B5EF4-FFF2-40B4-BE49-F238E27FC236}">
                  <a16:creationId xmlns:a16="http://schemas.microsoft.com/office/drawing/2014/main" id="{1B5E7F20-3384-421A-B588-8152DF2E5CA5}"/>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6" name="Oval 94">
              <a:extLst>
                <a:ext uri="{FF2B5EF4-FFF2-40B4-BE49-F238E27FC236}">
                  <a16:creationId xmlns:a16="http://schemas.microsoft.com/office/drawing/2014/main" id="{EBA6DA98-0665-4D80-A4E6-1966B468D0DF}"/>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7" name="Oval 95">
              <a:extLst>
                <a:ext uri="{FF2B5EF4-FFF2-40B4-BE49-F238E27FC236}">
                  <a16:creationId xmlns:a16="http://schemas.microsoft.com/office/drawing/2014/main" id="{BF0EA1D6-45E9-4868-B8E9-AE663F067F99}"/>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8" name="Oval 96">
              <a:extLst>
                <a:ext uri="{FF2B5EF4-FFF2-40B4-BE49-F238E27FC236}">
                  <a16:creationId xmlns:a16="http://schemas.microsoft.com/office/drawing/2014/main" id="{9B9F7009-B82E-4EE2-B186-A589128D6984}"/>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69" name="Oval 97">
              <a:extLst>
                <a:ext uri="{FF2B5EF4-FFF2-40B4-BE49-F238E27FC236}">
                  <a16:creationId xmlns:a16="http://schemas.microsoft.com/office/drawing/2014/main" id="{A1D83FA9-DFC5-4397-AA52-4EF4A98E45A2}"/>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0" name="Oval 98">
              <a:extLst>
                <a:ext uri="{FF2B5EF4-FFF2-40B4-BE49-F238E27FC236}">
                  <a16:creationId xmlns:a16="http://schemas.microsoft.com/office/drawing/2014/main" id="{3B460930-5C30-43F4-8666-12FDCC7DBDE7}"/>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1" name="Oval 99">
              <a:extLst>
                <a:ext uri="{FF2B5EF4-FFF2-40B4-BE49-F238E27FC236}">
                  <a16:creationId xmlns:a16="http://schemas.microsoft.com/office/drawing/2014/main" id="{E88BD050-78CA-4E76-A375-F9A7F29523C1}"/>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2" name="Oval 100">
              <a:extLst>
                <a:ext uri="{FF2B5EF4-FFF2-40B4-BE49-F238E27FC236}">
                  <a16:creationId xmlns:a16="http://schemas.microsoft.com/office/drawing/2014/main" id="{8D931BC4-020D-4858-9038-6246102E6DE3}"/>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3" name="Oval 101">
              <a:extLst>
                <a:ext uri="{FF2B5EF4-FFF2-40B4-BE49-F238E27FC236}">
                  <a16:creationId xmlns:a16="http://schemas.microsoft.com/office/drawing/2014/main" id="{AA7ACA94-18B4-4BEF-9ADC-C4C2F79A8815}"/>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4" name="Oval 102">
              <a:extLst>
                <a:ext uri="{FF2B5EF4-FFF2-40B4-BE49-F238E27FC236}">
                  <a16:creationId xmlns:a16="http://schemas.microsoft.com/office/drawing/2014/main" id="{D5295E20-D23E-4C92-983A-0B79C44683D3}"/>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5" name="Oval 103">
              <a:extLst>
                <a:ext uri="{FF2B5EF4-FFF2-40B4-BE49-F238E27FC236}">
                  <a16:creationId xmlns:a16="http://schemas.microsoft.com/office/drawing/2014/main" id="{76B94E62-7D46-45A0-A449-F6FDCD5953D3}"/>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6" name="Oval 104">
              <a:extLst>
                <a:ext uri="{FF2B5EF4-FFF2-40B4-BE49-F238E27FC236}">
                  <a16:creationId xmlns:a16="http://schemas.microsoft.com/office/drawing/2014/main" id="{00014CAB-11B5-4E45-B820-276250ADAFE0}"/>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7" name="Oval 105">
              <a:extLst>
                <a:ext uri="{FF2B5EF4-FFF2-40B4-BE49-F238E27FC236}">
                  <a16:creationId xmlns:a16="http://schemas.microsoft.com/office/drawing/2014/main" id="{EB025B87-0E51-4576-9A5A-23589A0CBF07}"/>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8" name="Oval 106">
              <a:extLst>
                <a:ext uri="{FF2B5EF4-FFF2-40B4-BE49-F238E27FC236}">
                  <a16:creationId xmlns:a16="http://schemas.microsoft.com/office/drawing/2014/main" id="{2D9BDB54-F311-45BC-8D4A-4F0BDB0AA3FF}"/>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79" name="Oval 107">
              <a:extLst>
                <a:ext uri="{FF2B5EF4-FFF2-40B4-BE49-F238E27FC236}">
                  <a16:creationId xmlns:a16="http://schemas.microsoft.com/office/drawing/2014/main" id="{22E4D85E-7D1F-43FF-AA65-84EC55B1690C}"/>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0" name="Oval 108">
              <a:extLst>
                <a:ext uri="{FF2B5EF4-FFF2-40B4-BE49-F238E27FC236}">
                  <a16:creationId xmlns:a16="http://schemas.microsoft.com/office/drawing/2014/main" id="{9132C420-993D-40E2-BFF1-B1778A749260}"/>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1" name="Oval 109">
              <a:extLst>
                <a:ext uri="{FF2B5EF4-FFF2-40B4-BE49-F238E27FC236}">
                  <a16:creationId xmlns:a16="http://schemas.microsoft.com/office/drawing/2014/main" id="{D48563A7-C237-4E98-BA42-5A797D53A76B}"/>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2" name="Oval 110">
              <a:extLst>
                <a:ext uri="{FF2B5EF4-FFF2-40B4-BE49-F238E27FC236}">
                  <a16:creationId xmlns:a16="http://schemas.microsoft.com/office/drawing/2014/main" id="{CAFE1EC0-046D-4E7F-8521-1E0AF0C0FC2A}"/>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3" name="Oval 111">
              <a:extLst>
                <a:ext uri="{FF2B5EF4-FFF2-40B4-BE49-F238E27FC236}">
                  <a16:creationId xmlns:a16="http://schemas.microsoft.com/office/drawing/2014/main" id="{957BFDDD-E680-421E-81DA-BB51982914F4}"/>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4" name="Oval 112">
              <a:extLst>
                <a:ext uri="{FF2B5EF4-FFF2-40B4-BE49-F238E27FC236}">
                  <a16:creationId xmlns:a16="http://schemas.microsoft.com/office/drawing/2014/main" id="{2D0D35BB-81BB-4A2F-B0CD-332A39EE362F}"/>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5" name="Oval 113">
              <a:extLst>
                <a:ext uri="{FF2B5EF4-FFF2-40B4-BE49-F238E27FC236}">
                  <a16:creationId xmlns:a16="http://schemas.microsoft.com/office/drawing/2014/main" id="{2BE00CB3-21F9-4E3D-B5C5-3AEB14833732}"/>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6" name="Oval 114">
              <a:extLst>
                <a:ext uri="{FF2B5EF4-FFF2-40B4-BE49-F238E27FC236}">
                  <a16:creationId xmlns:a16="http://schemas.microsoft.com/office/drawing/2014/main" id="{4D80BCA6-9028-4293-AA58-3E0AB3B0BDC0}"/>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7" name="Oval 115">
              <a:extLst>
                <a:ext uri="{FF2B5EF4-FFF2-40B4-BE49-F238E27FC236}">
                  <a16:creationId xmlns:a16="http://schemas.microsoft.com/office/drawing/2014/main" id="{BA79C2FA-7A69-4324-B7C4-EBFD8463B912}"/>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8" name="Oval 116">
              <a:extLst>
                <a:ext uri="{FF2B5EF4-FFF2-40B4-BE49-F238E27FC236}">
                  <a16:creationId xmlns:a16="http://schemas.microsoft.com/office/drawing/2014/main" id="{3EE915BE-F92B-442C-B644-B18DFDB78D33}"/>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89" name="Oval 117">
              <a:extLst>
                <a:ext uri="{FF2B5EF4-FFF2-40B4-BE49-F238E27FC236}">
                  <a16:creationId xmlns:a16="http://schemas.microsoft.com/office/drawing/2014/main" id="{10FF3C99-9915-4B82-B729-16C7BF87546D}"/>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0" name="Oval 118">
              <a:extLst>
                <a:ext uri="{FF2B5EF4-FFF2-40B4-BE49-F238E27FC236}">
                  <a16:creationId xmlns:a16="http://schemas.microsoft.com/office/drawing/2014/main" id="{CB3674A5-98C7-4434-92B2-24C73EB33B76}"/>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1" name="Oval 119">
              <a:extLst>
                <a:ext uri="{FF2B5EF4-FFF2-40B4-BE49-F238E27FC236}">
                  <a16:creationId xmlns:a16="http://schemas.microsoft.com/office/drawing/2014/main" id="{475FB86D-D991-415B-8D15-6B9F4017B992}"/>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2" name="Oval 120">
              <a:extLst>
                <a:ext uri="{FF2B5EF4-FFF2-40B4-BE49-F238E27FC236}">
                  <a16:creationId xmlns:a16="http://schemas.microsoft.com/office/drawing/2014/main" id="{AD119FC7-C326-4BB4-97C8-BF5D3C512C5A}"/>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3" name="Oval 121">
              <a:extLst>
                <a:ext uri="{FF2B5EF4-FFF2-40B4-BE49-F238E27FC236}">
                  <a16:creationId xmlns:a16="http://schemas.microsoft.com/office/drawing/2014/main" id="{B7DF0EEB-EE1E-44E0-B243-42928F383922}"/>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4" name="Oval 122">
              <a:extLst>
                <a:ext uri="{FF2B5EF4-FFF2-40B4-BE49-F238E27FC236}">
                  <a16:creationId xmlns:a16="http://schemas.microsoft.com/office/drawing/2014/main" id="{98864CF3-5D95-4AD1-A545-77E5AF24D10B}"/>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5" name="Oval 123">
              <a:extLst>
                <a:ext uri="{FF2B5EF4-FFF2-40B4-BE49-F238E27FC236}">
                  <a16:creationId xmlns:a16="http://schemas.microsoft.com/office/drawing/2014/main" id="{26187611-F30D-48F8-8B44-4676F4D62F0B}"/>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6" name="Oval 124">
              <a:extLst>
                <a:ext uri="{FF2B5EF4-FFF2-40B4-BE49-F238E27FC236}">
                  <a16:creationId xmlns:a16="http://schemas.microsoft.com/office/drawing/2014/main" id="{941D82A1-8785-4F94-B81E-2C7EAA9E9781}"/>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7" name="Oval 125">
              <a:extLst>
                <a:ext uri="{FF2B5EF4-FFF2-40B4-BE49-F238E27FC236}">
                  <a16:creationId xmlns:a16="http://schemas.microsoft.com/office/drawing/2014/main" id="{EC543612-9F9C-4C3F-9A30-32EDCB8D479C}"/>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8" name="Oval 126">
              <a:extLst>
                <a:ext uri="{FF2B5EF4-FFF2-40B4-BE49-F238E27FC236}">
                  <a16:creationId xmlns:a16="http://schemas.microsoft.com/office/drawing/2014/main" id="{F206A049-D8E3-43C7-AF4B-E0C3675B04FC}"/>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799" name="Oval 127">
              <a:extLst>
                <a:ext uri="{FF2B5EF4-FFF2-40B4-BE49-F238E27FC236}">
                  <a16:creationId xmlns:a16="http://schemas.microsoft.com/office/drawing/2014/main" id="{FD776F7F-49C8-4708-ACA0-B3358F7D2139}"/>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0" name="Oval 128">
              <a:extLst>
                <a:ext uri="{FF2B5EF4-FFF2-40B4-BE49-F238E27FC236}">
                  <a16:creationId xmlns:a16="http://schemas.microsoft.com/office/drawing/2014/main" id="{9EB67B39-1AEA-40AE-9FA6-E4BA73C6721E}"/>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1" name="Oval 129">
              <a:extLst>
                <a:ext uri="{FF2B5EF4-FFF2-40B4-BE49-F238E27FC236}">
                  <a16:creationId xmlns:a16="http://schemas.microsoft.com/office/drawing/2014/main" id="{DEF4C08A-D135-43FF-B024-9494D0EB8BF0}"/>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2" name="Oval 130">
              <a:extLst>
                <a:ext uri="{FF2B5EF4-FFF2-40B4-BE49-F238E27FC236}">
                  <a16:creationId xmlns:a16="http://schemas.microsoft.com/office/drawing/2014/main" id="{7A4EAC48-0C1A-4396-A80A-A77C5C86A12F}"/>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3" name="Oval 131">
              <a:extLst>
                <a:ext uri="{FF2B5EF4-FFF2-40B4-BE49-F238E27FC236}">
                  <a16:creationId xmlns:a16="http://schemas.microsoft.com/office/drawing/2014/main" id="{3E45EC7F-7BB2-47FA-A81A-20824BBF3614}"/>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4" name="Oval 132">
              <a:extLst>
                <a:ext uri="{FF2B5EF4-FFF2-40B4-BE49-F238E27FC236}">
                  <a16:creationId xmlns:a16="http://schemas.microsoft.com/office/drawing/2014/main" id="{E8FEC714-1EC5-4749-A5B6-EBA1DD45BD78}"/>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5" name="Oval 133">
              <a:extLst>
                <a:ext uri="{FF2B5EF4-FFF2-40B4-BE49-F238E27FC236}">
                  <a16:creationId xmlns:a16="http://schemas.microsoft.com/office/drawing/2014/main" id="{7A0A21A8-6A06-4BE3-AAB3-71C2F5EEFAB2}"/>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6" name="Oval 134">
              <a:extLst>
                <a:ext uri="{FF2B5EF4-FFF2-40B4-BE49-F238E27FC236}">
                  <a16:creationId xmlns:a16="http://schemas.microsoft.com/office/drawing/2014/main" id="{CE67221A-B94B-4E76-BC22-3FF1C9C0B4BC}"/>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7" name="Oval 135">
              <a:extLst>
                <a:ext uri="{FF2B5EF4-FFF2-40B4-BE49-F238E27FC236}">
                  <a16:creationId xmlns:a16="http://schemas.microsoft.com/office/drawing/2014/main" id="{D07BACA6-728A-4AB6-9773-31086F480734}"/>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8" name="Oval 136">
              <a:extLst>
                <a:ext uri="{FF2B5EF4-FFF2-40B4-BE49-F238E27FC236}">
                  <a16:creationId xmlns:a16="http://schemas.microsoft.com/office/drawing/2014/main" id="{53DC4F8E-11FF-48D3-BCEC-68D53AC010F0}"/>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09" name="Oval 137">
              <a:extLst>
                <a:ext uri="{FF2B5EF4-FFF2-40B4-BE49-F238E27FC236}">
                  <a16:creationId xmlns:a16="http://schemas.microsoft.com/office/drawing/2014/main" id="{A8ED8B3A-6EF6-43E4-8816-CA861CF59926}"/>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0" name="Oval 138">
              <a:extLst>
                <a:ext uri="{FF2B5EF4-FFF2-40B4-BE49-F238E27FC236}">
                  <a16:creationId xmlns:a16="http://schemas.microsoft.com/office/drawing/2014/main" id="{6C894382-E528-4197-A249-6C8CFBC177B1}"/>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1" name="Oval 139">
              <a:extLst>
                <a:ext uri="{FF2B5EF4-FFF2-40B4-BE49-F238E27FC236}">
                  <a16:creationId xmlns:a16="http://schemas.microsoft.com/office/drawing/2014/main" id="{525B2B9B-CD62-444D-B406-E5AD47DD4D3C}"/>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2" name="Oval 140">
              <a:extLst>
                <a:ext uri="{FF2B5EF4-FFF2-40B4-BE49-F238E27FC236}">
                  <a16:creationId xmlns:a16="http://schemas.microsoft.com/office/drawing/2014/main" id="{866686FF-FE5C-4374-877C-DDA22F0A5830}"/>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3" name="Oval 141">
              <a:extLst>
                <a:ext uri="{FF2B5EF4-FFF2-40B4-BE49-F238E27FC236}">
                  <a16:creationId xmlns:a16="http://schemas.microsoft.com/office/drawing/2014/main" id="{28FDAA54-BCB1-41AC-8D9D-12035F3BCA9B}"/>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4" name="Oval 142">
              <a:extLst>
                <a:ext uri="{FF2B5EF4-FFF2-40B4-BE49-F238E27FC236}">
                  <a16:creationId xmlns:a16="http://schemas.microsoft.com/office/drawing/2014/main" id="{F445700D-F1CF-42B1-9F01-11EF2146D501}"/>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5" name="Oval 143">
              <a:extLst>
                <a:ext uri="{FF2B5EF4-FFF2-40B4-BE49-F238E27FC236}">
                  <a16:creationId xmlns:a16="http://schemas.microsoft.com/office/drawing/2014/main" id="{13FD3192-D9FC-4271-A8E7-8DDFC1EED37B}"/>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6" name="Oval 144">
              <a:extLst>
                <a:ext uri="{FF2B5EF4-FFF2-40B4-BE49-F238E27FC236}">
                  <a16:creationId xmlns:a16="http://schemas.microsoft.com/office/drawing/2014/main" id="{0F3A768F-7022-4B77-9E90-F0778714F9A2}"/>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7" name="Oval 145">
              <a:extLst>
                <a:ext uri="{FF2B5EF4-FFF2-40B4-BE49-F238E27FC236}">
                  <a16:creationId xmlns:a16="http://schemas.microsoft.com/office/drawing/2014/main" id="{64E98FBE-CFD9-4A34-B59C-AD0C6912C05A}"/>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8" name="Oval 146">
              <a:extLst>
                <a:ext uri="{FF2B5EF4-FFF2-40B4-BE49-F238E27FC236}">
                  <a16:creationId xmlns:a16="http://schemas.microsoft.com/office/drawing/2014/main" id="{056DAA1D-D0D4-41B8-B164-8673BD5D0BD6}"/>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19" name="Oval 147">
              <a:extLst>
                <a:ext uri="{FF2B5EF4-FFF2-40B4-BE49-F238E27FC236}">
                  <a16:creationId xmlns:a16="http://schemas.microsoft.com/office/drawing/2014/main" id="{509A0643-5FBB-4D85-A317-139760824A8B}"/>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0" name="Oval 148">
              <a:extLst>
                <a:ext uri="{FF2B5EF4-FFF2-40B4-BE49-F238E27FC236}">
                  <a16:creationId xmlns:a16="http://schemas.microsoft.com/office/drawing/2014/main" id="{5C0DCA7F-E1CF-4E56-8D33-BA24680D5131}"/>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1" name="Oval 149">
              <a:extLst>
                <a:ext uri="{FF2B5EF4-FFF2-40B4-BE49-F238E27FC236}">
                  <a16:creationId xmlns:a16="http://schemas.microsoft.com/office/drawing/2014/main" id="{B101B060-E9F3-496D-B910-DEED7A77D605}"/>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2" name="Oval 150">
              <a:extLst>
                <a:ext uri="{FF2B5EF4-FFF2-40B4-BE49-F238E27FC236}">
                  <a16:creationId xmlns:a16="http://schemas.microsoft.com/office/drawing/2014/main" id="{54A2BE43-F1FA-4CBA-B3B9-428C8B27D01B}"/>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3" name="Oval 151">
              <a:extLst>
                <a:ext uri="{FF2B5EF4-FFF2-40B4-BE49-F238E27FC236}">
                  <a16:creationId xmlns:a16="http://schemas.microsoft.com/office/drawing/2014/main" id="{6BE41B60-B2FD-4979-85D1-3885A0D3CD33}"/>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4" name="Oval 152">
              <a:extLst>
                <a:ext uri="{FF2B5EF4-FFF2-40B4-BE49-F238E27FC236}">
                  <a16:creationId xmlns:a16="http://schemas.microsoft.com/office/drawing/2014/main" id="{D2B9CF53-D532-4D1E-B0D0-D2097AD430AC}"/>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5" name="Oval 153">
              <a:extLst>
                <a:ext uri="{FF2B5EF4-FFF2-40B4-BE49-F238E27FC236}">
                  <a16:creationId xmlns:a16="http://schemas.microsoft.com/office/drawing/2014/main" id="{AFEAEA46-C8A2-46FE-99E0-48C767F1F755}"/>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6" name="Oval 154">
              <a:extLst>
                <a:ext uri="{FF2B5EF4-FFF2-40B4-BE49-F238E27FC236}">
                  <a16:creationId xmlns:a16="http://schemas.microsoft.com/office/drawing/2014/main" id="{864DCA9A-0B37-4916-B51B-0AC820760097}"/>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7" name="Oval 155">
              <a:extLst>
                <a:ext uri="{FF2B5EF4-FFF2-40B4-BE49-F238E27FC236}">
                  <a16:creationId xmlns:a16="http://schemas.microsoft.com/office/drawing/2014/main" id="{194BF916-084A-4007-9750-AC3513E30783}"/>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8" name="Oval 156">
              <a:extLst>
                <a:ext uri="{FF2B5EF4-FFF2-40B4-BE49-F238E27FC236}">
                  <a16:creationId xmlns:a16="http://schemas.microsoft.com/office/drawing/2014/main" id="{20E482E6-1107-45FE-804C-C2D8766A5DC7}"/>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29" name="Oval 157">
              <a:extLst>
                <a:ext uri="{FF2B5EF4-FFF2-40B4-BE49-F238E27FC236}">
                  <a16:creationId xmlns:a16="http://schemas.microsoft.com/office/drawing/2014/main" id="{C4972703-4A31-4B00-9B4F-494C23320DA9}"/>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0" name="Oval 158">
              <a:extLst>
                <a:ext uri="{FF2B5EF4-FFF2-40B4-BE49-F238E27FC236}">
                  <a16:creationId xmlns:a16="http://schemas.microsoft.com/office/drawing/2014/main" id="{E7A76623-3011-42AF-B854-E836D1531EE4}"/>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1" name="Oval 159">
              <a:extLst>
                <a:ext uri="{FF2B5EF4-FFF2-40B4-BE49-F238E27FC236}">
                  <a16:creationId xmlns:a16="http://schemas.microsoft.com/office/drawing/2014/main" id="{B2B86017-AEC0-4870-9F06-23CF16FE7B08}"/>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2" name="Oval 160">
              <a:extLst>
                <a:ext uri="{FF2B5EF4-FFF2-40B4-BE49-F238E27FC236}">
                  <a16:creationId xmlns:a16="http://schemas.microsoft.com/office/drawing/2014/main" id="{E9E96B03-961B-4231-B43C-0784F8D91E33}"/>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3" name="Oval 161">
              <a:extLst>
                <a:ext uri="{FF2B5EF4-FFF2-40B4-BE49-F238E27FC236}">
                  <a16:creationId xmlns:a16="http://schemas.microsoft.com/office/drawing/2014/main" id="{2C712A66-22EE-4104-A62B-91A25C49BC54}"/>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4" name="Oval 162">
              <a:extLst>
                <a:ext uri="{FF2B5EF4-FFF2-40B4-BE49-F238E27FC236}">
                  <a16:creationId xmlns:a16="http://schemas.microsoft.com/office/drawing/2014/main" id="{DA9E3010-F3C2-4DDF-9E2B-FA727EEACA3E}"/>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5" name="Oval 163">
              <a:extLst>
                <a:ext uri="{FF2B5EF4-FFF2-40B4-BE49-F238E27FC236}">
                  <a16:creationId xmlns:a16="http://schemas.microsoft.com/office/drawing/2014/main" id="{0CBCBDD0-8EE9-4152-A57E-D54E445989A3}"/>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6" name="Oval 164">
              <a:extLst>
                <a:ext uri="{FF2B5EF4-FFF2-40B4-BE49-F238E27FC236}">
                  <a16:creationId xmlns:a16="http://schemas.microsoft.com/office/drawing/2014/main" id="{1F643B32-5635-411C-BC0C-D74122B7A6A4}"/>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7" name="Oval 165">
              <a:extLst>
                <a:ext uri="{FF2B5EF4-FFF2-40B4-BE49-F238E27FC236}">
                  <a16:creationId xmlns:a16="http://schemas.microsoft.com/office/drawing/2014/main" id="{7E3C0649-C614-49A2-B0FF-8621F452E216}"/>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8" name="Oval 166">
              <a:extLst>
                <a:ext uri="{FF2B5EF4-FFF2-40B4-BE49-F238E27FC236}">
                  <a16:creationId xmlns:a16="http://schemas.microsoft.com/office/drawing/2014/main" id="{F1EAC1B3-4D46-4ADF-886F-B74071D54C60}"/>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39" name="Oval 167">
              <a:extLst>
                <a:ext uri="{FF2B5EF4-FFF2-40B4-BE49-F238E27FC236}">
                  <a16:creationId xmlns:a16="http://schemas.microsoft.com/office/drawing/2014/main" id="{84D824F5-3921-4262-A2D7-A2988FC9497F}"/>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0" name="Oval 168">
              <a:extLst>
                <a:ext uri="{FF2B5EF4-FFF2-40B4-BE49-F238E27FC236}">
                  <a16:creationId xmlns:a16="http://schemas.microsoft.com/office/drawing/2014/main" id="{B1B3BB3B-E4A0-44DB-8641-87B2E99DD8A0}"/>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1" name="Oval 169">
              <a:extLst>
                <a:ext uri="{FF2B5EF4-FFF2-40B4-BE49-F238E27FC236}">
                  <a16:creationId xmlns:a16="http://schemas.microsoft.com/office/drawing/2014/main" id="{70CCF698-AED6-4AB4-AB4F-07DE6ACD73FC}"/>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2" name="Oval 170">
              <a:extLst>
                <a:ext uri="{FF2B5EF4-FFF2-40B4-BE49-F238E27FC236}">
                  <a16:creationId xmlns:a16="http://schemas.microsoft.com/office/drawing/2014/main" id="{0E687F26-3E13-4022-ACC6-46B86DD163FE}"/>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3" name="Oval 171">
              <a:extLst>
                <a:ext uri="{FF2B5EF4-FFF2-40B4-BE49-F238E27FC236}">
                  <a16:creationId xmlns:a16="http://schemas.microsoft.com/office/drawing/2014/main" id="{EBE45414-E8C9-4E38-9004-7C45CD1D0DA1}"/>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4" name="Oval 172">
              <a:extLst>
                <a:ext uri="{FF2B5EF4-FFF2-40B4-BE49-F238E27FC236}">
                  <a16:creationId xmlns:a16="http://schemas.microsoft.com/office/drawing/2014/main" id="{ADC08CDC-AEA6-409C-9062-3BB02B33A16A}"/>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5" name="Oval 173">
              <a:extLst>
                <a:ext uri="{FF2B5EF4-FFF2-40B4-BE49-F238E27FC236}">
                  <a16:creationId xmlns:a16="http://schemas.microsoft.com/office/drawing/2014/main" id="{5456CECE-BE0B-4711-9891-2A69F3389671}"/>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6" name="Oval 174">
              <a:extLst>
                <a:ext uri="{FF2B5EF4-FFF2-40B4-BE49-F238E27FC236}">
                  <a16:creationId xmlns:a16="http://schemas.microsoft.com/office/drawing/2014/main" id="{7852B02D-7037-42A0-A948-FB96920A1EB6}"/>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7" name="Oval 175">
              <a:extLst>
                <a:ext uri="{FF2B5EF4-FFF2-40B4-BE49-F238E27FC236}">
                  <a16:creationId xmlns:a16="http://schemas.microsoft.com/office/drawing/2014/main" id="{246AF0D8-7159-4500-964A-231096BC46A4}"/>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8" name="Oval 176">
              <a:extLst>
                <a:ext uri="{FF2B5EF4-FFF2-40B4-BE49-F238E27FC236}">
                  <a16:creationId xmlns:a16="http://schemas.microsoft.com/office/drawing/2014/main" id="{A86A1B9E-CE62-4964-A4BB-939A412746CD}"/>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49" name="Oval 177">
              <a:extLst>
                <a:ext uri="{FF2B5EF4-FFF2-40B4-BE49-F238E27FC236}">
                  <a16:creationId xmlns:a16="http://schemas.microsoft.com/office/drawing/2014/main" id="{92957E15-A0D9-47E7-BC65-D3EE5D7F70E9}"/>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0" name="Oval 178">
              <a:extLst>
                <a:ext uri="{FF2B5EF4-FFF2-40B4-BE49-F238E27FC236}">
                  <a16:creationId xmlns:a16="http://schemas.microsoft.com/office/drawing/2014/main" id="{0E4DD8C1-144B-43D2-8EBB-2530C6A2DBF9}"/>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1" name="Oval 179">
              <a:extLst>
                <a:ext uri="{FF2B5EF4-FFF2-40B4-BE49-F238E27FC236}">
                  <a16:creationId xmlns:a16="http://schemas.microsoft.com/office/drawing/2014/main" id="{9D287229-B6C8-4738-BAEB-E5312BE32F28}"/>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2" name="Oval 180">
              <a:extLst>
                <a:ext uri="{FF2B5EF4-FFF2-40B4-BE49-F238E27FC236}">
                  <a16:creationId xmlns:a16="http://schemas.microsoft.com/office/drawing/2014/main" id="{A068A791-AC38-4A93-A98E-0F57FB91FB86}"/>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3" name="Oval 181">
              <a:extLst>
                <a:ext uri="{FF2B5EF4-FFF2-40B4-BE49-F238E27FC236}">
                  <a16:creationId xmlns:a16="http://schemas.microsoft.com/office/drawing/2014/main" id="{E5B4E1F5-28EC-4151-B9D9-4788F0CFB5EB}"/>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4" name="Oval 182">
              <a:extLst>
                <a:ext uri="{FF2B5EF4-FFF2-40B4-BE49-F238E27FC236}">
                  <a16:creationId xmlns:a16="http://schemas.microsoft.com/office/drawing/2014/main" id="{07D24325-CE2B-4C22-B935-71E919F522D4}"/>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5" name="Oval 183">
              <a:extLst>
                <a:ext uri="{FF2B5EF4-FFF2-40B4-BE49-F238E27FC236}">
                  <a16:creationId xmlns:a16="http://schemas.microsoft.com/office/drawing/2014/main" id="{19E93DA0-939E-4E78-93C4-CF80C397810B}"/>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6" name="Oval 184">
              <a:extLst>
                <a:ext uri="{FF2B5EF4-FFF2-40B4-BE49-F238E27FC236}">
                  <a16:creationId xmlns:a16="http://schemas.microsoft.com/office/drawing/2014/main" id="{481F3041-799C-4BBE-BC6C-80AAC015EC9A}"/>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7" name="Oval 185">
              <a:extLst>
                <a:ext uri="{FF2B5EF4-FFF2-40B4-BE49-F238E27FC236}">
                  <a16:creationId xmlns:a16="http://schemas.microsoft.com/office/drawing/2014/main" id="{DDAD4BFE-D744-4C1F-AFDB-72A963CE8DDA}"/>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8" name="Oval 186">
              <a:extLst>
                <a:ext uri="{FF2B5EF4-FFF2-40B4-BE49-F238E27FC236}">
                  <a16:creationId xmlns:a16="http://schemas.microsoft.com/office/drawing/2014/main" id="{F277CC26-E35D-4308-806B-18E811BC4E31}"/>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59" name="Oval 187">
              <a:extLst>
                <a:ext uri="{FF2B5EF4-FFF2-40B4-BE49-F238E27FC236}">
                  <a16:creationId xmlns:a16="http://schemas.microsoft.com/office/drawing/2014/main" id="{ACD95A78-C92C-43A0-88A1-21C4132BC3A8}"/>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0" name="Oval 188">
              <a:extLst>
                <a:ext uri="{FF2B5EF4-FFF2-40B4-BE49-F238E27FC236}">
                  <a16:creationId xmlns:a16="http://schemas.microsoft.com/office/drawing/2014/main" id="{5BCA4E82-45CB-40E1-A01B-967A4212B860}"/>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1" name="Oval 189">
              <a:extLst>
                <a:ext uri="{FF2B5EF4-FFF2-40B4-BE49-F238E27FC236}">
                  <a16:creationId xmlns:a16="http://schemas.microsoft.com/office/drawing/2014/main" id="{CB1BA161-B6BD-45C3-B054-49EED8074841}"/>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2" name="Oval 190">
              <a:extLst>
                <a:ext uri="{FF2B5EF4-FFF2-40B4-BE49-F238E27FC236}">
                  <a16:creationId xmlns:a16="http://schemas.microsoft.com/office/drawing/2014/main" id="{727A20B3-A04A-4E27-BB70-1D2927D86865}"/>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3" name="Oval 191">
              <a:extLst>
                <a:ext uri="{FF2B5EF4-FFF2-40B4-BE49-F238E27FC236}">
                  <a16:creationId xmlns:a16="http://schemas.microsoft.com/office/drawing/2014/main" id="{5F46FDA9-34E3-435B-95AD-8C5CA5214C55}"/>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4" name="Oval 192">
              <a:extLst>
                <a:ext uri="{FF2B5EF4-FFF2-40B4-BE49-F238E27FC236}">
                  <a16:creationId xmlns:a16="http://schemas.microsoft.com/office/drawing/2014/main" id="{C5C2035F-7902-4604-BBB2-0B04D00AFA28}"/>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5" name="Oval 193">
              <a:extLst>
                <a:ext uri="{FF2B5EF4-FFF2-40B4-BE49-F238E27FC236}">
                  <a16:creationId xmlns:a16="http://schemas.microsoft.com/office/drawing/2014/main" id="{8CA97CBE-269E-4DC6-B312-FEF181C8B91D}"/>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6" name="Oval 194">
              <a:extLst>
                <a:ext uri="{FF2B5EF4-FFF2-40B4-BE49-F238E27FC236}">
                  <a16:creationId xmlns:a16="http://schemas.microsoft.com/office/drawing/2014/main" id="{C6EE0EEC-CC42-41D4-BD3C-CADD9DCDD350}"/>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7" name="Oval 195">
              <a:extLst>
                <a:ext uri="{FF2B5EF4-FFF2-40B4-BE49-F238E27FC236}">
                  <a16:creationId xmlns:a16="http://schemas.microsoft.com/office/drawing/2014/main" id="{459FDC0D-A5E3-475E-9442-9CBE08A7AFF6}"/>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8" name="Oval 196">
              <a:extLst>
                <a:ext uri="{FF2B5EF4-FFF2-40B4-BE49-F238E27FC236}">
                  <a16:creationId xmlns:a16="http://schemas.microsoft.com/office/drawing/2014/main" id="{640254A8-3B1C-4242-A285-B7433DDF82BC}"/>
                </a:ext>
              </a:extLst>
            </p:cNvPr>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69" name="Oval 197">
              <a:extLst>
                <a:ext uri="{FF2B5EF4-FFF2-40B4-BE49-F238E27FC236}">
                  <a16:creationId xmlns:a16="http://schemas.microsoft.com/office/drawing/2014/main" id="{BFA2632F-08E6-4E63-96CB-9AD283145D78}"/>
                </a:ext>
              </a:extLst>
            </p:cNvPr>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0" name="Oval 198">
              <a:extLst>
                <a:ext uri="{FF2B5EF4-FFF2-40B4-BE49-F238E27FC236}">
                  <a16:creationId xmlns:a16="http://schemas.microsoft.com/office/drawing/2014/main" id="{E4006A47-8992-40AA-A16B-F903D77F48EB}"/>
                </a:ext>
              </a:extLst>
            </p:cNvPr>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1" name="Oval 199">
              <a:extLst>
                <a:ext uri="{FF2B5EF4-FFF2-40B4-BE49-F238E27FC236}">
                  <a16:creationId xmlns:a16="http://schemas.microsoft.com/office/drawing/2014/main" id="{E9061FCE-6F4F-45EF-8A93-5F6074AF4F7D}"/>
                </a:ext>
              </a:extLst>
            </p:cNvPr>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2" name="Oval 200">
              <a:extLst>
                <a:ext uri="{FF2B5EF4-FFF2-40B4-BE49-F238E27FC236}">
                  <a16:creationId xmlns:a16="http://schemas.microsoft.com/office/drawing/2014/main" id="{2BC934DF-B505-4F59-8786-9EDB3D876D15}"/>
                </a:ext>
              </a:extLst>
            </p:cNvPr>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3" name="Oval 201">
              <a:extLst>
                <a:ext uri="{FF2B5EF4-FFF2-40B4-BE49-F238E27FC236}">
                  <a16:creationId xmlns:a16="http://schemas.microsoft.com/office/drawing/2014/main" id="{BC965ACE-D9FB-49C7-9565-9921CB7A7FA4}"/>
                </a:ext>
              </a:extLst>
            </p:cNvPr>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4" name="Oval 202">
              <a:extLst>
                <a:ext uri="{FF2B5EF4-FFF2-40B4-BE49-F238E27FC236}">
                  <a16:creationId xmlns:a16="http://schemas.microsoft.com/office/drawing/2014/main" id="{41C785B6-EF64-4AEC-AAE0-908CF36321F6}"/>
                </a:ext>
              </a:extLst>
            </p:cNvPr>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5" name="Oval 203">
              <a:extLst>
                <a:ext uri="{FF2B5EF4-FFF2-40B4-BE49-F238E27FC236}">
                  <a16:creationId xmlns:a16="http://schemas.microsoft.com/office/drawing/2014/main" id="{01C9049B-947E-4627-A396-BDC48B7D1837}"/>
                </a:ext>
              </a:extLst>
            </p:cNvPr>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6" name="Oval 204">
              <a:extLst>
                <a:ext uri="{FF2B5EF4-FFF2-40B4-BE49-F238E27FC236}">
                  <a16:creationId xmlns:a16="http://schemas.microsoft.com/office/drawing/2014/main" id="{D5035EDE-F84B-4E72-9E63-4F36DD87EF2D}"/>
                </a:ext>
              </a:extLst>
            </p:cNvPr>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7" name="Oval 205">
              <a:extLst>
                <a:ext uri="{FF2B5EF4-FFF2-40B4-BE49-F238E27FC236}">
                  <a16:creationId xmlns:a16="http://schemas.microsoft.com/office/drawing/2014/main" id="{25EB166A-36FA-4468-A1B4-D05769CD4E63}"/>
                </a:ext>
              </a:extLst>
            </p:cNvPr>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8" name="Oval 206">
              <a:extLst>
                <a:ext uri="{FF2B5EF4-FFF2-40B4-BE49-F238E27FC236}">
                  <a16:creationId xmlns:a16="http://schemas.microsoft.com/office/drawing/2014/main" id="{DFD553EA-8BBD-4A69-B62B-394C67772EAA}"/>
                </a:ext>
              </a:extLst>
            </p:cNvPr>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79" name="Oval 207">
              <a:extLst>
                <a:ext uri="{FF2B5EF4-FFF2-40B4-BE49-F238E27FC236}">
                  <a16:creationId xmlns:a16="http://schemas.microsoft.com/office/drawing/2014/main" id="{0535F04D-DC86-43A4-BFCF-642A1CF0DED8}"/>
                </a:ext>
              </a:extLst>
            </p:cNvPr>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0" name="Oval 208">
              <a:extLst>
                <a:ext uri="{FF2B5EF4-FFF2-40B4-BE49-F238E27FC236}">
                  <a16:creationId xmlns:a16="http://schemas.microsoft.com/office/drawing/2014/main" id="{2D0B6149-AEDB-4BB8-9409-D28508148BE2}"/>
                </a:ext>
              </a:extLst>
            </p:cNvPr>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1" name="Oval 209">
              <a:extLst>
                <a:ext uri="{FF2B5EF4-FFF2-40B4-BE49-F238E27FC236}">
                  <a16:creationId xmlns:a16="http://schemas.microsoft.com/office/drawing/2014/main" id="{0FB0A507-D2C3-4E38-9B5D-EF897E721844}"/>
                </a:ext>
              </a:extLst>
            </p:cNvPr>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2" name="Oval 210">
              <a:extLst>
                <a:ext uri="{FF2B5EF4-FFF2-40B4-BE49-F238E27FC236}">
                  <a16:creationId xmlns:a16="http://schemas.microsoft.com/office/drawing/2014/main" id="{AE8FDA4D-A7F9-4E86-BD73-FF52922A0F11}"/>
                </a:ext>
              </a:extLst>
            </p:cNvPr>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3" name="Oval 211">
              <a:extLst>
                <a:ext uri="{FF2B5EF4-FFF2-40B4-BE49-F238E27FC236}">
                  <a16:creationId xmlns:a16="http://schemas.microsoft.com/office/drawing/2014/main" id="{31FE463D-61E3-46F9-AC49-7E497A77431E}"/>
                </a:ext>
              </a:extLst>
            </p:cNvPr>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4" name="Oval 212">
              <a:extLst>
                <a:ext uri="{FF2B5EF4-FFF2-40B4-BE49-F238E27FC236}">
                  <a16:creationId xmlns:a16="http://schemas.microsoft.com/office/drawing/2014/main" id="{DB82BB30-5519-4BE5-A630-28E6B22FD6D1}"/>
                </a:ext>
              </a:extLst>
            </p:cNvPr>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5" name="Oval 213">
              <a:extLst>
                <a:ext uri="{FF2B5EF4-FFF2-40B4-BE49-F238E27FC236}">
                  <a16:creationId xmlns:a16="http://schemas.microsoft.com/office/drawing/2014/main" id="{9DC77F66-B33A-4387-94BB-210FAA3F5C33}"/>
                </a:ext>
              </a:extLst>
            </p:cNvPr>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6" name="Oval 214">
              <a:extLst>
                <a:ext uri="{FF2B5EF4-FFF2-40B4-BE49-F238E27FC236}">
                  <a16:creationId xmlns:a16="http://schemas.microsoft.com/office/drawing/2014/main" id="{DFEC3579-376D-4D57-801A-C45A36A22026}"/>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7" name="Oval 215">
              <a:extLst>
                <a:ext uri="{FF2B5EF4-FFF2-40B4-BE49-F238E27FC236}">
                  <a16:creationId xmlns:a16="http://schemas.microsoft.com/office/drawing/2014/main" id="{90A732CF-CB6A-4BC1-8012-66FCBAB6DA1B}"/>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8" name="Oval 216">
              <a:extLst>
                <a:ext uri="{FF2B5EF4-FFF2-40B4-BE49-F238E27FC236}">
                  <a16:creationId xmlns:a16="http://schemas.microsoft.com/office/drawing/2014/main" id="{17977FC0-B388-4AD6-AA96-600D0E79DFAC}"/>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8889" name="Oval 217">
              <a:extLst>
                <a:ext uri="{FF2B5EF4-FFF2-40B4-BE49-F238E27FC236}">
                  <a16:creationId xmlns:a16="http://schemas.microsoft.com/office/drawing/2014/main" id="{488617DE-4144-442C-8FE2-279E7BCAE895}"/>
                </a:ext>
              </a:extLst>
            </p:cNvPr>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28890" name="Rectangle 218">
            <a:extLst>
              <a:ext uri="{FF2B5EF4-FFF2-40B4-BE49-F238E27FC236}">
                <a16:creationId xmlns:a16="http://schemas.microsoft.com/office/drawing/2014/main" id="{5F3D42CD-B09A-45DC-9C63-750E304B7E7C}"/>
              </a:ext>
            </a:extLst>
          </p:cNvPr>
          <p:cNvSpPr>
            <a:spLocks noGrp="1" noChangeArrowheads="1"/>
          </p:cNvSpPr>
          <p:nvPr>
            <p:ph type="ctrTitle" sz="quarter"/>
          </p:nvPr>
        </p:nvSpPr>
        <p:spPr>
          <a:xfrm>
            <a:off x="685800" y="1844675"/>
            <a:ext cx="7772400" cy="1736725"/>
          </a:xfrm>
        </p:spPr>
        <p:txBody>
          <a:bodyPr anchor="b" anchorCtr="1"/>
          <a:lstStyle>
            <a:lvl1pPr>
              <a:defRPr sz="5400"/>
            </a:lvl1pPr>
          </a:lstStyle>
          <a:p>
            <a:pPr lvl="0"/>
            <a:r>
              <a:rPr lang="sl-SI" altLang="sl-SI" noProof="0"/>
              <a:t>Kliknite, če želite urediti slog naslova matrice</a:t>
            </a:r>
          </a:p>
        </p:txBody>
      </p:sp>
      <p:sp>
        <p:nvSpPr>
          <p:cNvPr id="28891" name="Rectangle 219">
            <a:extLst>
              <a:ext uri="{FF2B5EF4-FFF2-40B4-BE49-F238E27FC236}">
                <a16:creationId xmlns:a16="http://schemas.microsoft.com/office/drawing/2014/main" id="{48765B4F-17A4-44A7-8157-BC19363D8AA4}"/>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Kliknite, če želite urediti slog podnaslova matrice</a:t>
            </a:r>
          </a:p>
        </p:txBody>
      </p:sp>
      <p:sp>
        <p:nvSpPr>
          <p:cNvPr id="28892" name="Rectangle 220">
            <a:extLst>
              <a:ext uri="{FF2B5EF4-FFF2-40B4-BE49-F238E27FC236}">
                <a16:creationId xmlns:a16="http://schemas.microsoft.com/office/drawing/2014/main" id="{21EB395F-1D0A-4B98-8ADB-70AF310FFE80}"/>
              </a:ext>
            </a:extLst>
          </p:cNvPr>
          <p:cNvSpPr>
            <a:spLocks noGrp="1" noChangeArrowheads="1"/>
          </p:cNvSpPr>
          <p:nvPr>
            <p:ph type="dt" sz="quarter" idx="2"/>
          </p:nvPr>
        </p:nvSpPr>
        <p:spPr/>
        <p:txBody>
          <a:bodyPr/>
          <a:lstStyle>
            <a:lvl1pPr>
              <a:defRPr/>
            </a:lvl1pPr>
          </a:lstStyle>
          <a:p>
            <a:endParaRPr lang="sl-SI" altLang="sl-SI"/>
          </a:p>
        </p:txBody>
      </p:sp>
      <p:sp>
        <p:nvSpPr>
          <p:cNvPr id="28893" name="Rectangle 221">
            <a:extLst>
              <a:ext uri="{FF2B5EF4-FFF2-40B4-BE49-F238E27FC236}">
                <a16:creationId xmlns:a16="http://schemas.microsoft.com/office/drawing/2014/main" id="{3FF76C7E-F271-4CFB-8EB1-201A9465D5EF}"/>
              </a:ext>
            </a:extLst>
          </p:cNvPr>
          <p:cNvSpPr>
            <a:spLocks noGrp="1" noChangeArrowheads="1"/>
          </p:cNvSpPr>
          <p:nvPr>
            <p:ph type="ftr" sz="quarter" idx="3"/>
          </p:nvPr>
        </p:nvSpPr>
        <p:spPr>
          <a:xfrm>
            <a:off x="3124200" y="6248400"/>
            <a:ext cx="2895600" cy="457200"/>
          </a:xfrm>
        </p:spPr>
        <p:txBody>
          <a:bodyPr/>
          <a:lstStyle>
            <a:lvl1pPr>
              <a:defRPr/>
            </a:lvl1pPr>
          </a:lstStyle>
          <a:p>
            <a:endParaRPr lang="sl-SI" altLang="sl-SI"/>
          </a:p>
        </p:txBody>
      </p:sp>
      <p:sp>
        <p:nvSpPr>
          <p:cNvPr id="28894" name="Rectangle 222">
            <a:extLst>
              <a:ext uri="{FF2B5EF4-FFF2-40B4-BE49-F238E27FC236}">
                <a16:creationId xmlns:a16="http://schemas.microsoft.com/office/drawing/2014/main" id="{FF582BD1-586F-4314-AC52-62A29C5E041E}"/>
              </a:ext>
            </a:extLst>
          </p:cNvPr>
          <p:cNvSpPr>
            <a:spLocks noGrp="1" noChangeArrowheads="1"/>
          </p:cNvSpPr>
          <p:nvPr>
            <p:ph type="sldNum" sz="quarter" idx="4"/>
          </p:nvPr>
        </p:nvSpPr>
        <p:spPr/>
        <p:txBody>
          <a:bodyPr/>
          <a:lstStyle>
            <a:lvl1pPr>
              <a:defRPr/>
            </a:lvl1pPr>
          </a:lstStyle>
          <a:p>
            <a:fld id="{CFC75975-D477-4577-A5F5-42FCF72BBEC6}" type="slidenum">
              <a:rPr lang="sl-SI" altLang="sl-SI"/>
              <a:pPr/>
              <a:t>‹#›</a:t>
            </a:fld>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FF9B-5D0E-4AA1-92C2-876D3E4E4CE2}"/>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60CD488-D41A-4205-81EA-989735E854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668D7DB0-BD85-49E1-9DA9-405C844393A2}"/>
              </a:ext>
            </a:extLst>
          </p:cNvPr>
          <p:cNvSpPr>
            <a:spLocks noGrp="1"/>
          </p:cNvSpPr>
          <p:nvPr>
            <p:ph type="sldNum" sz="quarter" idx="10"/>
          </p:nvPr>
        </p:nvSpPr>
        <p:spPr/>
        <p:txBody>
          <a:bodyPr/>
          <a:lstStyle>
            <a:lvl1pPr>
              <a:defRPr/>
            </a:lvl1pPr>
          </a:lstStyle>
          <a:p>
            <a:fld id="{D808D7D5-24D2-4784-A19E-638A5BB14730}" type="slidenum">
              <a:rPr lang="sl-SI" altLang="sl-SI"/>
              <a:pPr/>
              <a:t>‹#›</a:t>
            </a:fld>
            <a:endParaRPr lang="sl-SI" altLang="sl-SI"/>
          </a:p>
        </p:txBody>
      </p:sp>
      <p:sp>
        <p:nvSpPr>
          <p:cNvPr id="5" name="Date Placeholder 4">
            <a:extLst>
              <a:ext uri="{FF2B5EF4-FFF2-40B4-BE49-F238E27FC236}">
                <a16:creationId xmlns:a16="http://schemas.microsoft.com/office/drawing/2014/main" id="{A445D8CD-33B8-49E9-AA39-A6AEB126A74F}"/>
              </a:ext>
            </a:extLst>
          </p:cNvPr>
          <p:cNvSpPr>
            <a:spLocks noGrp="1"/>
          </p:cNvSpPr>
          <p:nvPr>
            <p:ph type="dt" sz="half" idx="11"/>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2B3873C6-960C-4F6D-AF5D-3ADF87B47C73}"/>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390117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EE5F0A-45D7-4B6C-BC62-0462915C71BD}"/>
              </a:ext>
            </a:extLst>
          </p:cNvPr>
          <p:cNvSpPr>
            <a:spLocks noGrp="1"/>
          </p:cNvSpPr>
          <p:nvPr>
            <p:ph type="title" orient="vert"/>
          </p:nvPr>
        </p:nvSpPr>
        <p:spPr>
          <a:xfrm>
            <a:off x="6629400" y="274638"/>
            <a:ext cx="2057400" cy="585946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DA93B46-1179-407A-BA1B-EC03E5646761}"/>
              </a:ext>
            </a:extLst>
          </p:cNvPr>
          <p:cNvSpPr>
            <a:spLocks noGrp="1"/>
          </p:cNvSpPr>
          <p:nvPr>
            <p:ph type="body" orient="vert" idx="1"/>
          </p:nvPr>
        </p:nvSpPr>
        <p:spPr>
          <a:xfrm>
            <a:off x="457200" y="274638"/>
            <a:ext cx="60198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41E4BE33-9B9F-4275-8A0F-A86E94537195}"/>
              </a:ext>
            </a:extLst>
          </p:cNvPr>
          <p:cNvSpPr>
            <a:spLocks noGrp="1"/>
          </p:cNvSpPr>
          <p:nvPr>
            <p:ph type="sldNum" sz="quarter" idx="10"/>
          </p:nvPr>
        </p:nvSpPr>
        <p:spPr/>
        <p:txBody>
          <a:bodyPr/>
          <a:lstStyle>
            <a:lvl1pPr>
              <a:defRPr/>
            </a:lvl1pPr>
          </a:lstStyle>
          <a:p>
            <a:fld id="{5491E533-5B7F-443E-BBCF-33E8E95399A4}" type="slidenum">
              <a:rPr lang="sl-SI" altLang="sl-SI"/>
              <a:pPr/>
              <a:t>‹#›</a:t>
            </a:fld>
            <a:endParaRPr lang="sl-SI" altLang="sl-SI"/>
          </a:p>
        </p:txBody>
      </p:sp>
      <p:sp>
        <p:nvSpPr>
          <p:cNvPr id="5" name="Date Placeholder 4">
            <a:extLst>
              <a:ext uri="{FF2B5EF4-FFF2-40B4-BE49-F238E27FC236}">
                <a16:creationId xmlns:a16="http://schemas.microsoft.com/office/drawing/2014/main" id="{E8AF60E8-9B77-41C2-8A7C-F3FEE8E4AABD}"/>
              </a:ext>
            </a:extLst>
          </p:cNvPr>
          <p:cNvSpPr>
            <a:spLocks noGrp="1"/>
          </p:cNvSpPr>
          <p:nvPr>
            <p:ph type="dt" sz="half" idx="11"/>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55F959F1-4CC0-4666-BA0A-3112808123B5}"/>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1626698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47C2-A877-485F-9243-124FF6BA91CB}"/>
              </a:ext>
            </a:extLst>
          </p:cNvPr>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Chart Placeholder 2">
            <a:extLst>
              <a:ext uri="{FF2B5EF4-FFF2-40B4-BE49-F238E27FC236}">
                <a16:creationId xmlns:a16="http://schemas.microsoft.com/office/drawing/2014/main" id="{1A9416DE-9562-4D33-B390-86D79068B97C}"/>
              </a:ext>
            </a:extLst>
          </p:cNvPr>
          <p:cNvSpPr>
            <a:spLocks noGrp="1"/>
          </p:cNvSpPr>
          <p:nvPr>
            <p:ph type="chart" idx="1"/>
          </p:nvPr>
        </p:nvSpPr>
        <p:spPr>
          <a:xfrm>
            <a:off x="457200" y="1600200"/>
            <a:ext cx="8229600" cy="4533900"/>
          </a:xfrm>
        </p:spPr>
        <p:txBody>
          <a:bodyPr/>
          <a:lstStyle/>
          <a:p>
            <a:endParaRPr lang="sl-SI"/>
          </a:p>
        </p:txBody>
      </p:sp>
      <p:sp>
        <p:nvSpPr>
          <p:cNvPr id="4" name="Slide Number Placeholder 3">
            <a:extLst>
              <a:ext uri="{FF2B5EF4-FFF2-40B4-BE49-F238E27FC236}">
                <a16:creationId xmlns:a16="http://schemas.microsoft.com/office/drawing/2014/main" id="{33A773F8-5EBC-44D6-86E1-1041EB0F9C09}"/>
              </a:ext>
            </a:extLst>
          </p:cNvPr>
          <p:cNvSpPr>
            <a:spLocks noGrp="1"/>
          </p:cNvSpPr>
          <p:nvPr>
            <p:ph type="sldNum" sz="quarter" idx="10"/>
          </p:nvPr>
        </p:nvSpPr>
        <p:spPr>
          <a:xfrm>
            <a:off x="6553200" y="6243638"/>
            <a:ext cx="2133600" cy="457200"/>
          </a:xfrm>
        </p:spPr>
        <p:txBody>
          <a:bodyPr/>
          <a:lstStyle>
            <a:lvl1pPr>
              <a:defRPr/>
            </a:lvl1pPr>
          </a:lstStyle>
          <a:p>
            <a:fld id="{81594463-D9D7-4382-BC4D-1376E367C298}" type="slidenum">
              <a:rPr lang="sl-SI" altLang="sl-SI"/>
              <a:pPr/>
              <a:t>‹#›</a:t>
            </a:fld>
            <a:endParaRPr lang="sl-SI" altLang="sl-SI"/>
          </a:p>
        </p:txBody>
      </p:sp>
      <p:sp>
        <p:nvSpPr>
          <p:cNvPr id="5" name="Date Placeholder 4">
            <a:extLst>
              <a:ext uri="{FF2B5EF4-FFF2-40B4-BE49-F238E27FC236}">
                <a16:creationId xmlns:a16="http://schemas.microsoft.com/office/drawing/2014/main" id="{809C3743-6975-41F1-8BE6-71377DEED88A}"/>
              </a:ext>
            </a:extLst>
          </p:cNvPr>
          <p:cNvSpPr>
            <a:spLocks noGrp="1"/>
          </p:cNvSpPr>
          <p:nvPr>
            <p:ph type="dt" sz="half" idx="11"/>
          </p:nvPr>
        </p:nvSpPr>
        <p:spPr>
          <a:xfrm>
            <a:off x="457200" y="6243638"/>
            <a:ext cx="2133600" cy="457200"/>
          </a:xfrm>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1B4F0D53-D5C9-4C56-835D-AC1A3D4CA690}"/>
              </a:ext>
            </a:extLst>
          </p:cNvPr>
          <p:cNvSpPr>
            <a:spLocks noGrp="1"/>
          </p:cNvSpPr>
          <p:nvPr>
            <p:ph type="ftr" sz="quarter" idx="12"/>
          </p:nvPr>
        </p:nvSpPr>
        <p:spPr>
          <a:xfrm>
            <a:off x="3124200" y="6243638"/>
            <a:ext cx="2895600" cy="457200"/>
          </a:xfrm>
        </p:spPr>
        <p:txBody>
          <a:bodyPr/>
          <a:lstStyle>
            <a:lvl1pPr>
              <a:defRPr/>
            </a:lvl1pPr>
          </a:lstStyle>
          <a:p>
            <a:endParaRPr lang="sl-SI" altLang="sl-SI"/>
          </a:p>
        </p:txBody>
      </p:sp>
    </p:spTree>
    <p:extLst>
      <p:ext uri="{BB962C8B-B14F-4D97-AF65-F5344CB8AC3E}">
        <p14:creationId xmlns:p14="http://schemas.microsoft.com/office/powerpoint/2010/main" val="146512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4B56A-6C0E-49D1-84F9-B58AF28EA6D2}"/>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4597B4E-A68D-4189-B5D0-D7CB40CB0F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Slide Number Placeholder 3">
            <a:extLst>
              <a:ext uri="{FF2B5EF4-FFF2-40B4-BE49-F238E27FC236}">
                <a16:creationId xmlns:a16="http://schemas.microsoft.com/office/drawing/2014/main" id="{802DD940-0B7D-4E9A-902C-648C70B159A1}"/>
              </a:ext>
            </a:extLst>
          </p:cNvPr>
          <p:cNvSpPr>
            <a:spLocks noGrp="1"/>
          </p:cNvSpPr>
          <p:nvPr>
            <p:ph type="sldNum" sz="quarter" idx="10"/>
          </p:nvPr>
        </p:nvSpPr>
        <p:spPr/>
        <p:txBody>
          <a:bodyPr/>
          <a:lstStyle>
            <a:lvl1pPr>
              <a:defRPr/>
            </a:lvl1pPr>
          </a:lstStyle>
          <a:p>
            <a:fld id="{AAFCF12F-5727-4AC8-AE6C-E056B6864F31}" type="slidenum">
              <a:rPr lang="sl-SI" altLang="sl-SI"/>
              <a:pPr/>
              <a:t>‹#›</a:t>
            </a:fld>
            <a:endParaRPr lang="sl-SI" altLang="sl-SI"/>
          </a:p>
        </p:txBody>
      </p:sp>
      <p:sp>
        <p:nvSpPr>
          <p:cNvPr id="5" name="Date Placeholder 4">
            <a:extLst>
              <a:ext uri="{FF2B5EF4-FFF2-40B4-BE49-F238E27FC236}">
                <a16:creationId xmlns:a16="http://schemas.microsoft.com/office/drawing/2014/main" id="{6550BDFF-77F1-4784-B2FD-9EDB1751EFAD}"/>
              </a:ext>
            </a:extLst>
          </p:cNvPr>
          <p:cNvSpPr>
            <a:spLocks noGrp="1"/>
          </p:cNvSpPr>
          <p:nvPr>
            <p:ph type="dt" sz="half" idx="11"/>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78776E2-4F51-4859-BA3E-AAF95E1B1105}"/>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3158442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D9692-346B-48F4-84AD-D4FAABCC210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1A0E78C6-1273-4517-B357-9FA2505EE5C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a:extLst>
              <a:ext uri="{FF2B5EF4-FFF2-40B4-BE49-F238E27FC236}">
                <a16:creationId xmlns:a16="http://schemas.microsoft.com/office/drawing/2014/main" id="{75B659B6-8CD7-4583-9D70-C4E62705A7E0}"/>
              </a:ext>
            </a:extLst>
          </p:cNvPr>
          <p:cNvSpPr>
            <a:spLocks noGrp="1"/>
          </p:cNvSpPr>
          <p:nvPr>
            <p:ph type="sldNum" sz="quarter" idx="10"/>
          </p:nvPr>
        </p:nvSpPr>
        <p:spPr/>
        <p:txBody>
          <a:bodyPr/>
          <a:lstStyle>
            <a:lvl1pPr>
              <a:defRPr/>
            </a:lvl1pPr>
          </a:lstStyle>
          <a:p>
            <a:fld id="{2DCDCF25-25BF-4896-99AE-7DD033F0247B}" type="slidenum">
              <a:rPr lang="sl-SI" altLang="sl-SI"/>
              <a:pPr/>
              <a:t>‹#›</a:t>
            </a:fld>
            <a:endParaRPr lang="sl-SI" altLang="sl-SI"/>
          </a:p>
        </p:txBody>
      </p:sp>
      <p:sp>
        <p:nvSpPr>
          <p:cNvPr id="5" name="Date Placeholder 4">
            <a:extLst>
              <a:ext uri="{FF2B5EF4-FFF2-40B4-BE49-F238E27FC236}">
                <a16:creationId xmlns:a16="http://schemas.microsoft.com/office/drawing/2014/main" id="{78C39D06-5222-4375-944C-9E671F299EB7}"/>
              </a:ext>
            </a:extLst>
          </p:cNvPr>
          <p:cNvSpPr>
            <a:spLocks noGrp="1"/>
          </p:cNvSpPr>
          <p:nvPr>
            <p:ph type="dt" sz="half" idx="11"/>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8092C08-90A5-48DF-8A49-FB7803F0336A}"/>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407587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14E9E-6D1C-439C-BEA2-AD7CE085590F}"/>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948A8FE-72A2-471C-AD3C-9883AC5F3782}"/>
              </a:ext>
            </a:extLst>
          </p:cNvPr>
          <p:cNvSpPr>
            <a:spLocks noGrp="1"/>
          </p:cNvSpPr>
          <p:nvPr>
            <p:ph sz="half" idx="1"/>
          </p:nvPr>
        </p:nvSpPr>
        <p:spPr>
          <a:xfrm>
            <a:off x="457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88ADA038-ED48-40BE-A97E-DC9FE3799452}"/>
              </a:ext>
            </a:extLst>
          </p:cNvPr>
          <p:cNvSpPr>
            <a:spLocks noGrp="1"/>
          </p:cNvSpPr>
          <p:nvPr>
            <p:ph sz="half" idx="2"/>
          </p:nvPr>
        </p:nvSpPr>
        <p:spPr>
          <a:xfrm>
            <a:off x="4648200" y="1600200"/>
            <a:ext cx="403860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Slide Number Placeholder 4">
            <a:extLst>
              <a:ext uri="{FF2B5EF4-FFF2-40B4-BE49-F238E27FC236}">
                <a16:creationId xmlns:a16="http://schemas.microsoft.com/office/drawing/2014/main" id="{8EF56730-7CF9-4703-BF32-067F7BA28598}"/>
              </a:ext>
            </a:extLst>
          </p:cNvPr>
          <p:cNvSpPr>
            <a:spLocks noGrp="1"/>
          </p:cNvSpPr>
          <p:nvPr>
            <p:ph type="sldNum" sz="quarter" idx="10"/>
          </p:nvPr>
        </p:nvSpPr>
        <p:spPr/>
        <p:txBody>
          <a:bodyPr/>
          <a:lstStyle>
            <a:lvl1pPr>
              <a:defRPr/>
            </a:lvl1pPr>
          </a:lstStyle>
          <a:p>
            <a:fld id="{E369DC21-205C-4355-9265-A6AFAE61814D}" type="slidenum">
              <a:rPr lang="sl-SI" altLang="sl-SI"/>
              <a:pPr/>
              <a:t>‹#›</a:t>
            </a:fld>
            <a:endParaRPr lang="sl-SI" altLang="sl-SI"/>
          </a:p>
        </p:txBody>
      </p:sp>
      <p:sp>
        <p:nvSpPr>
          <p:cNvPr id="6" name="Date Placeholder 5">
            <a:extLst>
              <a:ext uri="{FF2B5EF4-FFF2-40B4-BE49-F238E27FC236}">
                <a16:creationId xmlns:a16="http://schemas.microsoft.com/office/drawing/2014/main" id="{B34AE069-3B4E-4645-AC84-616795075A84}"/>
              </a:ext>
            </a:extLst>
          </p:cNvPr>
          <p:cNvSpPr>
            <a:spLocks noGrp="1"/>
          </p:cNvSpPr>
          <p:nvPr>
            <p:ph type="dt" sz="half" idx="11"/>
          </p:nvPr>
        </p:nvSpPr>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F5A599D2-3F4D-44AE-8120-4613121FEADB}"/>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2107968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67BE-64BE-41A6-8FE5-47AA05A1469D}"/>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49E5ED89-F315-4AFA-B300-10E44482FF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760957-66AB-417A-93ED-7E786E06005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08AEC618-8B10-4D9A-8A16-89F154D30AF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5B2E6C-8FA5-484D-B9B2-841CD624746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Slide Number Placeholder 6">
            <a:extLst>
              <a:ext uri="{FF2B5EF4-FFF2-40B4-BE49-F238E27FC236}">
                <a16:creationId xmlns:a16="http://schemas.microsoft.com/office/drawing/2014/main" id="{E89F00E0-5467-4FAE-B8AC-F1BD0DC439F7}"/>
              </a:ext>
            </a:extLst>
          </p:cNvPr>
          <p:cNvSpPr>
            <a:spLocks noGrp="1"/>
          </p:cNvSpPr>
          <p:nvPr>
            <p:ph type="sldNum" sz="quarter" idx="10"/>
          </p:nvPr>
        </p:nvSpPr>
        <p:spPr/>
        <p:txBody>
          <a:bodyPr/>
          <a:lstStyle>
            <a:lvl1pPr>
              <a:defRPr/>
            </a:lvl1pPr>
          </a:lstStyle>
          <a:p>
            <a:fld id="{8EFE1540-7CEF-4FBB-9D76-4147D4B9980A}" type="slidenum">
              <a:rPr lang="sl-SI" altLang="sl-SI"/>
              <a:pPr/>
              <a:t>‹#›</a:t>
            </a:fld>
            <a:endParaRPr lang="sl-SI" altLang="sl-SI"/>
          </a:p>
        </p:txBody>
      </p:sp>
      <p:sp>
        <p:nvSpPr>
          <p:cNvPr id="8" name="Date Placeholder 7">
            <a:extLst>
              <a:ext uri="{FF2B5EF4-FFF2-40B4-BE49-F238E27FC236}">
                <a16:creationId xmlns:a16="http://schemas.microsoft.com/office/drawing/2014/main" id="{4A7E60A5-0E59-46FC-9EC7-77302403867C}"/>
              </a:ext>
            </a:extLst>
          </p:cNvPr>
          <p:cNvSpPr>
            <a:spLocks noGrp="1"/>
          </p:cNvSpPr>
          <p:nvPr>
            <p:ph type="dt" sz="half" idx="11"/>
          </p:nvPr>
        </p:nvSpPr>
        <p:spPr/>
        <p:txBody>
          <a:bodyPr/>
          <a:lstStyle>
            <a:lvl1pPr>
              <a:defRPr/>
            </a:lvl1pPr>
          </a:lstStyle>
          <a:p>
            <a:endParaRPr lang="sl-SI" altLang="sl-SI"/>
          </a:p>
        </p:txBody>
      </p:sp>
      <p:sp>
        <p:nvSpPr>
          <p:cNvPr id="9" name="Footer Placeholder 8">
            <a:extLst>
              <a:ext uri="{FF2B5EF4-FFF2-40B4-BE49-F238E27FC236}">
                <a16:creationId xmlns:a16="http://schemas.microsoft.com/office/drawing/2014/main" id="{8E7C1B47-B2DA-435A-BBB8-EE77AFCF87D8}"/>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294561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BFE6C-8360-4F6C-BE74-4E48FE916882}"/>
              </a:ext>
            </a:extLst>
          </p:cNvPr>
          <p:cNvSpPr>
            <a:spLocks noGrp="1"/>
          </p:cNvSpPr>
          <p:nvPr>
            <p:ph type="title"/>
          </p:nvPr>
        </p:nvSpPr>
        <p:spPr/>
        <p:txBody>
          <a:bodyPr/>
          <a:lstStyle/>
          <a:p>
            <a:r>
              <a:rPr lang="en-US"/>
              <a:t>Click to edit Master title style</a:t>
            </a:r>
            <a:endParaRPr lang="sl-SI"/>
          </a:p>
        </p:txBody>
      </p:sp>
      <p:sp>
        <p:nvSpPr>
          <p:cNvPr id="3" name="Slide Number Placeholder 2">
            <a:extLst>
              <a:ext uri="{FF2B5EF4-FFF2-40B4-BE49-F238E27FC236}">
                <a16:creationId xmlns:a16="http://schemas.microsoft.com/office/drawing/2014/main" id="{22E3CCC9-CB9E-4BF4-9EC6-2C93F596169F}"/>
              </a:ext>
            </a:extLst>
          </p:cNvPr>
          <p:cNvSpPr>
            <a:spLocks noGrp="1"/>
          </p:cNvSpPr>
          <p:nvPr>
            <p:ph type="sldNum" sz="quarter" idx="10"/>
          </p:nvPr>
        </p:nvSpPr>
        <p:spPr/>
        <p:txBody>
          <a:bodyPr/>
          <a:lstStyle>
            <a:lvl1pPr>
              <a:defRPr/>
            </a:lvl1pPr>
          </a:lstStyle>
          <a:p>
            <a:fld id="{C2DC4111-34D7-4BEF-90C5-74D14172DE19}" type="slidenum">
              <a:rPr lang="sl-SI" altLang="sl-SI"/>
              <a:pPr/>
              <a:t>‹#›</a:t>
            </a:fld>
            <a:endParaRPr lang="sl-SI" altLang="sl-SI"/>
          </a:p>
        </p:txBody>
      </p:sp>
      <p:sp>
        <p:nvSpPr>
          <p:cNvPr id="4" name="Date Placeholder 3">
            <a:extLst>
              <a:ext uri="{FF2B5EF4-FFF2-40B4-BE49-F238E27FC236}">
                <a16:creationId xmlns:a16="http://schemas.microsoft.com/office/drawing/2014/main" id="{2AA5ED69-869A-4404-AC72-3C814DCBAC35}"/>
              </a:ext>
            </a:extLst>
          </p:cNvPr>
          <p:cNvSpPr>
            <a:spLocks noGrp="1"/>
          </p:cNvSpPr>
          <p:nvPr>
            <p:ph type="dt" sz="half" idx="11"/>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E41402B-8C28-4555-AD8A-B5CB134BE589}"/>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3332213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EA5A70-AA72-4E85-8746-431762FF98CF}"/>
              </a:ext>
            </a:extLst>
          </p:cNvPr>
          <p:cNvSpPr>
            <a:spLocks noGrp="1"/>
          </p:cNvSpPr>
          <p:nvPr>
            <p:ph type="sldNum" sz="quarter" idx="10"/>
          </p:nvPr>
        </p:nvSpPr>
        <p:spPr/>
        <p:txBody>
          <a:bodyPr/>
          <a:lstStyle>
            <a:lvl1pPr>
              <a:defRPr/>
            </a:lvl1pPr>
          </a:lstStyle>
          <a:p>
            <a:fld id="{0E95DE38-F074-4B55-A469-62E6A49D6FE0}" type="slidenum">
              <a:rPr lang="sl-SI" altLang="sl-SI"/>
              <a:pPr/>
              <a:t>‹#›</a:t>
            </a:fld>
            <a:endParaRPr lang="sl-SI" altLang="sl-SI"/>
          </a:p>
        </p:txBody>
      </p:sp>
      <p:sp>
        <p:nvSpPr>
          <p:cNvPr id="3" name="Date Placeholder 2">
            <a:extLst>
              <a:ext uri="{FF2B5EF4-FFF2-40B4-BE49-F238E27FC236}">
                <a16:creationId xmlns:a16="http://schemas.microsoft.com/office/drawing/2014/main" id="{C4712602-5F4C-4256-8375-7F0566AD36BF}"/>
              </a:ext>
            </a:extLst>
          </p:cNvPr>
          <p:cNvSpPr>
            <a:spLocks noGrp="1"/>
          </p:cNvSpPr>
          <p:nvPr>
            <p:ph type="dt" sz="half" idx="11"/>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0467A568-A5E3-4ED9-920E-E3DFA916DB6C}"/>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2520447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C5599-986B-47E2-B0D4-D6652E2599E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74B57B04-0C0B-42C0-A7FF-CAD1087971E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E5574CF5-1998-4487-954F-7138D62ED73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E6D5713C-FC97-46E1-AD8A-393948CB2363}"/>
              </a:ext>
            </a:extLst>
          </p:cNvPr>
          <p:cNvSpPr>
            <a:spLocks noGrp="1"/>
          </p:cNvSpPr>
          <p:nvPr>
            <p:ph type="sldNum" sz="quarter" idx="10"/>
          </p:nvPr>
        </p:nvSpPr>
        <p:spPr/>
        <p:txBody>
          <a:bodyPr/>
          <a:lstStyle>
            <a:lvl1pPr>
              <a:defRPr/>
            </a:lvl1pPr>
          </a:lstStyle>
          <a:p>
            <a:fld id="{DC19915B-081B-451C-A67B-C7510D19791F}" type="slidenum">
              <a:rPr lang="sl-SI" altLang="sl-SI"/>
              <a:pPr/>
              <a:t>‹#›</a:t>
            </a:fld>
            <a:endParaRPr lang="sl-SI" altLang="sl-SI"/>
          </a:p>
        </p:txBody>
      </p:sp>
      <p:sp>
        <p:nvSpPr>
          <p:cNvPr id="6" name="Date Placeholder 5">
            <a:extLst>
              <a:ext uri="{FF2B5EF4-FFF2-40B4-BE49-F238E27FC236}">
                <a16:creationId xmlns:a16="http://schemas.microsoft.com/office/drawing/2014/main" id="{0775C869-6479-441F-998C-BB5FDA367379}"/>
              </a:ext>
            </a:extLst>
          </p:cNvPr>
          <p:cNvSpPr>
            <a:spLocks noGrp="1"/>
          </p:cNvSpPr>
          <p:nvPr>
            <p:ph type="dt" sz="half" idx="11"/>
          </p:nvPr>
        </p:nvSpPr>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F6098082-F11C-4AE1-954B-6AB013676F7B}"/>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213454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D5614-C751-44F7-9B46-EC2DE8E63B8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948E978B-D563-4524-834D-893795F57ED3}"/>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EED3BE1A-40F0-4EBC-A41A-6D18AC16F10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a:extLst>
              <a:ext uri="{FF2B5EF4-FFF2-40B4-BE49-F238E27FC236}">
                <a16:creationId xmlns:a16="http://schemas.microsoft.com/office/drawing/2014/main" id="{EAF26ABB-7012-4D83-A294-EB32D9163C6B}"/>
              </a:ext>
            </a:extLst>
          </p:cNvPr>
          <p:cNvSpPr>
            <a:spLocks noGrp="1"/>
          </p:cNvSpPr>
          <p:nvPr>
            <p:ph type="sldNum" sz="quarter" idx="10"/>
          </p:nvPr>
        </p:nvSpPr>
        <p:spPr/>
        <p:txBody>
          <a:bodyPr/>
          <a:lstStyle>
            <a:lvl1pPr>
              <a:defRPr/>
            </a:lvl1pPr>
          </a:lstStyle>
          <a:p>
            <a:fld id="{01B969B2-4BCA-4F77-9AAA-DFA1D473A6D1}" type="slidenum">
              <a:rPr lang="sl-SI" altLang="sl-SI"/>
              <a:pPr/>
              <a:t>‹#›</a:t>
            </a:fld>
            <a:endParaRPr lang="sl-SI" altLang="sl-SI"/>
          </a:p>
        </p:txBody>
      </p:sp>
      <p:sp>
        <p:nvSpPr>
          <p:cNvPr id="6" name="Date Placeholder 5">
            <a:extLst>
              <a:ext uri="{FF2B5EF4-FFF2-40B4-BE49-F238E27FC236}">
                <a16:creationId xmlns:a16="http://schemas.microsoft.com/office/drawing/2014/main" id="{D2F9A8B0-6EE4-4956-97BF-88673F93E00F}"/>
              </a:ext>
            </a:extLst>
          </p:cNvPr>
          <p:cNvSpPr>
            <a:spLocks noGrp="1"/>
          </p:cNvSpPr>
          <p:nvPr>
            <p:ph type="dt" sz="half" idx="11"/>
          </p:nvPr>
        </p:nvSpPr>
        <p:spPr/>
        <p:txBody>
          <a:bodyPr/>
          <a:lstStyle>
            <a:lvl1pPr>
              <a:defRPr/>
            </a:lvl1pPr>
          </a:lstStyle>
          <a:p>
            <a:endParaRPr lang="sl-SI" altLang="sl-SI"/>
          </a:p>
        </p:txBody>
      </p:sp>
      <p:sp>
        <p:nvSpPr>
          <p:cNvPr id="7" name="Footer Placeholder 6">
            <a:extLst>
              <a:ext uri="{FF2B5EF4-FFF2-40B4-BE49-F238E27FC236}">
                <a16:creationId xmlns:a16="http://schemas.microsoft.com/office/drawing/2014/main" id="{972A4D93-036C-4CDB-9978-AA69D8B1B9AD}"/>
              </a:ext>
            </a:extLst>
          </p:cNvPr>
          <p:cNvSpPr>
            <a:spLocks noGrp="1"/>
          </p:cNvSpPr>
          <p:nvPr>
            <p:ph type="ftr" sz="quarter" idx="12"/>
          </p:nvPr>
        </p:nvSpPr>
        <p:spPr/>
        <p:txBody>
          <a:bodyPr/>
          <a:lstStyle>
            <a:lvl1pPr>
              <a:defRPr/>
            </a:lvl1pPr>
          </a:lstStyle>
          <a:p>
            <a:endParaRPr lang="sl-SI" altLang="sl-SI"/>
          </a:p>
        </p:txBody>
      </p:sp>
    </p:spTree>
    <p:extLst>
      <p:ext uri="{BB962C8B-B14F-4D97-AF65-F5344CB8AC3E}">
        <p14:creationId xmlns:p14="http://schemas.microsoft.com/office/powerpoint/2010/main" val="97014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7533A625-5A1B-4794-8F14-0C4541E78004}"/>
              </a:ext>
            </a:extLst>
          </p:cNvPr>
          <p:cNvGrpSpPr>
            <a:grpSpLocks/>
          </p:cNvGrpSpPr>
          <p:nvPr/>
        </p:nvGrpSpPr>
        <p:grpSpPr bwMode="auto">
          <a:xfrm>
            <a:off x="-496888" y="1308100"/>
            <a:ext cx="10429876" cy="5908675"/>
            <a:chOff x="-313" y="824"/>
            <a:chExt cx="6570" cy="3722"/>
          </a:xfrm>
        </p:grpSpPr>
        <p:sp>
          <p:nvSpPr>
            <p:cNvPr id="27651" name="Rectangle 3">
              <a:extLst>
                <a:ext uri="{FF2B5EF4-FFF2-40B4-BE49-F238E27FC236}">
                  <a16:creationId xmlns:a16="http://schemas.microsoft.com/office/drawing/2014/main" id="{82BFB93A-06F5-4490-A312-3C0180234111}"/>
                </a:ext>
              </a:extLst>
            </p:cNvPr>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52" name="Rectangle 4">
              <a:extLst>
                <a:ext uri="{FF2B5EF4-FFF2-40B4-BE49-F238E27FC236}">
                  <a16:creationId xmlns:a16="http://schemas.microsoft.com/office/drawing/2014/main" id="{CED35CDC-9760-4C3D-A949-98C22C05441D}"/>
                </a:ext>
              </a:extLst>
            </p:cNvPr>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53" name="Rectangle 5">
              <a:extLst>
                <a:ext uri="{FF2B5EF4-FFF2-40B4-BE49-F238E27FC236}">
                  <a16:creationId xmlns:a16="http://schemas.microsoft.com/office/drawing/2014/main" id="{C44B07C9-2E54-4B7D-BD87-EC144AE10A94}"/>
                </a:ext>
              </a:extLst>
            </p:cNvPr>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54" name="Rectangle 6">
              <a:extLst>
                <a:ext uri="{FF2B5EF4-FFF2-40B4-BE49-F238E27FC236}">
                  <a16:creationId xmlns:a16="http://schemas.microsoft.com/office/drawing/2014/main" id="{B242AE18-4F0F-4885-B524-E2B287CD8DE7}"/>
                </a:ext>
              </a:extLst>
            </p:cNvPr>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55" name="Rectangle 7">
              <a:extLst>
                <a:ext uri="{FF2B5EF4-FFF2-40B4-BE49-F238E27FC236}">
                  <a16:creationId xmlns:a16="http://schemas.microsoft.com/office/drawing/2014/main" id="{A523B0B9-318E-4762-94A3-4C0F5205DE42}"/>
                </a:ext>
              </a:extLst>
            </p:cNvPr>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56" name="Rectangle 8">
              <a:extLst>
                <a:ext uri="{FF2B5EF4-FFF2-40B4-BE49-F238E27FC236}">
                  <a16:creationId xmlns:a16="http://schemas.microsoft.com/office/drawing/2014/main" id="{D42120E5-A659-479E-B12C-600522800131}"/>
                </a:ext>
              </a:extLst>
            </p:cNvPr>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57" name="Rectangle 9">
              <a:extLst>
                <a:ext uri="{FF2B5EF4-FFF2-40B4-BE49-F238E27FC236}">
                  <a16:creationId xmlns:a16="http://schemas.microsoft.com/office/drawing/2014/main" id="{67B7BE03-53BC-4929-B6CF-6251B97E32D5}"/>
                </a:ext>
              </a:extLst>
            </p:cNvPr>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58" name="Rectangle 10">
              <a:extLst>
                <a:ext uri="{FF2B5EF4-FFF2-40B4-BE49-F238E27FC236}">
                  <a16:creationId xmlns:a16="http://schemas.microsoft.com/office/drawing/2014/main" id="{D9CDAB78-7801-4A8D-A089-F5E54658D708}"/>
                </a:ext>
              </a:extLst>
            </p:cNvPr>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59" name="Rectangle 11">
              <a:extLst>
                <a:ext uri="{FF2B5EF4-FFF2-40B4-BE49-F238E27FC236}">
                  <a16:creationId xmlns:a16="http://schemas.microsoft.com/office/drawing/2014/main" id="{0A23AE88-959D-4D9F-A2A2-403BC1633096}"/>
                </a:ext>
              </a:extLst>
            </p:cNvPr>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60" name="Rectangle 12">
              <a:extLst>
                <a:ext uri="{FF2B5EF4-FFF2-40B4-BE49-F238E27FC236}">
                  <a16:creationId xmlns:a16="http://schemas.microsoft.com/office/drawing/2014/main" id="{3F735718-5405-46E2-8EE9-364365B230CB}"/>
                </a:ext>
              </a:extLst>
            </p:cNvPr>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61" name="Rectangle 13">
              <a:extLst>
                <a:ext uri="{FF2B5EF4-FFF2-40B4-BE49-F238E27FC236}">
                  <a16:creationId xmlns:a16="http://schemas.microsoft.com/office/drawing/2014/main" id="{01657A64-A928-441D-B5D7-5C6425A74BF5}"/>
                </a:ext>
              </a:extLst>
            </p:cNvPr>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62" name="Rectangle 14">
              <a:extLst>
                <a:ext uri="{FF2B5EF4-FFF2-40B4-BE49-F238E27FC236}">
                  <a16:creationId xmlns:a16="http://schemas.microsoft.com/office/drawing/2014/main" id="{40F55076-3D53-4825-ABA1-0A58E9C417E2}"/>
                </a:ext>
              </a:extLst>
            </p:cNvPr>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63" name="Rectangle 15">
              <a:extLst>
                <a:ext uri="{FF2B5EF4-FFF2-40B4-BE49-F238E27FC236}">
                  <a16:creationId xmlns:a16="http://schemas.microsoft.com/office/drawing/2014/main" id="{22A0E0FB-1C30-45BA-AB18-3CC751193324}"/>
                </a:ext>
              </a:extLst>
            </p:cNvPr>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64" name="Rectangle 16">
              <a:extLst>
                <a:ext uri="{FF2B5EF4-FFF2-40B4-BE49-F238E27FC236}">
                  <a16:creationId xmlns:a16="http://schemas.microsoft.com/office/drawing/2014/main" id="{3BAE36DD-A9F4-4979-B765-14E54BDB18D0}"/>
                </a:ext>
              </a:extLst>
            </p:cNvPr>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65" name="Rectangle 17">
              <a:extLst>
                <a:ext uri="{FF2B5EF4-FFF2-40B4-BE49-F238E27FC236}">
                  <a16:creationId xmlns:a16="http://schemas.microsoft.com/office/drawing/2014/main" id="{C3E48D44-A173-490D-84D1-85E970DA3AC1}"/>
                </a:ext>
              </a:extLst>
            </p:cNvPr>
            <p:cNvSpPr>
              <a:spLocks noChangeArrowheads="1"/>
            </p:cNvSpPr>
            <p:nvPr userDrawn="1"/>
          </p:nvSpPr>
          <p:spPr bwMode="hidden">
            <a:xfrm rot="18603245" flipV="1">
              <a:off x="4052" y="3504"/>
              <a:ext cx="2079"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sl-SI" altLang="sl-SI">
                <a:effectLst>
                  <a:outerShdw blurRad="38100" dist="38100" dir="2700000" algn="tl">
                    <a:srgbClr val="000000"/>
                  </a:outerShdw>
                </a:effectLst>
              </a:endParaRPr>
            </a:p>
          </p:txBody>
        </p:sp>
        <p:sp>
          <p:nvSpPr>
            <p:cNvPr id="27666" name="Rectangle 18">
              <a:extLst>
                <a:ext uri="{FF2B5EF4-FFF2-40B4-BE49-F238E27FC236}">
                  <a16:creationId xmlns:a16="http://schemas.microsoft.com/office/drawing/2014/main" id="{D2B6ABE6-9C80-41FE-9CBC-63279191766C}"/>
                </a:ext>
              </a:extLst>
            </p:cNvPr>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vert="eaVert"/>
            <a:lstStyle/>
            <a:p>
              <a:pPr algn="ctr"/>
              <a:endParaRPr lang="sl-SI" altLang="sl-SI">
                <a:effectLst>
                  <a:outerShdw blurRad="38100" dist="38100" dir="2700000" algn="tl">
                    <a:srgbClr val="000000"/>
                  </a:outerShdw>
                </a:effectLst>
              </a:endParaRPr>
            </a:p>
          </p:txBody>
        </p:sp>
        <p:sp>
          <p:nvSpPr>
            <p:cNvPr id="27667" name="Rectangle 19">
              <a:extLst>
                <a:ext uri="{FF2B5EF4-FFF2-40B4-BE49-F238E27FC236}">
                  <a16:creationId xmlns:a16="http://schemas.microsoft.com/office/drawing/2014/main" id="{EF7A96BC-3530-4DE1-B536-1991DFE60FE1}"/>
                </a:ext>
              </a:extLst>
            </p:cNvPr>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7668" name="Rectangle 20">
              <a:extLst>
                <a:ext uri="{FF2B5EF4-FFF2-40B4-BE49-F238E27FC236}">
                  <a16:creationId xmlns:a16="http://schemas.microsoft.com/office/drawing/2014/main" id="{E156C443-BBDF-4DDD-9F90-935BD787678E}"/>
                </a:ext>
              </a:extLst>
            </p:cNvPr>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7669" name="Rectangle 21">
              <a:extLst>
                <a:ext uri="{FF2B5EF4-FFF2-40B4-BE49-F238E27FC236}">
                  <a16:creationId xmlns:a16="http://schemas.microsoft.com/office/drawing/2014/main" id="{475787E9-919B-4BE0-8153-C73241689BFB}"/>
                </a:ext>
              </a:extLst>
            </p:cNvPr>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a:noFill/>
            </a:ln>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7670" name="Rectangle 22">
              <a:extLst>
                <a:ext uri="{FF2B5EF4-FFF2-40B4-BE49-F238E27FC236}">
                  <a16:creationId xmlns:a16="http://schemas.microsoft.com/office/drawing/2014/main" id="{54B1A447-1DF7-4A95-A199-A69F5E172D43}"/>
                </a:ext>
              </a:extLst>
            </p:cNvPr>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7671" name="Rectangle 23">
              <a:extLst>
                <a:ext uri="{FF2B5EF4-FFF2-40B4-BE49-F238E27FC236}">
                  <a16:creationId xmlns:a16="http://schemas.microsoft.com/office/drawing/2014/main" id="{EB0E62F9-6561-4DB7-8896-2D5D2A142108}"/>
                </a:ext>
              </a:extLst>
            </p:cNvPr>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7672" name="Rectangle 24">
              <a:extLst>
                <a:ext uri="{FF2B5EF4-FFF2-40B4-BE49-F238E27FC236}">
                  <a16:creationId xmlns:a16="http://schemas.microsoft.com/office/drawing/2014/main" id="{FCA43FE5-6CDD-4AFD-9656-64D758548332}"/>
                </a:ext>
              </a:extLst>
            </p:cNvPr>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7673" name="Rectangle 25">
              <a:extLst>
                <a:ext uri="{FF2B5EF4-FFF2-40B4-BE49-F238E27FC236}">
                  <a16:creationId xmlns:a16="http://schemas.microsoft.com/office/drawing/2014/main" id="{5762355E-EF0E-4D6F-9626-30C733221B96}"/>
                </a:ext>
              </a:extLst>
            </p:cNvPr>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74" name="Rectangle 26">
              <a:extLst>
                <a:ext uri="{FF2B5EF4-FFF2-40B4-BE49-F238E27FC236}">
                  <a16:creationId xmlns:a16="http://schemas.microsoft.com/office/drawing/2014/main" id="{C571C402-F366-4D31-9C99-090272D8767D}"/>
                </a:ext>
              </a:extLst>
            </p:cNvPr>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7675" name="Rectangle 27">
              <a:extLst>
                <a:ext uri="{FF2B5EF4-FFF2-40B4-BE49-F238E27FC236}">
                  <a16:creationId xmlns:a16="http://schemas.microsoft.com/office/drawing/2014/main" id="{69307469-BD5C-4D3D-A652-E62976CAA8E0}"/>
                </a:ext>
              </a:extLst>
            </p:cNvPr>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7676" name="Rectangle 28">
              <a:extLst>
                <a:ext uri="{FF2B5EF4-FFF2-40B4-BE49-F238E27FC236}">
                  <a16:creationId xmlns:a16="http://schemas.microsoft.com/office/drawing/2014/main" id="{FB63A96D-3BFC-4528-991C-251F496030E6}"/>
                </a:ext>
              </a:extLst>
            </p:cNvPr>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7677" name="Rectangle 29">
              <a:extLst>
                <a:ext uri="{FF2B5EF4-FFF2-40B4-BE49-F238E27FC236}">
                  <a16:creationId xmlns:a16="http://schemas.microsoft.com/office/drawing/2014/main" id="{2DDD2AFC-5899-46FE-93B3-89BAE07F28E1}"/>
                </a:ext>
              </a:extLst>
            </p:cNvPr>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endParaRPr lang="sl-SI" altLang="sl-SI">
                <a:effectLst>
                  <a:outerShdw blurRad="38100" dist="38100" dir="2700000" algn="tl">
                    <a:srgbClr val="000000"/>
                  </a:outerShdw>
                </a:effectLst>
              </a:endParaRPr>
            </a:p>
          </p:txBody>
        </p:sp>
        <p:sp>
          <p:nvSpPr>
            <p:cNvPr id="27678" name="Rectangle 30">
              <a:extLst>
                <a:ext uri="{FF2B5EF4-FFF2-40B4-BE49-F238E27FC236}">
                  <a16:creationId xmlns:a16="http://schemas.microsoft.com/office/drawing/2014/main" id="{34C6EB0B-FB5E-46AB-9EB5-7AE36E6A2EAF}"/>
                </a:ext>
              </a:extLst>
            </p:cNvPr>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79" name="Rectangle 31">
              <a:extLst>
                <a:ext uri="{FF2B5EF4-FFF2-40B4-BE49-F238E27FC236}">
                  <a16:creationId xmlns:a16="http://schemas.microsoft.com/office/drawing/2014/main" id="{4545A009-B082-4C70-AB60-18B1B6C153BE}"/>
                </a:ext>
              </a:extLst>
            </p:cNvPr>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80" name="Rectangle 32">
              <a:extLst>
                <a:ext uri="{FF2B5EF4-FFF2-40B4-BE49-F238E27FC236}">
                  <a16:creationId xmlns:a16="http://schemas.microsoft.com/office/drawing/2014/main" id="{ADE94E76-E19A-4B85-A198-35933CFF1503}"/>
                </a:ext>
              </a:extLst>
            </p:cNvPr>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81" name="Rectangle 33">
              <a:extLst>
                <a:ext uri="{FF2B5EF4-FFF2-40B4-BE49-F238E27FC236}">
                  <a16:creationId xmlns:a16="http://schemas.microsoft.com/office/drawing/2014/main" id="{629497C5-6E8D-4135-A04C-EEF0542CFA76}"/>
                </a:ext>
              </a:extLst>
            </p:cNvPr>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82" name="Rectangle 34">
              <a:extLst>
                <a:ext uri="{FF2B5EF4-FFF2-40B4-BE49-F238E27FC236}">
                  <a16:creationId xmlns:a16="http://schemas.microsoft.com/office/drawing/2014/main" id="{C269261A-5302-4C02-B253-72ABBE789D73}"/>
                </a:ext>
              </a:extLst>
            </p:cNvPr>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a:lstStyle/>
            <a:p>
              <a:pPr algn="ctr"/>
              <a:endParaRPr lang="sl-SI" altLang="sl-SI">
                <a:effectLst>
                  <a:outerShdw blurRad="38100" dist="38100" dir="2700000" algn="tl">
                    <a:srgbClr val="000000"/>
                  </a:outerShdw>
                </a:effectLst>
              </a:endParaRPr>
            </a:p>
          </p:txBody>
        </p:sp>
        <p:sp>
          <p:nvSpPr>
            <p:cNvPr id="27683" name="Oval 35">
              <a:extLst>
                <a:ext uri="{FF2B5EF4-FFF2-40B4-BE49-F238E27FC236}">
                  <a16:creationId xmlns:a16="http://schemas.microsoft.com/office/drawing/2014/main" id="{A696D774-6D94-47B7-B1FF-D79B8AFCAA93}"/>
                </a:ext>
              </a:extLst>
            </p:cNvPr>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84" name="Oval 36">
              <a:extLst>
                <a:ext uri="{FF2B5EF4-FFF2-40B4-BE49-F238E27FC236}">
                  <a16:creationId xmlns:a16="http://schemas.microsoft.com/office/drawing/2014/main" id="{C3CF2C26-EB19-487A-A776-1779A1DAD95E}"/>
                </a:ext>
              </a:extLst>
            </p:cNvPr>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85" name="Oval 37">
              <a:extLst>
                <a:ext uri="{FF2B5EF4-FFF2-40B4-BE49-F238E27FC236}">
                  <a16:creationId xmlns:a16="http://schemas.microsoft.com/office/drawing/2014/main" id="{EC816A7D-894B-4488-B062-38858518ECA8}"/>
                </a:ext>
              </a:extLst>
            </p:cNvPr>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86" name="Oval 38">
              <a:extLst>
                <a:ext uri="{FF2B5EF4-FFF2-40B4-BE49-F238E27FC236}">
                  <a16:creationId xmlns:a16="http://schemas.microsoft.com/office/drawing/2014/main" id="{3EFF2259-348C-4220-9BA7-9429DAFE2DAB}"/>
                </a:ext>
              </a:extLst>
            </p:cNvPr>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87" name="Oval 39">
              <a:extLst>
                <a:ext uri="{FF2B5EF4-FFF2-40B4-BE49-F238E27FC236}">
                  <a16:creationId xmlns:a16="http://schemas.microsoft.com/office/drawing/2014/main" id="{5F2D951F-F923-42E8-8606-79B9C4AB1A93}"/>
                </a:ext>
              </a:extLst>
            </p:cNvPr>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88" name="Oval 40">
              <a:extLst>
                <a:ext uri="{FF2B5EF4-FFF2-40B4-BE49-F238E27FC236}">
                  <a16:creationId xmlns:a16="http://schemas.microsoft.com/office/drawing/2014/main" id="{03A5C618-CF5B-4238-8AC2-694878BB2516}"/>
                </a:ext>
              </a:extLst>
            </p:cNvPr>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89" name="Oval 41">
              <a:extLst>
                <a:ext uri="{FF2B5EF4-FFF2-40B4-BE49-F238E27FC236}">
                  <a16:creationId xmlns:a16="http://schemas.microsoft.com/office/drawing/2014/main" id="{F7AF1BF7-CC9A-43F8-8505-521335BBC5B2}"/>
                </a:ext>
              </a:extLst>
            </p:cNvPr>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90" name="Oval 42">
              <a:extLst>
                <a:ext uri="{FF2B5EF4-FFF2-40B4-BE49-F238E27FC236}">
                  <a16:creationId xmlns:a16="http://schemas.microsoft.com/office/drawing/2014/main" id="{676C8698-D4D3-4C19-A40F-8A577427D088}"/>
                </a:ext>
              </a:extLst>
            </p:cNvPr>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91" name="Oval 43">
              <a:extLst>
                <a:ext uri="{FF2B5EF4-FFF2-40B4-BE49-F238E27FC236}">
                  <a16:creationId xmlns:a16="http://schemas.microsoft.com/office/drawing/2014/main" id="{168FC360-5B1C-4A9B-9E82-105C19BEC4E2}"/>
                </a:ext>
              </a:extLst>
            </p:cNvPr>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92" name="Oval 44">
              <a:extLst>
                <a:ext uri="{FF2B5EF4-FFF2-40B4-BE49-F238E27FC236}">
                  <a16:creationId xmlns:a16="http://schemas.microsoft.com/office/drawing/2014/main" id="{05801DEE-95D3-4488-A82D-B70F287FEF34}"/>
                </a:ext>
              </a:extLst>
            </p:cNvPr>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93" name="Oval 45">
              <a:extLst>
                <a:ext uri="{FF2B5EF4-FFF2-40B4-BE49-F238E27FC236}">
                  <a16:creationId xmlns:a16="http://schemas.microsoft.com/office/drawing/2014/main" id="{DA61F19A-C972-4548-8E16-418311EBE616}"/>
                </a:ext>
              </a:extLst>
            </p:cNvPr>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94" name="Oval 46">
              <a:extLst>
                <a:ext uri="{FF2B5EF4-FFF2-40B4-BE49-F238E27FC236}">
                  <a16:creationId xmlns:a16="http://schemas.microsoft.com/office/drawing/2014/main" id="{29F4E5CE-2CE8-4B92-A4CA-7914E43BEBAB}"/>
                </a:ext>
              </a:extLst>
            </p:cNvPr>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95" name="Oval 47">
              <a:extLst>
                <a:ext uri="{FF2B5EF4-FFF2-40B4-BE49-F238E27FC236}">
                  <a16:creationId xmlns:a16="http://schemas.microsoft.com/office/drawing/2014/main" id="{E0E40437-A701-45B5-837A-B737FCD5FBC2}"/>
                </a:ext>
              </a:extLst>
            </p:cNvPr>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96" name="Oval 48">
              <a:extLst>
                <a:ext uri="{FF2B5EF4-FFF2-40B4-BE49-F238E27FC236}">
                  <a16:creationId xmlns:a16="http://schemas.microsoft.com/office/drawing/2014/main" id="{A8FA496A-51FC-4260-B387-DCFC013004B1}"/>
                </a:ext>
              </a:extLst>
            </p:cNvPr>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97" name="Oval 49">
              <a:extLst>
                <a:ext uri="{FF2B5EF4-FFF2-40B4-BE49-F238E27FC236}">
                  <a16:creationId xmlns:a16="http://schemas.microsoft.com/office/drawing/2014/main" id="{E743D6F1-F527-4282-A0FA-21A446AB42C9}"/>
                </a:ext>
              </a:extLst>
            </p:cNvPr>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98" name="Oval 50">
              <a:extLst>
                <a:ext uri="{FF2B5EF4-FFF2-40B4-BE49-F238E27FC236}">
                  <a16:creationId xmlns:a16="http://schemas.microsoft.com/office/drawing/2014/main" id="{8D1803AD-02E1-47E4-B9CC-C2B7C26DCDB4}"/>
                </a:ext>
              </a:extLst>
            </p:cNvPr>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699" name="Oval 51">
              <a:extLst>
                <a:ext uri="{FF2B5EF4-FFF2-40B4-BE49-F238E27FC236}">
                  <a16:creationId xmlns:a16="http://schemas.microsoft.com/office/drawing/2014/main" id="{10010DE2-A0A5-4580-8051-2FC023DD463E}"/>
                </a:ext>
              </a:extLst>
            </p:cNvPr>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00" name="Oval 52">
              <a:extLst>
                <a:ext uri="{FF2B5EF4-FFF2-40B4-BE49-F238E27FC236}">
                  <a16:creationId xmlns:a16="http://schemas.microsoft.com/office/drawing/2014/main" id="{D019A818-F77C-446A-9AF2-65BB64B14289}"/>
                </a:ext>
              </a:extLst>
            </p:cNvPr>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01" name="Oval 53">
              <a:extLst>
                <a:ext uri="{FF2B5EF4-FFF2-40B4-BE49-F238E27FC236}">
                  <a16:creationId xmlns:a16="http://schemas.microsoft.com/office/drawing/2014/main" id="{4E1A9C9C-ACD1-46FD-8EE5-0FFC280A4775}"/>
                </a:ext>
              </a:extLst>
            </p:cNvPr>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02" name="Oval 54">
              <a:extLst>
                <a:ext uri="{FF2B5EF4-FFF2-40B4-BE49-F238E27FC236}">
                  <a16:creationId xmlns:a16="http://schemas.microsoft.com/office/drawing/2014/main" id="{6E6A69D5-2507-4B6A-9FC4-D35F15D796A0}"/>
                </a:ext>
              </a:extLst>
            </p:cNvPr>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03" name="Oval 55">
              <a:extLst>
                <a:ext uri="{FF2B5EF4-FFF2-40B4-BE49-F238E27FC236}">
                  <a16:creationId xmlns:a16="http://schemas.microsoft.com/office/drawing/2014/main" id="{958F43C9-E7F9-49C1-A94D-A4D51F35ED96}"/>
                </a:ext>
              </a:extLst>
            </p:cNvPr>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04" name="Oval 56">
              <a:extLst>
                <a:ext uri="{FF2B5EF4-FFF2-40B4-BE49-F238E27FC236}">
                  <a16:creationId xmlns:a16="http://schemas.microsoft.com/office/drawing/2014/main" id="{19F0ACD6-B5E2-4A97-9CC5-4FCAF7A83CAF}"/>
                </a:ext>
              </a:extLst>
            </p:cNvPr>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05" name="Oval 57">
              <a:extLst>
                <a:ext uri="{FF2B5EF4-FFF2-40B4-BE49-F238E27FC236}">
                  <a16:creationId xmlns:a16="http://schemas.microsoft.com/office/drawing/2014/main" id="{9D37576A-68AA-4AF5-BC79-210ADB85185B}"/>
                </a:ext>
              </a:extLst>
            </p:cNvPr>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06" name="Oval 58">
              <a:extLst>
                <a:ext uri="{FF2B5EF4-FFF2-40B4-BE49-F238E27FC236}">
                  <a16:creationId xmlns:a16="http://schemas.microsoft.com/office/drawing/2014/main" id="{E9116646-A056-4138-B432-DFF7FA86FD4F}"/>
                </a:ext>
              </a:extLst>
            </p:cNvPr>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07" name="Oval 59">
              <a:extLst>
                <a:ext uri="{FF2B5EF4-FFF2-40B4-BE49-F238E27FC236}">
                  <a16:creationId xmlns:a16="http://schemas.microsoft.com/office/drawing/2014/main" id="{61BF8818-5391-4FA2-864C-408B885BF92E}"/>
                </a:ext>
              </a:extLst>
            </p:cNvPr>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08" name="Oval 60">
              <a:extLst>
                <a:ext uri="{FF2B5EF4-FFF2-40B4-BE49-F238E27FC236}">
                  <a16:creationId xmlns:a16="http://schemas.microsoft.com/office/drawing/2014/main" id="{6C3536F9-C020-4B8B-B380-4E60014E1499}"/>
                </a:ext>
              </a:extLst>
            </p:cNvPr>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09" name="Oval 61">
              <a:extLst>
                <a:ext uri="{FF2B5EF4-FFF2-40B4-BE49-F238E27FC236}">
                  <a16:creationId xmlns:a16="http://schemas.microsoft.com/office/drawing/2014/main" id="{715A2FE7-4578-4A6D-B5D7-8F80188DB46B}"/>
                </a:ext>
              </a:extLst>
            </p:cNvPr>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10" name="Oval 62">
              <a:extLst>
                <a:ext uri="{FF2B5EF4-FFF2-40B4-BE49-F238E27FC236}">
                  <a16:creationId xmlns:a16="http://schemas.microsoft.com/office/drawing/2014/main" id="{10F60CAC-0BBE-4FEE-8A98-D578172AE1EE}"/>
                </a:ext>
              </a:extLst>
            </p:cNvPr>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11" name="Oval 63">
              <a:extLst>
                <a:ext uri="{FF2B5EF4-FFF2-40B4-BE49-F238E27FC236}">
                  <a16:creationId xmlns:a16="http://schemas.microsoft.com/office/drawing/2014/main" id="{841971B8-9DD5-4406-B2BF-AE58CFC1E1EC}"/>
                </a:ext>
              </a:extLst>
            </p:cNvPr>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12" name="Oval 64">
              <a:extLst>
                <a:ext uri="{FF2B5EF4-FFF2-40B4-BE49-F238E27FC236}">
                  <a16:creationId xmlns:a16="http://schemas.microsoft.com/office/drawing/2014/main" id="{6C2CD727-799A-42F8-BBDA-D7319ECE4CE3}"/>
                </a:ext>
              </a:extLst>
            </p:cNvPr>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13" name="Oval 65">
              <a:extLst>
                <a:ext uri="{FF2B5EF4-FFF2-40B4-BE49-F238E27FC236}">
                  <a16:creationId xmlns:a16="http://schemas.microsoft.com/office/drawing/2014/main" id="{A5C45D7B-227D-4958-835E-7BB3E9E05F90}"/>
                </a:ext>
              </a:extLst>
            </p:cNvPr>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14" name="Oval 66">
              <a:extLst>
                <a:ext uri="{FF2B5EF4-FFF2-40B4-BE49-F238E27FC236}">
                  <a16:creationId xmlns:a16="http://schemas.microsoft.com/office/drawing/2014/main" id="{DDB10DE1-C5B8-4C05-9A29-F1FEE2E61407}"/>
                </a:ext>
              </a:extLst>
            </p:cNvPr>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15" name="Oval 67">
              <a:extLst>
                <a:ext uri="{FF2B5EF4-FFF2-40B4-BE49-F238E27FC236}">
                  <a16:creationId xmlns:a16="http://schemas.microsoft.com/office/drawing/2014/main" id="{97907CC2-A817-477D-89C3-4A00F43445DE}"/>
                </a:ext>
              </a:extLst>
            </p:cNvPr>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16" name="Oval 68">
              <a:extLst>
                <a:ext uri="{FF2B5EF4-FFF2-40B4-BE49-F238E27FC236}">
                  <a16:creationId xmlns:a16="http://schemas.microsoft.com/office/drawing/2014/main" id="{934FD14B-0ED2-4E18-B848-D48E414FA9DD}"/>
                </a:ext>
              </a:extLst>
            </p:cNvPr>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17" name="Oval 69">
              <a:extLst>
                <a:ext uri="{FF2B5EF4-FFF2-40B4-BE49-F238E27FC236}">
                  <a16:creationId xmlns:a16="http://schemas.microsoft.com/office/drawing/2014/main" id="{9186F7ED-089D-49B0-91C3-FE585A4A2327}"/>
                </a:ext>
              </a:extLst>
            </p:cNvPr>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18" name="Oval 70">
              <a:extLst>
                <a:ext uri="{FF2B5EF4-FFF2-40B4-BE49-F238E27FC236}">
                  <a16:creationId xmlns:a16="http://schemas.microsoft.com/office/drawing/2014/main" id="{32975B61-23C0-48EF-82D1-ADA42A728871}"/>
                </a:ext>
              </a:extLst>
            </p:cNvPr>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19" name="Oval 71">
              <a:extLst>
                <a:ext uri="{FF2B5EF4-FFF2-40B4-BE49-F238E27FC236}">
                  <a16:creationId xmlns:a16="http://schemas.microsoft.com/office/drawing/2014/main" id="{BBFA3B89-9CA2-410F-913C-5F7CAFDF1300}"/>
                </a:ext>
              </a:extLst>
            </p:cNvPr>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20" name="Oval 72">
              <a:extLst>
                <a:ext uri="{FF2B5EF4-FFF2-40B4-BE49-F238E27FC236}">
                  <a16:creationId xmlns:a16="http://schemas.microsoft.com/office/drawing/2014/main" id="{B1F55870-ED4B-4EDE-A5A3-C61A79B59100}"/>
                </a:ext>
              </a:extLst>
            </p:cNvPr>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21" name="Oval 73">
              <a:extLst>
                <a:ext uri="{FF2B5EF4-FFF2-40B4-BE49-F238E27FC236}">
                  <a16:creationId xmlns:a16="http://schemas.microsoft.com/office/drawing/2014/main" id="{43D17738-170F-4A83-ADAE-49F4553EDCC3}"/>
                </a:ext>
              </a:extLst>
            </p:cNvPr>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22" name="Oval 74">
              <a:extLst>
                <a:ext uri="{FF2B5EF4-FFF2-40B4-BE49-F238E27FC236}">
                  <a16:creationId xmlns:a16="http://schemas.microsoft.com/office/drawing/2014/main" id="{E3CBBD20-94EC-4E6E-A45E-8E03F67869D9}"/>
                </a:ext>
              </a:extLst>
            </p:cNvPr>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23" name="Oval 75">
              <a:extLst>
                <a:ext uri="{FF2B5EF4-FFF2-40B4-BE49-F238E27FC236}">
                  <a16:creationId xmlns:a16="http://schemas.microsoft.com/office/drawing/2014/main" id="{3EE833A1-1C48-4B13-B356-DD8EE1B7E8E8}"/>
                </a:ext>
              </a:extLst>
            </p:cNvPr>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24" name="Oval 76">
              <a:extLst>
                <a:ext uri="{FF2B5EF4-FFF2-40B4-BE49-F238E27FC236}">
                  <a16:creationId xmlns:a16="http://schemas.microsoft.com/office/drawing/2014/main" id="{3EDFCABE-9878-498E-9B53-B925E5D0D9D6}"/>
                </a:ext>
              </a:extLst>
            </p:cNvPr>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25" name="Oval 77">
              <a:extLst>
                <a:ext uri="{FF2B5EF4-FFF2-40B4-BE49-F238E27FC236}">
                  <a16:creationId xmlns:a16="http://schemas.microsoft.com/office/drawing/2014/main" id="{59A14072-4C04-44A9-8241-FAC8B4A8B5F0}"/>
                </a:ext>
              </a:extLst>
            </p:cNvPr>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26" name="Oval 78">
              <a:extLst>
                <a:ext uri="{FF2B5EF4-FFF2-40B4-BE49-F238E27FC236}">
                  <a16:creationId xmlns:a16="http://schemas.microsoft.com/office/drawing/2014/main" id="{1724B69C-F225-4A20-A1F6-278D7E068884}"/>
                </a:ext>
              </a:extLst>
            </p:cNvPr>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27" name="Oval 79">
              <a:extLst>
                <a:ext uri="{FF2B5EF4-FFF2-40B4-BE49-F238E27FC236}">
                  <a16:creationId xmlns:a16="http://schemas.microsoft.com/office/drawing/2014/main" id="{53B378CF-F7A8-475E-A4EB-CF393873B907}"/>
                </a:ext>
              </a:extLst>
            </p:cNvPr>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28" name="Oval 80">
              <a:extLst>
                <a:ext uri="{FF2B5EF4-FFF2-40B4-BE49-F238E27FC236}">
                  <a16:creationId xmlns:a16="http://schemas.microsoft.com/office/drawing/2014/main" id="{8037DC57-BAA2-44A2-8517-D48E0F35759D}"/>
                </a:ext>
              </a:extLst>
            </p:cNvPr>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29" name="Oval 81">
              <a:extLst>
                <a:ext uri="{FF2B5EF4-FFF2-40B4-BE49-F238E27FC236}">
                  <a16:creationId xmlns:a16="http://schemas.microsoft.com/office/drawing/2014/main" id="{73BAF95E-20AF-45A0-B829-CD0316A54154}"/>
                </a:ext>
              </a:extLst>
            </p:cNvPr>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30" name="Oval 82">
              <a:extLst>
                <a:ext uri="{FF2B5EF4-FFF2-40B4-BE49-F238E27FC236}">
                  <a16:creationId xmlns:a16="http://schemas.microsoft.com/office/drawing/2014/main" id="{1FBF706C-7F3B-4050-94CC-A2C513F86BB1}"/>
                </a:ext>
              </a:extLst>
            </p:cNvPr>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31" name="Oval 83">
              <a:extLst>
                <a:ext uri="{FF2B5EF4-FFF2-40B4-BE49-F238E27FC236}">
                  <a16:creationId xmlns:a16="http://schemas.microsoft.com/office/drawing/2014/main" id="{E60970B0-7B5E-460F-B7FA-08DC58914723}"/>
                </a:ext>
              </a:extLst>
            </p:cNvPr>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32" name="Oval 84">
              <a:extLst>
                <a:ext uri="{FF2B5EF4-FFF2-40B4-BE49-F238E27FC236}">
                  <a16:creationId xmlns:a16="http://schemas.microsoft.com/office/drawing/2014/main" id="{896F345A-18AD-4523-A0D3-7DD578FE9E25}"/>
                </a:ext>
              </a:extLst>
            </p:cNvPr>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33" name="Oval 85">
              <a:extLst>
                <a:ext uri="{FF2B5EF4-FFF2-40B4-BE49-F238E27FC236}">
                  <a16:creationId xmlns:a16="http://schemas.microsoft.com/office/drawing/2014/main" id="{3B8AF31D-C8DD-4AA8-9B78-C814C2B2C5A8}"/>
                </a:ext>
              </a:extLst>
            </p:cNvPr>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34" name="Oval 86">
              <a:extLst>
                <a:ext uri="{FF2B5EF4-FFF2-40B4-BE49-F238E27FC236}">
                  <a16:creationId xmlns:a16="http://schemas.microsoft.com/office/drawing/2014/main" id="{1FAE4855-4968-4E22-9E5C-8CB67BE58479}"/>
                </a:ext>
              </a:extLst>
            </p:cNvPr>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35" name="Oval 87">
              <a:extLst>
                <a:ext uri="{FF2B5EF4-FFF2-40B4-BE49-F238E27FC236}">
                  <a16:creationId xmlns:a16="http://schemas.microsoft.com/office/drawing/2014/main" id="{7C095867-BCD0-4413-98DC-AE99BA158B70}"/>
                </a:ext>
              </a:extLst>
            </p:cNvPr>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36" name="Oval 88">
              <a:extLst>
                <a:ext uri="{FF2B5EF4-FFF2-40B4-BE49-F238E27FC236}">
                  <a16:creationId xmlns:a16="http://schemas.microsoft.com/office/drawing/2014/main" id="{AC5B2D93-8ABA-4706-8E77-828AB0FFEDAF}"/>
                </a:ext>
              </a:extLst>
            </p:cNvPr>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37" name="Oval 89">
              <a:extLst>
                <a:ext uri="{FF2B5EF4-FFF2-40B4-BE49-F238E27FC236}">
                  <a16:creationId xmlns:a16="http://schemas.microsoft.com/office/drawing/2014/main" id="{CE528E2E-E19C-4969-955F-9ED7C1051F87}"/>
                </a:ext>
              </a:extLst>
            </p:cNvPr>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38" name="Oval 90">
              <a:extLst>
                <a:ext uri="{FF2B5EF4-FFF2-40B4-BE49-F238E27FC236}">
                  <a16:creationId xmlns:a16="http://schemas.microsoft.com/office/drawing/2014/main" id="{4CC87EF5-CF2F-436A-8B90-5DC7B3E4E197}"/>
                </a:ext>
              </a:extLst>
            </p:cNvPr>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39" name="Oval 91">
              <a:extLst>
                <a:ext uri="{FF2B5EF4-FFF2-40B4-BE49-F238E27FC236}">
                  <a16:creationId xmlns:a16="http://schemas.microsoft.com/office/drawing/2014/main" id="{58B5924D-B2D0-47A7-9C7E-895B2E66862A}"/>
                </a:ext>
              </a:extLst>
            </p:cNvPr>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40" name="Oval 92">
              <a:extLst>
                <a:ext uri="{FF2B5EF4-FFF2-40B4-BE49-F238E27FC236}">
                  <a16:creationId xmlns:a16="http://schemas.microsoft.com/office/drawing/2014/main" id="{355AB1B8-B7AA-4843-9493-A0602EAB6272}"/>
                </a:ext>
              </a:extLst>
            </p:cNvPr>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41" name="Oval 93">
              <a:extLst>
                <a:ext uri="{FF2B5EF4-FFF2-40B4-BE49-F238E27FC236}">
                  <a16:creationId xmlns:a16="http://schemas.microsoft.com/office/drawing/2014/main" id="{341333E6-BBEC-4F6F-AF7D-C50DA29E2985}"/>
                </a:ext>
              </a:extLst>
            </p:cNvPr>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42" name="Oval 94">
              <a:extLst>
                <a:ext uri="{FF2B5EF4-FFF2-40B4-BE49-F238E27FC236}">
                  <a16:creationId xmlns:a16="http://schemas.microsoft.com/office/drawing/2014/main" id="{85C002A9-E853-4192-BC0B-50833BAF4561}"/>
                </a:ext>
              </a:extLst>
            </p:cNvPr>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43" name="Oval 95">
              <a:extLst>
                <a:ext uri="{FF2B5EF4-FFF2-40B4-BE49-F238E27FC236}">
                  <a16:creationId xmlns:a16="http://schemas.microsoft.com/office/drawing/2014/main" id="{B5C7B682-C724-444B-86C3-8E3B17140020}"/>
                </a:ext>
              </a:extLst>
            </p:cNvPr>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44" name="Oval 96">
              <a:extLst>
                <a:ext uri="{FF2B5EF4-FFF2-40B4-BE49-F238E27FC236}">
                  <a16:creationId xmlns:a16="http://schemas.microsoft.com/office/drawing/2014/main" id="{E8E381D0-3D68-452F-885D-A4EBE3271AC4}"/>
                </a:ext>
              </a:extLst>
            </p:cNvPr>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45" name="Oval 97">
              <a:extLst>
                <a:ext uri="{FF2B5EF4-FFF2-40B4-BE49-F238E27FC236}">
                  <a16:creationId xmlns:a16="http://schemas.microsoft.com/office/drawing/2014/main" id="{AA1E951B-1F3E-4472-AA03-8FA0C58678A2}"/>
                </a:ext>
              </a:extLst>
            </p:cNvPr>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46" name="Oval 98">
              <a:extLst>
                <a:ext uri="{FF2B5EF4-FFF2-40B4-BE49-F238E27FC236}">
                  <a16:creationId xmlns:a16="http://schemas.microsoft.com/office/drawing/2014/main" id="{678354B0-9D69-4819-9310-F03C54BC82F6}"/>
                </a:ext>
              </a:extLst>
            </p:cNvPr>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47" name="Oval 99">
              <a:extLst>
                <a:ext uri="{FF2B5EF4-FFF2-40B4-BE49-F238E27FC236}">
                  <a16:creationId xmlns:a16="http://schemas.microsoft.com/office/drawing/2014/main" id="{F1C09DB3-6B46-459D-8E30-186478EB8D31}"/>
                </a:ext>
              </a:extLst>
            </p:cNvPr>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48" name="Oval 100">
              <a:extLst>
                <a:ext uri="{FF2B5EF4-FFF2-40B4-BE49-F238E27FC236}">
                  <a16:creationId xmlns:a16="http://schemas.microsoft.com/office/drawing/2014/main" id="{E07AF9DB-FCBD-4A49-A112-10ACA9D4FE3A}"/>
                </a:ext>
              </a:extLst>
            </p:cNvPr>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49" name="Oval 101">
              <a:extLst>
                <a:ext uri="{FF2B5EF4-FFF2-40B4-BE49-F238E27FC236}">
                  <a16:creationId xmlns:a16="http://schemas.microsoft.com/office/drawing/2014/main" id="{BC307B88-BDDE-463A-8595-0DCDADE127E9}"/>
                </a:ext>
              </a:extLst>
            </p:cNvPr>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50" name="Oval 102">
              <a:extLst>
                <a:ext uri="{FF2B5EF4-FFF2-40B4-BE49-F238E27FC236}">
                  <a16:creationId xmlns:a16="http://schemas.microsoft.com/office/drawing/2014/main" id="{8C7006ED-AB42-424F-8B15-3F1F922DA351}"/>
                </a:ext>
              </a:extLst>
            </p:cNvPr>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51" name="Oval 103">
              <a:extLst>
                <a:ext uri="{FF2B5EF4-FFF2-40B4-BE49-F238E27FC236}">
                  <a16:creationId xmlns:a16="http://schemas.microsoft.com/office/drawing/2014/main" id="{87E364C6-871B-4E15-8396-BC77E5F2C2CA}"/>
                </a:ext>
              </a:extLst>
            </p:cNvPr>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52" name="Oval 104">
              <a:extLst>
                <a:ext uri="{FF2B5EF4-FFF2-40B4-BE49-F238E27FC236}">
                  <a16:creationId xmlns:a16="http://schemas.microsoft.com/office/drawing/2014/main" id="{000899D6-B3B0-4EDC-979D-8D5CD03EA5C8}"/>
                </a:ext>
              </a:extLst>
            </p:cNvPr>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53" name="Oval 105">
              <a:extLst>
                <a:ext uri="{FF2B5EF4-FFF2-40B4-BE49-F238E27FC236}">
                  <a16:creationId xmlns:a16="http://schemas.microsoft.com/office/drawing/2014/main" id="{B227F895-07DE-47F0-913D-CE3C6978EA3E}"/>
                </a:ext>
              </a:extLst>
            </p:cNvPr>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54" name="Oval 106">
              <a:extLst>
                <a:ext uri="{FF2B5EF4-FFF2-40B4-BE49-F238E27FC236}">
                  <a16:creationId xmlns:a16="http://schemas.microsoft.com/office/drawing/2014/main" id="{5D0C08BF-1D52-468D-96B4-4803E28548BC}"/>
                </a:ext>
              </a:extLst>
            </p:cNvPr>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55" name="Oval 107">
              <a:extLst>
                <a:ext uri="{FF2B5EF4-FFF2-40B4-BE49-F238E27FC236}">
                  <a16:creationId xmlns:a16="http://schemas.microsoft.com/office/drawing/2014/main" id="{7ED01179-F877-403C-A7F6-75A7AB71E7EB}"/>
                </a:ext>
              </a:extLst>
            </p:cNvPr>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56" name="Oval 108">
              <a:extLst>
                <a:ext uri="{FF2B5EF4-FFF2-40B4-BE49-F238E27FC236}">
                  <a16:creationId xmlns:a16="http://schemas.microsoft.com/office/drawing/2014/main" id="{7637B2FC-8E37-4A43-AC14-8B9B150B6DBD}"/>
                </a:ext>
              </a:extLst>
            </p:cNvPr>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57" name="Oval 109">
              <a:extLst>
                <a:ext uri="{FF2B5EF4-FFF2-40B4-BE49-F238E27FC236}">
                  <a16:creationId xmlns:a16="http://schemas.microsoft.com/office/drawing/2014/main" id="{51D2585B-9152-49FF-9A44-87982D63E24F}"/>
                </a:ext>
              </a:extLst>
            </p:cNvPr>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58" name="Oval 110">
              <a:extLst>
                <a:ext uri="{FF2B5EF4-FFF2-40B4-BE49-F238E27FC236}">
                  <a16:creationId xmlns:a16="http://schemas.microsoft.com/office/drawing/2014/main" id="{FD7A39F1-140E-49C3-AECF-C2B4E6998430}"/>
                </a:ext>
              </a:extLst>
            </p:cNvPr>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59" name="Oval 111">
              <a:extLst>
                <a:ext uri="{FF2B5EF4-FFF2-40B4-BE49-F238E27FC236}">
                  <a16:creationId xmlns:a16="http://schemas.microsoft.com/office/drawing/2014/main" id="{C9469138-BA63-4F98-AEC9-D2D9B7A13808}"/>
                </a:ext>
              </a:extLst>
            </p:cNvPr>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60" name="Oval 112">
              <a:extLst>
                <a:ext uri="{FF2B5EF4-FFF2-40B4-BE49-F238E27FC236}">
                  <a16:creationId xmlns:a16="http://schemas.microsoft.com/office/drawing/2014/main" id="{35A0D7C6-0E83-4FAF-B027-DBC0680B9C3F}"/>
                </a:ext>
              </a:extLst>
            </p:cNvPr>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61" name="Oval 113">
              <a:extLst>
                <a:ext uri="{FF2B5EF4-FFF2-40B4-BE49-F238E27FC236}">
                  <a16:creationId xmlns:a16="http://schemas.microsoft.com/office/drawing/2014/main" id="{CE3140FC-4727-4596-9553-F533F3EC0280}"/>
                </a:ext>
              </a:extLst>
            </p:cNvPr>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62" name="Oval 114">
              <a:extLst>
                <a:ext uri="{FF2B5EF4-FFF2-40B4-BE49-F238E27FC236}">
                  <a16:creationId xmlns:a16="http://schemas.microsoft.com/office/drawing/2014/main" id="{11CB0594-775E-4037-84C4-660B2D36D50B}"/>
                </a:ext>
              </a:extLst>
            </p:cNvPr>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63" name="Oval 115">
              <a:extLst>
                <a:ext uri="{FF2B5EF4-FFF2-40B4-BE49-F238E27FC236}">
                  <a16:creationId xmlns:a16="http://schemas.microsoft.com/office/drawing/2014/main" id="{8E8CF268-16B9-4FF4-870B-3E2B4C3E4CE9}"/>
                </a:ext>
              </a:extLst>
            </p:cNvPr>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64" name="Oval 116">
              <a:extLst>
                <a:ext uri="{FF2B5EF4-FFF2-40B4-BE49-F238E27FC236}">
                  <a16:creationId xmlns:a16="http://schemas.microsoft.com/office/drawing/2014/main" id="{900213F3-7166-4498-91FD-511E26A5E0BF}"/>
                </a:ext>
              </a:extLst>
            </p:cNvPr>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65" name="Oval 117">
              <a:extLst>
                <a:ext uri="{FF2B5EF4-FFF2-40B4-BE49-F238E27FC236}">
                  <a16:creationId xmlns:a16="http://schemas.microsoft.com/office/drawing/2014/main" id="{B0739068-EB88-428F-BDA5-F5DF8B670D5E}"/>
                </a:ext>
              </a:extLst>
            </p:cNvPr>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66" name="Oval 118">
              <a:extLst>
                <a:ext uri="{FF2B5EF4-FFF2-40B4-BE49-F238E27FC236}">
                  <a16:creationId xmlns:a16="http://schemas.microsoft.com/office/drawing/2014/main" id="{749B6163-BF67-4B7B-803C-2CA4F2D0089B}"/>
                </a:ext>
              </a:extLst>
            </p:cNvPr>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67" name="Oval 119">
              <a:extLst>
                <a:ext uri="{FF2B5EF4-FFF2-40B4-BE49-F238E27FC236}">
                  <a16:creationId xmlns:a16="http://schemas.microsoft.com/office/drawing/2014/main" id="{75D24B99-30E0-4C85-9B19-2C76AFE25816}"/>
                </a:ext>
              </a:extLst>
            </p:cNvPr>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68" name="Oval 120">
              <a:extLst>
                <a:ext uri="{FF2B5EF4-FFF2-40B4-BE49-F238E27FC236}">
                  <a16:creationId xmlns:a16="http://schemas.microsoft.com/office/drawing/2014/main" id="{78405CE7-ECAE-43F2-B6B4-1AE87C601287}"/>
                </a:ext>
              </a:extLst>
            </p:cNvPr>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69" name="Oval 121">
              <a:extLst>
                <a:ext uri="{FF2B5EF4-FFF2-40B4-BE49-F238E27FC236}">
                  <a16:creationId xmlns:a16="http://schemas.microsoft.com/office/drawing/2014/main" id="{13592E78-65F8-4951-9EED-37A8D9A35D6C}"/>
                </a:ext>
              </a:extLst>
            </p:cNvPr>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70" name="Oval 122">
              <a:extLst>
                <a:ext uri="{FF2B5EF4-FFF2-40B4-BE49-F238E27FC236}">
                  <a16:creationId xmlns:a16="http://schemas.microsoft.com/office/drawing/2014/main" id="{6D264562-5E14-47DB-AD40-CC8AC530C07A}"/>
                </a:ext>
              </a:extLst>
            </p:cNvPr>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71" name="Oval 123">
              <a:extLst>
                <a:ext uri="{FF2B5EF4-FFF2-40B4-BE49-F238E27FC236}">
                  <a16:creationId xmlns:a16="http://schemas.microsoft.com/office/drawing/2014/main" id="{A5C420ED-CF7A-4EBC-BE24-A1C6D31EDEE3}"/>
                </a:ext>
              </a:extLst>
            </p:cNvPr>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72" name="Oval 124">
              <a:extLst>
                <a:ext uri="{FF2B5EF4-FFF2-40B4-BE49-F238E27FC236}">
                  <a16:creationId xmlns:a16="http://schemas.microsoft.com/office/drawing/2014/main" id="{65FC78DB-6145-4150-A8B4-904EB0916BA5}"/>
                </a:ext>
              </a:extLst>
            </p:cNvPr>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73" name="Oval 125">
              <a:extLst>
                <a:ext uri="{FF2B5EF4-FFF2-40B4-BE49-F238E27FC236}">
                  <a16:creationId xmlns:a16="http://schemas.microsoft.com/office/drawing/2014/main" id="{930BF3D6-0284-423A-886A-50A8B5C4A7B0}"/>
                </a:ext>
              </a:extLst>
            </p:cNvPr>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74" name="Oval 126">
              <a:extLst>
                <a:ext uri="{FF2B5EF4-FFF2-40B4-BE49-F238E27FC236}">
                  <a16:creationId xmlns:a16="http://schemas.microsoft.com/office/drawing/2014/main" id="{60A25F47-2583-4532-AC57-5CBD84881B2D}"/>
                </a:ext>
              </a:extLst>
            </p:cNvPr>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75" name="Oval 127">
              <a:extLst>
                <a:ext uri="{FF2B5EF4-FFF2-40B4-BE49-F238E27FC236}">
                  <a16:creationId xmlns:a16="http://schemas.microsoft.com/office/drawing/2014/main" id="{741B56D4-FB5A-4A72-B885-CDA41ECE1BE3}"/>
                </a:ext>
              </a:extLst>
            </p:cNvPr>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76" name="Oval 128">
              <a:extLst>
                <a:ext uri="{FF2B5EF4-FFF2-40B4-BE49-F238E27FC236}">
                  <a16:creationId xmlns:a16="http://schemas.microsoft.com/office/drawing/2014/main" id="{35AF6AE8-8C64-4D9E-9F37-D48BA19A214C}"/>
                </a:ext>
              </a:extLst>
            </p:cNvPr>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77" name="Oval 129">
              <a:extLst>
                <a:ext uri="{FF2B5EF4-FFF2-40B4-BE49-F238E27FC236}">
                  <a16:creationId xmlns:a16="http://schemas.microsoft.com/office/drawing/2014/main" id="{6D21883F-B8A1-42BF-AE1A-B65B6B6D5C0D}"/>
                </a:ext>
              </a:extLst>
            </p:cNvPr>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78" name="Oval 130">
              <a:extLst>
                <a:ext uri="{FF2B5EF4-FFF2-40B4-BE49-F238E27FC236}">
                  <a16:creationId xmlns:a16="http://schemas.microsoft.com/office/drawing/2014/main" id="{00ADF86D-7438-4BC0-8C9D-D84518A1193D}"/>
                </a:ext>
              </a:extLst>
            </p:cNvPr>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79" name="Oval 131">
              <a:extLst>
                <a:ext uri="{FF2B5EF4-FFF2-40B4-BE49-F238E27FC236}">
                  <a16:creationId xmlns:a16="http://schemas.microsoft.com/office/drawing/2014/main" id="{97101370-30CA-4619-B2EB-5F810DAF2F7A}"/>
                </a:ext>
              </a:extLst>
            </p:cNvPr>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80" name="Oval 132">
              <a:extLst>
                <a:ext uri="{FF2B5EF4-FFF2-40B4-BE49-F238E27FC236}">
                  <a16:creationId xmlns:a16="http://schemas.microsoft.com/office/drawing/2014/main" id="{899F6588-C375-4DB7-A9C4-6B459C71EC53}"/>
                </a:ext>
              </a:extLst>
            </p:cNvPr>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81" name="Oval 133">
              <a:extLst>
                <a:ext uri="{FF2B5EF4-FFF2-40B4-BE49-F238E27FC236}">
                  <a16:creationId xmlns:a16="http://schemas.microsoft.com/office/drawing/2014/main" id="{8375004C-4591-4A9A-B8BB-A47452CBE736}"/>
                </a:ext>
              </a:extLst>
            </p:cNvPr>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82" name="Oval 134">
              <a:extLst>
                <a:ext uri="{FF2B5EF4-FFF2-40B4-BE49-F238E27FC236}">
                  <a16:creationId xmlns:a16="http://schemas.microsoft.com/office/drawing/2014/main" id="{B0A76306-E9DD-45DC-A503-4292321A65A1}"/>
                </a:ext>
              </a:extLst>
            </p:cNvPr>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83" name="Oval 135">
              <a:extLst>
                <a:ext uri="{FF2B5EF4-FFF2-40B4-BE49-F238E27FC236}">
                  <a16:creationId xmlns:a16="http://schemas.microsoft.com/office/drawing/2014/main" id="{4114B183-3969-4F44-A334-B2E24D8340ED}"/>
                </a:ext>
              </a:extLst>
            </p:cNvPr>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84" name="Oval 136">
              <a:extLst>
                <a:ext uri="{FF2B5EF4-FFF2-40B4-BE49-F238E27FC236}">
                  <a16:creationId xmlns:a16="http://schemas.microsoft.com/office/drawing/2014/main" id="{5E308158-FFC3-4393-BF68-9DA8340DDF87}"/>
                </a:ext>
              </a:extLst>
            </p:cNvPr>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85" name="Oval 137">
              <a:extLst>
                <a:ext uri="{FF2B5EF4-FFF2-40B4-BE49-F238E27FC236}">
                  <a16:creationId xmlns:a16="http://schemas.microsoft.com/office/drawing/2014/main" id="{6D350181-379C-4EAE-A2A2-BB52DA4C1D31}"/>
                </a:ext>
              </a:extLst>
            </p:cNvPr>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86" name="Oval 138">
              <a:extLst>
                <a:ext uri="{FF2B5EF4-FFF2-40B4-BE49-F238E27FC236}">
                  <a16:creationId xmlns:a16="http://schemas.microsoft.com/office/drawing/2014/main" id="{1DD60124-3864-40CF-9441-3C3E7267D5F2}"/>
                </a:ext>
              </a:extLst>
            </p:cNvPr>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87" name="Oval 139">
              <a:extLst>
                <a:ext uri="{FF2B5EF4-FFF2-40B4-BE49-F238E27FC236}">
                  <a16:creationId xmlns:a16="http://schemas.microsoft.com/office/drawing/2014/main" id="{45A13776-3D91-4FF1-9FA8-8F77F69B0EAD}"/>
                </a:ext>
              </a:extLst>
            </p:cNvPr>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88" name="Oval 140">
              <a:extLst>
                <a:ext uri="{FF2B5EF4-FFF2-40B4-BE49-F238E27FC236}">
                  <a16:creationId xmlns:a16="http://schemas.microsoft.com/office/drawing/2014/main" id="{1C48ACAD-8646-4E79-8410-5D23DCD334EA}"/>
                </a:ext>
              </a:extLst>
            </p:cNvPr>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89" name="Oval 141">
              <a:extLst>
                <a:ext uri="{FF2B5EF4-FFF2-40B4-BE49-F238E27FC236}">
                  <a16:creationId xmlns:a16="http://schemas.microsoft.com/office/drawing/2014/main" id="{C9173B93-A847-43E5-98AC-2976A5D9722C}"/>
                </a:ext>
              </a:extLst>
            </p:cNvPr>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90" name="Oval 142">
              <a:extLst>
                <a:ext uri="{FF2B5EF4-FFF2-40B4-BE49-F238E27FC236}">
                  <a16:creationId xmlns:a16="http://schemas.microsoft.com/office/drawing/2014/main" id="{0CC50C6A-1946-411B-8EA5-F5064CD4D8B8}"/>
                </a:ext>
              </a:extLst>
            </p:cNvPr>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91" name="Oval 143">
              <a:extLst>
                <a:ext uri="{FF2B5EF4-FFF2-40B4-BE49-F238E27FC236}">
                  <a16:creationId xmlns:a16="http://schemas.microsoft.com/office/drawing/2014/main" id="{D1EBB94D-5FD0-4EC6-8199-B587009AD085}"/>
                </a:ext>
              </a:extLst>
            </p:cNvPr>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92" name="Oval 144">
              <a:extLst>
                <a:ext uri="{FF2B5EF4-FFF2-40B4-BE49-F238E27FC236}">
                  <a16:creationId xmlns:a16="http://schemas.microsoft.com/office/drawing/2014/main" id="{2A4B739B-346D-436B-816F-A4400D4A377F}"/>
                </a:ext>
              </a:extLst>
            </p:cNvPr>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93" name="Oval 145">
              <a:extLst>
                <a:ext uri="{FF2B5EF4-FFF2-40B4-BE49-F238E27FC236}">
                  <a16:creationId xmlns:a16="http://schemas.microsoft.com/office/drawing/2014/main" id="{DF3F613D-D9C6-444F-9168-D357D710D069}"/>
                </a:ext>
              </a:extLst>
            </p:cNvPr>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94" name="Oval 146">
              <a:extLst>
                <a:ext uri="{FF2B5EF4-FFF2-40B4-BE49-F238E27FC236}">
                  <a16:creationId xmlns:a16="http://schemas.microsoft.com/office/drawing/2014/main" id="{990B8245-589E-4360-958E-577C4CC2A75E}"/>
                </a:ext>
              </a:extLst>
            </p:cNvPr>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95" name="Oval 147">
              <a:extLst>
                <a:ext uri="{FF2B5EF4-FFF2-40B4-BE49-F238E27FC236}">
                  <a16:creationId xmlns:a16="http://schemas.microsoft.com/office/drawing/2014/main" id="{0CA0FE45-7529-4B12-9033-91E5A250FEFD}"/>
                </a:ext>
              </a:extLst>
            </p:cNvPr>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96" name="Oval 148">
              <a:extLst>
                <a:ext uri="{FF2B5EF4-FFF2-40B4-BE49-F238E27FC236}">
                  <a16:creationId xmlns:a16="http://schemas.microsoft.com/office/drawing/2014/main" id="{E2460872-78D2-4A75-9182-5935415EECE8}"/>
                </a:ext>
              </a:extLst>
            </p:cNvPr>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97" name="Oval 149">
              <a:extLst>
                <a:ext uri="{FF2B5EF4-FFF2-40B4-BE49-F238E27FC236}">
                  <a16:creationId xmlns:a16="http://schemas.microsoft.com/office/drawing/2014/main" id="{BA2790E6-8880-4C71-8C9E-9249737E438F}"/>
                </a:ext>
              </a:extLst>
            </p:cNvPr>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98" name="Oval 150">
              <a:extLst>
                <a:ext uri="{FF2B5EF4-FFF2-40B4-BE49-F238E27FC236}">
                  <a16:creationId xmlns:a16="http://schemas.microsoft.com/office/drawing/2014/main" id="{265F153A-41BE-45DD-B4BA-4FAD8B4BCC39}"/>
                </a:ext>
              </a:extLst>
            </p:cNvPr>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799" name="Oval 151">
              <a:extLst>
                <a:ext uri="{FF2B5EF4-FFF2-40B4-BE49-F238E27FC236}">
                  <a16:creationId xmlns:a16="http://schemas.microsoft.com/office/drawing/2014/main" id="{6E95C8C8-89CD-4958-8076-2FBA9641639B}"/>
                </a:ext>
              </a:extLst>
            </p:cNvPr>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00" name="Oval 152">
              <a:extLst>
                <a:ext uri="{FF2B5EF4-FFF2-40B4-BE49-F238E27FC236}">
                  <a16:creationId xmlns:a16="http://schemas.microsoft.com/office/drawing/2014/main" id="{030EF282-D601-466C-840A-8B016B165CE1}"/>
                </a:ext>
              </a:extLst>
            </p:cNvPr>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01" name="Oval 153">
              <a:extLst>
                <a:ext uri="{FF2B5EF4-FFF2-40B4-BE49-F238E27FC236}">
                  <a16:creationId xmlns:a16="http://schemas.microsoft.com/office/drawing/2014/main" id="{0A982B53-10C5-45A3-AE06-919391FA7433}"/>
                </a:ext>
              </a:extLst>
            </p:cNvPr>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02" name="Oval 154">
              <a:extLst>
                <a:ext uri="{FF2B5EF4-FFF2-40B4-BE49-F238E27FC236}">
                  <a16:creationId xmlns:a16="http://schemas.microsoft.com/office/drawing/2014/main" id="{8E648566-E9DB-4FA0-9D3B-F9DC8BBBB019}"/>
                </a:ext>
              </a:extLst>
            </p:cNvPr>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03" name="Oval 155">
              <a:extLst>
                <a:ext uri="{FF2B5EF4-FFF2-40B4-BE49-F238E27FC236}">
                  <a16:creationId xmlns:a16="http://schemas.microsoft.com/office/drawing/2014/main" id="{D69A8088-8BED-48F4-BEA1-71C7B94366F8}"/>
                </a:ext>
              </a:extLst>
            </p:cNvPr>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04" name="Oval 156">
              <a:extLst>
                <a:ext uri="{FF2B5EF4-FFF2-40B4-BE49-F238E27FC236}">
                  <a16:creationId xmlns:a16="http://schemas.microsoft.com/office/drawing/2014/main" id="{65E768F2-9EE0-4FED-9CFC-A4465FC3679B}"/>
                </a:ext>
              </a:extLst>
            </p:cNvPr>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05" name="Oval 157">
              <a:extLst>
                <a:ext uri="{FF2B5EF4-FFF2-40B4-BE49-F238E27FC236}">
                  <a16:creationId xmlns:a16="http://schemas.microsoft.com/office/drawing/2014/main" id="{6F82A0EB-1703-4873-9BCC-E6FCF3E17C36}"/>
                </a:ext>
              </a:extLst>
            </p:cNvPr>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06" name="Oval 158">
              <a:extLst>
                <a:ext uri="{FF2B5EF4-FFF2-40B4-BE49-F238E27FC236}">
                  <a16:creationId xmlns:a16="http://schemas.microsoft.com/office/drawing/2014/main" id="{12C50072-BD82-428B-8D65-EB68B5AF1882}"/>
                </a:ext>
              </a:extLst>
            </p:cNvPr>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07" name="Oval 159">
              <a:extLst>
                <a:ext uri="{FF2B5EF4-FFF2-40B4-BE49-F238E27FC236}">
                  <a16:creationId xmlns:a16="http://schemas.microsoft.com/office/drawing/2014/main" id="{BC15EFBA-52CD-4A48-B703-A53B623A61B4}"/>
                </a:ext>
              </a:extLst>
            </p:cNvPr>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08" name="Oval 160">
              <a:extLst>
                <a:ext uri="{FF2B5EF4-FFF2-40B4-BE49-F238E27FC236}">
                  <a16:creationId xmlns:a16="http://schemas.microsoft.com/office/drawing/2014/main" id="{228B6593-A87D-4710-A232-5863D6FF544F}"/>
                </a:ext>
              </a:extLst>
            </p:cNvPr>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09" name="Oval 161">
              <a:extLst>
                <a:ext uri="{FF2B5EF4-FFF2-40B4-BE49-F238E27FC236}">
                  <a16:creationId xmlns:a16="http://schemas.microsoft.com/office/drawing/2014/main" id="{889C1513-E84F-4B99-AEBF-55776B594DFD}"/>
                </a:ext>
              </a:extLst>
            </p:cNvPr>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10" name="Oval 162">
              <a:extLst>
                <a:ext uri="{FF2B5EF4-FFF2-40B4-BE49-F238E27FC236}">
                  <a16:creationId xmlns:a16="http://schemas.microsoft.com/office/drawing/2014/main" id="{CD3D4291-22EE-44CA-93D3-911CA66D24F7}"/>
                </a:ext>
              </a:extLst>
            </p:cNvPr>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11" name="Oval 163">
              <a:extLst>
                <a:ext uri="{FF2B5EF4-FFF2-40B4-BE49-F238E27FC236}">
                  <a16:creationId xmlns:a16="http://schemas.microsoft.com/office/drawing/2014/main" id="{299029EB-4BE4-4450-8B69-176903C5A6C7}"/>
                </a:ext>
              </a:extLst>
            </p:cNvPr>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12" name="Oval 164">
              <a:extLst>
                <a:ext uri="{FF2B5EF4-FFF2-40B4-BE49-F238E27FC236}">
                  <a16:creationId xmlns:a16="http://schemas.microsoft.com/office/drawing/2014/main" id="{BF3B95AD-3C2A-4A5A-AF48-1018AE636748}"/>
                </a:ext>
              </a:extLst>
            </p:cNvPr>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13" name="Oval 165">
              <a:extLst>
                <a:ext uri="{FF2B5EF4-FFF2-40B4-BE49-F238E27FC236}">
                  <a16:creationId xmlns:a16="http://schemas.microsoft.com/office/drawing/2014/main" id="{3B6C9460-56E5-4D96-A0F5-07AE12B1D2D2}"/>
                </a:ext>
              </a:extLst>
            </p:cNvPr>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14" name="Oval 166">
              <a:extLst>
                <a:ext uri="{FF2B5EF4-FFF2-40B4-BE49-F238E27FC236}">
                  <a16:creationId xmlns:a16="http://schemas.microsoft.com/office/drawing/2014/main" id="{A50C07A2-033D-4841-BF0F-71FFE5910A51}"/>
                </a:ext>
              </a:extLst>
            </p:cNvPr>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15" name="Oval 167">
              <a:extLst>
                <a:ext uri="{FF2B5EF4-FFF2-40B4-BE49-F238E27FC236}">
                  <a16:creationId xmlns:a16="http://schemas.microsoft.com/office/drawing/2014/main" id="{42D017DD-699E-48E1-849B-44844259BA8D}"/>
                </a:ext>
              </a:extLst>
            </p:cNvPr>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16" name="Oval 168">
              <a:extLst>
                <a:ext uri="{FF2B5EF4-FFF2-40B4-BE49-F238E27FC236}">
                  <a16:creationId xmlns:a16="http://schemas.microsoft.com/office/drawing/2014/main" id="{2302F4B3-70F1-4306-8995-B32E756279FB}"/>
                </a:ext>
              </a:extLst>
            </p:cNvPr>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17" name="Oval 169">
              <a:extLst>
                <a:ext uri="{FF2B5EF4-FFF2-40B4-BE49-F238E27FC236}">
                  <a16:creationId xmlns:a16="http://schemas.microsoft.com/office/drawing/2014/main" id="{B239B74B-7236-4956-BA3D-606B40BC1B06}"/>
                </a:ext>
              </a:extLst>
            </p:cNvPr>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18" name="Oval 170">
              <a:extLst>
                <a:ext uri="{FF2B5EF4-FFF2-40B4-BE49-F238E27FC236}">
                  <a16:creationId xmlns:a16="http://schemas.microsoft.com/office/drawing/2014/main" id="{EF323B03-9BC5-4044-9598-1B53334D5B16}"/>
                </a:ext>
              </a:extLst>
            </p:cNvPr>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19" name="Oval 171">
              <a:extLst>
                <a:ext uri="{FF2B5EF4-FFF2-40B4-BE49-F238E27FC236}">
                  <a16:creationId xmlns:a16="http://schemas.microsoft.com/office/drawing/2014/main" id="{745BA118-41E2-46F7-BA39-EEFF72797C49}"/>
                </a:ext>
              </a:extLst>
            </p:cNvPr>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20" name="Oval 172">
              <a:extLst>
                <a:ext uri="{FF2B5EF4-FFF2-40B4-BE49-F238E27FC236}">
                  <a16:creationId xmlns:a16="http://schemas.microsoft.com/office/drawing/2014/main" id="{EEC9F961-2141-4C12-8FD1-CC80DF13C50D}"/>
                </a:ext>
              </a:extLst>
            </p:cNvPr>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21" name="Oval 173">
              <a:extLst>
                <a:ext uri="{FF2B5EF4-FFF2-40B4-BE49-F238E27FC236}">
                  <a16:creationId xmlns:a16="http://schemas.microsoft.com/office/drawing/2014/main" id="{AE5F7CEC-D698-40D3-B0F8-89F2EEAE68F8}"/>
                </a:ext>
              </a:extLst>
            </p:cNvPr>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22" name="Oval 174">
              <a:extLst>
                <a:ext uri="{FF2B5EF4-FFF2-40B4-BE49-F238E27FC236}">
                  <a16:creationId xmlns:a16="http://schemas.microsoft.com/office/drawing/2014/main" id="{3CBB681C-FE40-4467-8669-69EC08332B5C}"/>
                </a:ext>
              </a:extLst>
            </p:cNvPr>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23" name="Oval 175">
              <a:extLst>
                <a:ext uri="{FF2B5EF4-FFF2-40B4-BE49-F238E27FC236}">
                  <a16:creationId xmlns:a16="http://schemas.microsoft.com/office/drawing/2014/main" id="{C4E99350-5E07-4F40-A513-CEF3FA7F9654}"/>
                </a:ext>
              </a:extLst>
            </p:cNvPr>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24" name="Oval 176">
              <a:extLst>
                <a:ext uri="{FF2B5EF4-FFF2-40B4-BE49-F238E27FC236}">
                  <a16:creationId xmlns:a16="http://schemas.microsoft.com/office/drawing/2014/main" id="{1147402B-55CD-4A4E-A0C9-94C13E74842D}"/>
                </a:ext>
              </a:extLst>
            </p:cNvPr>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25" name="Oval 177">
              <a:extLst>
                <a:ext uri="{FF2B5EF4-FFF2-40B4-BE49-F238E27FC236}">
                  <a16:creationId xmlns:a16="http://schemas.microsoft.com/office/drawing/2014/main" id="{76E6ECB9-54B6-4105-A411-2B15EDF3ACD2}"/>
                </a:ext>
              </a:extLst>
            </p:cNvPr>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26" name="Oval 178">
              <a:extLst>
                <a:ext uri="{FF2B5EF4-FFF2-40B4-BE49-F238E27FC236}">
                  <a16:creationId xmlns:a16="http://schemas.microsoft.com/office/drawing/2014/main" id="{CFDD9889-240D-437C-9754-6460D0FF67E7}"/>
                </a:ext>
              </a:extLst>
            </p:cNvPr>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27" name="Oval 179">
              <a:extLst>
                <a:ext uri="{FF2B5EF4-FFF2-40B4-BE49-F238E27FC236}">
                  <a16:creationId xmlns:a16="http://schemas.microsoft.com/office/drawing/2014/main" id="{9E329D4D-D43A-4BB8-992F-7301277EE97A}"/>
                </a:ext>
              </a:extLst>
            </p:cNvPr>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28" name="Oval 180">
              <a:extLst>
                <a:ext uri="{FF2B5EF4-FFF2-40B4-BE49-F238E27FC236}">
                  <a16:creationId xmlns:a16="http://schemas.microsoft.com/office/drawing/2014/main" id="{6EB66735-1A98-4B17-A37A-E16C000A449E}"/>
                </a:ext>
              </a:extLst>
            </p:cNvPr>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29" name="Oval 181">
              <a:extLst>
                <a:ext uri="{FF2B5EF4-FFF2-40B4-BE49-F238E27FC236}">
                  <a16:creationId xmlns:a16="http://schemas.microsoft.com/office/drawing/2014/main" id="{B8682835-BDF6-4D2B-A287-90CAF1DBE8EA}"/>
                </a:ext>
              </a:extLst>
            </p:cNvPr>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30" name="Oval 182">
              <a:extLst>
                <a:ext uri="{FF2B5EF4-FFF2-40B4-BE49-F238E27FC236}">
                  <a16:creationId xmlns:a16="http://schemas.microsoft.com/office/drawing/2014/main" id="{66DB9901-D4D6-4FC0-99AD-9E74095D3998}"/>
                </a:ext>
              </a:extLst>
            </p:cNvPr>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31" name="Oval 183">
              <a:extLst>
                <a:ext uri="{FF2B5EF4-FFF2-40B4-BE49-F238E27FC236}">
                  <a16:creationId xmlns:a16="http://schemas.microsoft.com/office/drawing/2014/main" id="{F441399A-6147-49DA-8C16-1F45D90B03D9}"/>
                </a:ext>
              </a:extLst>
            </p:cNvPr>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32" name="Oval 184">
              <a:extLst>
                <a:ext uri="{FF2B5EF4-FFF2-40B4-BE49-F238E27FC236}">
                  <a16:creationId xmlns:a16="http://schemas.microsoft.com/office/drawing/2014/main" id="{91A60AB1-94D2-496F-9D6E-9EEDE63FBC6B}"/>
                </a:ext>
              </a:extLst>
            </p:cNvPr>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33" name="Oval 185">
              <a:extLst>
                <a:ext uri="{FF2B5EF4-FFF2-40B4-BE49-F238E27FC236}">
                  <a16:creationId xmlns:a16="http://schemas.microsoft.com/office/drawing/2014/main" id="{18BDA615-CA07-4239-AFE0-C98E11E5266D}"/>
                </a:ext>
              </a:extLst>
            </p:cNvPr>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34" name="Oval 186">
              <a:extLst>
                <a:ext uri="{FF2B5EF4-FFF2-40B4-BE49-F238E27FC236}">
                  <a16:creationId xmlns:a16="http://schemas.microsoft.com/office/drawing/2014/main" id="{837C89AC-05BE-4A25-B868-C090A4972E13}"/>
                </a:ext>
              </a:extLst>
            </p:cNvPr>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35" name="Oval 187">
              <a:extLst>
                <a:ext uri="{FF2B5EF4-FFF2-40B4-BE49-F238E27FC236}">
                  <a16:creationId xmlns:a16="http://schemas.microsoft.com/office/drawing/2014/main" id="{341B7A80-8C6C-4B22-B14E-037642D2CFC8}"/>
                </a:ext>
              </a:extLst>
            </p:cNvPr>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36" name="Oval 188">
              <a:extLst>
                <a:ext uri="{FF2B5EF4-FFF2-40B4-BE49-F238E27FC236}">
                  <a16:creationId xmlns:a16="http://schemas.microsoft.com/office/drawing/2014/main" id="{C01E3AA4-E69D-4800-8962-CBB4D1260C88}"/>
                </a:ext>
              </a:extLst>
            </p:cNvPr>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37" name="Oval 189">
              <a:extLst>
                <a:ext uri="{FF2B5EF4-FFF2-40B4-BE49-F238E27FC236}">
                  <a16:creationId xmlns:a16="http://schemas.microsoft.com/office/drawing/2014/main" id="{15D24828-CDDB-44D3-B56D-613618B49DA1}"/>
                </a:ext>
              </a:extLst>
            </p:cNvPr>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38" name="Oval 190">
              <a:extLst>
                <a:ext uri="{FF2B5EF4-FFF2-40B4-BE49-F238E27FC236}">
                  <a16:creationId xmlns:a16="http://schemas.microsoft.com/office/drawing/2014/main" id="{73A8BE03-DDFC-46FA-B93A-53F0C41749DF}"/>
                </a:ext>
              </a:extLst>
            </p:cNvPr>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39" name="Oval 191">
              <a:extLst>
                <a:ext uri="{FF2B5EF4-FFF2-40B4-BE49-F238E27FC236}">
                  <a16:creationId xmlns:a16="http://schemas.microsoft.com/office/drawing/2014/main" id="{B94FD835-EC43-4358-ACEE-06F871BA6CAC}"/>
                </a:ext>
              </a:extLst>
            </p:cNvPr>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40" name="Oval 192">
              <a:extLst>
                <a:ext uri="{FF2B5EF4-FFF2-40B4-BE49-F238E27FC236}">
                  <a16:creationId xmlns:a16="http://schemas.microsoft.com/office/drawing/2014/main" id="{E5717F4E-D781-4C1E-9201-8A7FFAE276CC}"/>
                </a:ext>
              </a:extLst>
            </p:cNvPr>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41" name="Oval 193">
              <a:extLst>
                <a:ext uri="{FF2B5EF4-FFF2-40B4-BE49-F238E27FC236}">
                  <a16:creationId xmlns:a16="http://schemas.microsoft.com/office/drawing/2014/main" id="{474E97D6-CD56-4F1B-A6B6-4AA57ED3B09D}"/>
                </a:ext>
              </a:extLst>
            </p:cNvPr>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42" name="Oval 194">
              <a:extLst>
                <a:ext uri="{FF2B5EF4-FFF2-40B4-BE49-F238E27FC236}">
                  <a16:creationId xmlns:a16="http://schemas.microsoft.com/office/drawing/2014/main" id="{137B012E-8DA9-44CA-B155-656434D9F9AD}"/>
                </a:ext>
              </a:extLst>
            </p:cNvPr>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43" name="Oval 195">
              <a:extLst>
                <a:ext uri="{FF2B5EF4-FFF2-40B4-BE49-F238E27FC236}">
                  <a16:creationId xmlns:a16="http://schemas.microsoft.com/office/drawing/2014/main" id="{24DD188F-DDE4-44C3-8ACF-A1E41E4BEDB1}"/>
                </a:ext>
              </a:extLst>
            </p:cNvPr>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44" name="Oval 196">
              <a:extLst>
                <a:ext uri="{FF2B5EF4-FFF2-40B4-BE49-F238E27FC236}">
                  <a16:creationId xmlns:a16="http://schemas.microsoft.com/office/drawing/2014/main" id="{A6779E92-86DB-4D10-94F3-1161306604E7}"/>
                </a:ext>
              </a:extLst>
            </p:cNvPr>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45" name="Oval 197">
              <a:extLst>
                <a:ext uri="{FF2B5EF4-FFF2-40B4-BE49-F238E27FC236}">
                  <a16:creationId xmlns:a16="http://schemas.microsoft.com/office/drawing/2014/main" id="{FD4EE660-A433-4760-BBE5-F260A13C009C}"/>
                </a:ext>
              </a:extLst>
            </p:cNvPr>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46" name="Oval 198">
              <a:extLst>
                <a:ext uri="{FF2B5EF4-FFF2-40B4-BE49-F238E27FC236}">
                  <a16:creationId xmlns:a16="http://schemas.microsoft.com/office/drawing/2014/main" id="{76916151-3D27-4878-A0D3-34B980776228}"/>
                </a:ext>
              </a:extLst>
            </p:cNvPr>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47" name="Oval 199">
              <a:extLst>
                <a:ext uri="{FF2B5EF4-FFF2-40B4-BE49-F238E27FC236}">
                  <a16:creationId xmlns:a16="http://schemas.microsoft.com/office/drawing/2014/main" id="{E09142F2-7296-4CB1-B84D-BAF3EA14DF4B}"/>
                </a:ext>
              </a:extLst>
            </p:cNvPr>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48" name="Oval 200">
              <a:extLst>
                <a:ext uri="{FF2B5EF4-FFF2-40B4-BE49-F238E27FC236}">
                  <a16:creationId xmlns:a16="http://schemas.microsoft.com/office/drawing/2014/main" id="{08A89811-BAA3-4F40-AB9D-F2F6EFB904C4}"/>
                </a:ext>
              </a:extLst>
            </p:cNvPr>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49" name="Oval 201">
              <a:extLst>
                <a:ext uri="{FF2B5EF4-FFF2-40B4-BE49-F238E27FC236}">
                  <a16:creationId xmlns:a16="http://schemas.microsoft.com/office/drawing/2014/main" id="{572887E9-215B-4BBC-BC77-EFFB47B17E1A}"/>
                </a:ext>
              </a:extLst>
            </p:cNvPr>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50" name="Oval 202">
              <a:extLst>
                <a:ext uri="{FF2B5EF4-FFF2-40B4-BE49-F238E27FC236}">
                  <a16:creationId xmlns:a16="http://schemas.microsoft.com/office/drawing/2014/main" id="{E68D4E79-81AF-488F-AEA3-8AAB3A93248C}"/>
                </a:ext>
              </a:extLst>
            </p:cNvPr>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51" name="Oval 203">
              <a:extLst>
                <a:ext uri="{FF2B5EF4-FFF2-40B4-BE49-F238E27FC236}">
                  <a16:creationId xmlns:a16="http://schemas.microsoft.com/office/drawing/2014/main" id="{4907EBAB-FE01-4462-ABC1-91478CF9874F}"/>
                </a:ext>
              </a:extLst>
            </p:cNvPr>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52" name="Oval 204">
              <a:extLst>
                <a:ext uri="{FF2B5EF4-FFF2-40B4-BE49-F238E27FC236}">
                  <a16:creationId xmlns:a16="http://schemas.microsoft.com/office/drawing/2014/main" id="{4C727F93-9D88-49EE-9612-8B68109D9E4E}"/>
                </a:ext>
              </a:extLst>
            </p:cNvPr>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53" name="Oval 205">
              <a:extLst>
                <a:ext uri="{FF2B5EF4-FFF2-40B4-BE49-F238E27FC236}">
                  <a16:creationId xmlns:a16="http://schemas.microsoft.com/office/drawing/2014/main" id="{98254827-E67F-4D87-AA00-817FCC204804}"/>
                </a:ext>
              </a:extLst>
            </p:cNvPr>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54" name="Oval 206">
              <a:extLst>
                <a:ext uri="{FF2B5EF4-FFF2-40B4-BE49-F238E27FC236}">
                  <a16:creationId xmlns:a16="http://schemas.microsoft.com/office/drawing/2014/main" id="{173035D4-21BA-47C2-8CA9-3C8FC7A0956C}"/>
                </a:ext>
              </a:extLst>
            </p:cNvPr>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55" name="Oval 207">
              <a:extLst>
                <a:ext uri="{FF2B5EF4-FFF2-40B4-BE49-F238E27FC236}">
                  <a16:creationId xmlns:a16="http://schemas.microsoft.com/office/drawing/2014/main" id="{F8E54335-C932-4DA5-8F76-D0FBA0FC5E95}"/>
                </a:ext>
              </a:extLst>
            </p:cNvPr>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56" name="Oval 208">
              <a:extLst>
                <a:ext uri="{FF2B5EF4-FFF2-40B4-BE49-F238E27FC236}">
                  <a16:creationId xmlns:a16="http://schemas.microsoft.com/office/drawing/2014/main" id="{DDBA5546-A494-4CCB-BAD7-1EBC054DD65A}"/>
                </a:ext>
              </a:extLst>
            </p:cNvPr>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57" name="Oval 209">
              <a:extLst>
                <a:ext uri="{FF2B5EF4-FFF2-40B4-BE49-F238E27FC236}">
                  <a16:creationId xmlns:a16="http://schemas.microsoft.com/office/drawing/2014/main" id="{F467095D-1D67-46E2-89CA-87A196299484}"/>
                </a:ext>
              </a:extLst>
            </p:cNvPr>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58" name="Oval 210">
              <a:extLst>
                <a:ext uri="{FF2B5EF4-FFF2-40B4-BE49-F238E27FC236}">
                  <a16:creationId xmlns:a16="http://schemas.microsoft.com/office/drawing/2014/main" id="{FCB7A66E-3DBC-49B3-90C0-1B05899648AA}"/>
                </a:ext>
              </a:extLst>
            </p:cNvPr>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59" name="Oval 211">
              <a:extLst>
                <a:ext uri="{FF2B5EF4-FFF2-40B4-BE49-F238E27FC236}">
                  <a16:creationId xmlns:a16="http://schemas.microsoft.com/office/drawing/2014/main" id="{BE5DEFA9-C831-4762-9F84-ECE4F8CDF1C9}"/>
                </a:ext>
              </a:extLst>
            </p:cNvPr>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60" name="Oval 212">
              <a:extLst>
                <a:ext uri="{FF2B5EF4-FFF2-40B4-BE49-F238E27FC236}">
                  <a16:creationId xmlns:a16="http://schemas.microsoft.com/office/drawing/2014/main" id="{5A146A1C-794E-43D5-A198-E76570077021}"/>
                </a:ext>
              </a:extLst>
            </p:cNvPr>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61" name="Oval 213">
              <a:extLst>
                <a:ext uri="{FF2B5EF4-FFF2-40B4-BE49-F238E27FC236}">
                  <a16:creationId xmlns:a16="http://schemas.microsoft.com/office/drawing/2014/main" id="{DEF99AC2-CD6C-43E1-BD45-DEF14FC9C1F3}"/>
                </a:ext>
              </a:extLst>
            </p:cNvPr>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62" name="Oval 214">
              <a:extLst>
                <a:ext uri="{FF2B5EF4-FFF2-40B4-BE49-F238E27FC236}">
                  <a16:creationId xmlns:a16="http://schemas.microsoft.com/office/drawing/2014/main" id="{1598E737-FAF4-40FF-A3FA-943B1B90E805}"/>
                </a:ext>
              </a:extLst>
            </p:cNvPr>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63" name="Oval 215">
              <a:extLst>
                <a:ext uri="{FF2B5EF4-FFF2-40B4-BE49-F238E27FC236}">
                  <a16:creationId xmlns:a16="http://schemas.microsoft.com/office/drawing/2014/main" id="{C4C12D14-03E7-405E-9376-6600EC7079E4}"/>
                </a:ext>
              </a:extLst>
            </p:cNvPr>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64" name="Oval 216">
              <a:extLst>
                <a:ext uri="{FF2B5EF4-FFF2-40B4-BE49-F238E27FC236}">
                  <a16:creationId xmlns:a16="http://schemas.microsoft.com/office/drawing/2014/main" id="{DF4F2947-6641-47DF-AB68-8364F067E820}"/>
                </a:ext>
              </a:extLst>
            </p:cNvPr>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27865" name="Oval 217">
              <a:extLst>
                <a:ext uri="{FF2B5EF4-FFF2-40B4-BE49-F238E27FC236}">
                  <a16:creationId xmlns:a16="http://schemas.microsoft.com/office/drawing/2014/main" id="{6EEE26F9-FE4D-45C5-8928-18F49057E382}"/>
                </a:ext>
              </a:extLst>
            </p:cNvPr>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a:noFill/>
            </a:ln>
            <a:effectLst/>
            <a:extLst>
              <a:ext uri="{91240B29-F687-4F45-9708-019B960494DF}">
                <a14:hiddenLine xmlns:a14="http://schemas.microsoft.com/office/drawing/2010/main" w="9525">
                  <a:solidFill>
                    <a:schemeClr val="hlink"/>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27866" name="Rectangle 218">
            <a:extLst>
              <a:ext uri="{FF2B5EF4-FFF2-40B4-BE49-F238E27FC236}">
                <a16:creationId xmlns:a16="http://schemas.microsoft.com/office/drawing/2014/main" id="{65B2B6D3-D08E-40EE-92ED-E82D42EF20ED}"/>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B763C856-CD94-45CB-BFC1-40899ADE5B89}" type="slidenum">
              <a:rPr lang="sl-SI" altLang="sl-SI"/>
              <a:pPr/>
              <a:t>‹#›</a:t>
            </a:fld>
            <a:endParaRPr lang="sl-SI" altLang="sl-SI"/>
          </a:p>
        </p:txBody>
      </p:sp>
      <p:sp>
        <p:nvSpPr>
          <p:cNvPr id="27867" name="Rectangle 219">
            <a:extLst>
              <a:ext uri="{FF2B5EF4-FFF2-40B4-BE49-F238E27FC236}">
                <a16:creationId xmlns:a16="http://schemas.microsoft.com/office/drawing/2014/main" id="{B55A0053-67A2-4B72-832F-8E8FD3259DC7}"/>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sl-SI" altLang="sl-SI"/>
          </a:p>
        </p:txBody>
      </p:sp>
      <p:sp>
        <p:nvSpPr>
          <p:cNvPr id="27868" name="Rectangle 220">
            <a:extLst>
              <a:ext uri="{FF2B5EF4-FFF2-40B4-BE49-F238E27FC236}">
                <a16:creationId xmlns:a16="http://schemas.microsoft.com/office/drawing/2014/main" id="{2FEAC968-2211-4641-8935-6162DDA0A503}"/>
              </a:ext>
            </a:extLst>
          </p:cNvPr>
          <p:cNvSpPr>
            <a:spLocks noGrp="1" noChangeArrowheads="1"/>
          </p:cNvSpPr>
          <p:nvPr>
            <p:ph type="ftr" sz="quarter" idx="3"/>
          </p:nvPr>
        </p:nvSpPr>
        <p:spPr bwMode="auto">
          <a:xfrm>
            <a:off x="3124200" y="6243638"/>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sl-SI" altLang="sl-SI"/>
          </a:p>
        </p:txBody>
      </p:sp>
      <p:sp>
        <p:nvSpPr>
          <p:cNvPr id="27869" name="Rectangle 221">
            <a:extLst>
              <a:ext uri="{FF2B5EF4-FFF2-40B4-BE49-F238E27FC236}">
                <a16:creationId xmlns:a16="http://schemas.microsoft.com/office/drawing/2014/main" id="{53AFFDC9-78C2-46C1-8BFF-46C8265BE08E}"/>
              </a:ext>
            </a:extLst>
          </p:cNvPr>
          <p:cNvSpPr>
            <a:spLocks noGrp="1" noChangeArrowheads="1"/>
          </p:cNvSpPr>
          <p:nvPr>
            <p:ph type="body" idx="1"/>
          </p:nvPr>
        </p:nvSpPr>
        <p:spPr bwMode="auto">
          <a:xfrm>
            <a:off x="457200" y="1600200"/>
            <a:ext cx="82296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27870" name="Rectangle 222">
            <a:extLst>
              <a:ext uri="{FF2B5EF4-FFF2-40B4-BE49-F238E27FC236}">
                <a16:creationId xmlns:a16="http://schemas.microsoft.com/office/drawing/2014/main" id="{664543CF-131E-42F0-BB88-95C80F9CAA5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Tree>
  </p:cSld>
  <p:clrMap bg1="dk2" tx1="lt1" bg2="dk1"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Blip>
          <a:blip r:embed="rId14"/>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5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Blip>
          <a:blip r:embed="rId14"/>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5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Blip>
          <a:blip r:embed="rId14"/>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hys.unsw.edu.au/~jw/superheating.html#oth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3307093-3622-4575-9D04-C94CCCDC79C7}"/>
              </a:ext>
            </a:extLst>
          </p:cNvPr>
          <p:cNvSpPr>
            <a:spLocks noGrp="1" noChangeArrowheads="1"/>
          </p:cNvSpPr>
          <p:nvPr>
            <p:ph type="ctrTitle"/>
          </p:nvPr>
        </p:nvSpPr>
        <p:spPr>
          <a:xfrm>
            <a:off x="684213" y="476250"/>
            <a:ext cx="7772400" cy="1736725"/>
          </a:xfrm>
        </p:spPr>
        <p:txBody>
          <a:bodyPr/>
          <a:lstStyle/>
          <a:p>
            <a:r>
              <a:rPr lang="sl-SI" altLang="sl-SI">
                <a:solidFill>
                  <a:srgbClr val="CC0000"/>
                </a:solidFill>
              </a:rPr>
              <a:t>MIKROVALOVNA PEČICA</a:t>
            </a:r>
            <a:r>
              <a:rPr lang="sl-SI" altLang="sl-SI"/>
              <a:t> </a:t>
            </a:r>
          </a:p>
        </p:txBody>
      </p:sp>
      <p:sp>
        <p:nvSpPr>
          <p:cNvPr id="2051" name="Rectangle 3">
            <a:extLst>
              <a:ext uri="{FF2B5EF4-FFF2-40B4-BE49-F238E27FC236}">
                <a16:creationId xmlns:a16="http://schemas.microsoft.com/office/drawing/2014/main" id="{517A969C-630A-41E2-8B84-D01587DA43D3}"/>
              </a:ext>
            </a:extLst>
          </p:cNvPr>
          <p:cNvSpPr>
            <a:spLocks noGrp="1" noChangeArrowheads="1"/>
          </p:cNvSpPr>
          <p:nvPr>
            <p:ph type="subTitle" idx="1"/>
          </p:nvPr>
        </p:nvSpPr>
        <p:spPr>
          <a:xfrm>
            <a:off x="4719638" y="5800725"/>
            <a:ext cx="4424362" cy="1057275"/>
          </a:xfrm>
        </p:spPr>
        <p:txBody>
          <a:bodyPr/>
          <a:lstStyle/>
          <a:p>
            <a:pPr>
              <a:lnSpc>
                <a:spcPct val="80000"/>
              </a:lnSpc>
            </a:pPr>
            <a:r>
              <a:rPr lang="sl-SI" altLang="sl-SI" sz="2000" dirty="0"/>
              <a:t> predmet: Fizika</a:t>
            </a:r>
          </a:p>
          <a:p>
            <a:pPr>
              <a:lnSpc>
                <a:spcPct val="80000"/>
              </a:lnSpc>
            </a:pPr>
            <a:endParaRPr lang="sl-SI" altLang="sl-SI" sz="2000" dirty="0"/>
          </a:p>
        </p:txBody>
      </p:sp>
      <p:pic>
        <p:nvPicPr>
          <p:cNvPr id="2053" name="Picture 5" descr="Matrix-MMP800GD-20W-mikrovalovna-pecica-mikrovalovka--1110725">
            <a:extLst>
              <a:ext uri="{FF2B5EF4-FFF2-40B4-BE49-F238E27FC236}">
                <a16:creationId xmlns:a16="http://schemas.microsoft.com/office/drawing/2014/main" id="{4EF705D2-6A52-4E36-9561-07EE3BEAAF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205038"/>
            <a:ext cx="4762500" cy="3286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898" decel="100000" fill="hold"/>
                                        <p:tgtEl>
                                          <p:spTgt spid="205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05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1000"/>
                                        <p:tgtEl>
                                          <p:spTgt spid="2051">
                                            <p:txEl>
                                              <p:pRg st="0" end="0"/>
                                            </p:txEl>
                                          </p:spTgt>
                                        </p:tgtEl>
                                      </p:cBhvr>
                                    </p:animEffect>
                                    <p:anim calcmode="lin" valueType="num">
                                      <p:cBhvr>
                                        <p:cTn id="16"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205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205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5593FFB-621D-4E29-8D89-B1C02D582829}"/>
              </a:ext>
            </a:extLst>
          </p:cNvPr>
          <p:cNvSpPr>
            <a:spLocks noGrp="1" noChangeArrowheads="1"/>
          </p:cNvSpPr>
          <p:nvPr>
            <p:ph type="title"/>
          </p:nvPr>
        </p:nvSpPr>
        <p:spPr/>
        <p:txBody>
          <a:bodyPr/>
          <a:lstStyle/>
          <a:p>
            <a:r>
              <a:rPr lang="sl-SI" altLang="sl-SI" sz="3500">
                <a:solidFill>
                  <a:srgbClr val="CC0000"/>
                </a:solidFill>
              </a:rPr>
              <a:t>Ali uporabljate mikrovalovno pečico?</a:t>
            </a:r>
          </a:p>
        </p:txBody>
      </p:sp>
      <p:graphicFrame>
        <p:nvGraphicFramePr>
          <p:cNvPr id="32778" name="Object 10">
            <a:extLst>
              <a:ext uri="{FF2B5EF4-FFF2-40B4-BE49-F238E27FC236}">
                <a16:creationId xmlns:a16="http://schemas.microsoft.com/office/drawing/2014/main" id="{C09C76FC-CC06-44F1-A12B-4B80CC826BFE}"/>
              </a:ext>
            </a:extLst>
          </p:cNvPr>
          <p:cNvGraphicFramePr>
            <a:graphicFrameLocks noGrp="1" noChangeAspect="1"/>
          </p:cNvGraphicFramePr>
          <p:nvPr>
            <p:ph type="chart" idx="1"/>
          </p:nvPr>
        </p:nvGraphicFramePr>
        <p:xfrm>
          <a:off x="755650" y="1773238"/>
          <a:ext cx="8064500" cy="4443412"/>
        </p:xfrm>
        <a:graphic>
          <a:graphicData uri="http://schemas.openxmlformats.org/presentationml/2006/ole">
            <mc:AlternateContent xmlns:mc="http://schemas.openxmlformats.org/markup-compatibility/2006">
              <mc:Choice xmlns:v="urn:schemas-microsoft-com:vml" Requires="v">
                <p:oleObj spid="_x0000_s32786" name="Grafikon" r:id="rId3" imgW="8229600" imgH="4533961" progId="MSGraph.Chart.8">
                  <p:embed followColorScheme="full"/>
                </p:oleObj>
              </mc:Choice>
              <mc:Fallback>
                <p:oleObj name="Grafikon" r:id="rId3" imgW="8229600" imgH="4533961" progId="MSGraph.Chart.8">
                  <p:embed followColorScheme="full"/>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773238"/>
                        <a:ext cx="8064500" cy="4443412"/>
                      </a:xfrm>
                      <a:prstGeom prst="rect">
                        <a:avLst/>
                      </a:prstGeom>
                    </p:spPr>
                  </p:pic>
                </p:oleObj>
              </mc:Fallback>
            </mc:AlternateContent>
          </a:graphicData>
        </a:graphic>
      </p:graphicFrame>
      <p:sp>
        <p:nvSpPr>
          <p:cNvPr id="32783" name="Rectangle 15">
            <a:extLst>
              <a:ext uri="{FF2B5EF4-FFF2-40B4-BE49-F238E27FC236}">
                <a16:creationId xmlns:a16="http://schemas.microsoft.com/office/drawing/2014/main" id="{58D92F47-8AF4-4ADC-9F67-1A6F4F3DBDB5}"/>
              </a:ext>
            </a:extLst>
          </p:cNvPr>
          <p:cNvSpPr>
            <a:spLocks noChangeArrowheads="1"/>
          </p:cNvSpPr>
          <p:nvPr/>
        </p:nvSpPr>
        <p:spPr bwMode="auto">
          <a:xfrm>
            <a:off x="179388" y="1341438"/>
            <a:ext cx="1871662" cy="43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r>
              <a:rPr lang="sl-SI" altLang="sl-SI" sz="2400">
                <a:solidFill>
                  <a:schemeClr val="tx1"/>
                </a:solidFill>
              </a:rPr>
              <a:t> Št. ljudi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3277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0BD2167-BB92-4893-BE2F-BCB1D0967C63}"/>
              </a:ext>
            </a:extLst>
          </p:cNvPr>
          <p:cNvSpPr>
            <a:spLocks noGrp="1" noChangeArrowheads="1"/>
          </p:cNvSpPr>
          <p:nvPr>
            <p:ph type="title"/>
          </p:nvPr>
        </p:nvSpPr>
        <p:spPr/>
        <p:txBody>
          <a:bodyPr/>
          <a:lstStyle/>
          <a:p>
            <a:r>
              <a:rPr lang="sl-SI" altLang="sl-SI">
                <a:solidFill>
                  <a:srgbClr val="CC0000"/>
                </a:solidFill>
              </a:rPr>
              <a:t>Kako pogosto jo uporabljate?</a:t>
            </a:r>
          </a:p>
        </p:txBody>
      </p:sp>
      <p:graphicFrame>
        <p:nvGraphicFramePr>
          <p:cNvPr id="36868" name="Object 4">
            <a:extLst>
              <a:ext uri="{FF2B5EF4-FFF2-40B4-BE49-F238E27FC236}">
                <a16:creationId xmlns:a16="http://schemas.microsoft.com/office/drawing/2014/main" id="{62F0706A-BD74-4992-AB02-812633AE5034}"/>
              </a:ext>
            </a:extLst>
          </p:cNvPr>
          <p:cNvGraphicFramePr>
            <a:graphicFrameLocks noGrp="1" noChangeAspect="1"/>
          </p:cNvGraphicFramePr>
          <p:nvPr>
            <p:ph idx="1"/>
          </p:nvPr>
        </p:nvGraphicFramePr>
        <p:xfrm>
          <a:off x="1519238" y="1609725"/>
          <a:ext cx="6581775" cy="4481513"/>
        </p:xfrm>
        <a:graphic>
          <a:graphicData uri="http://schemas.openxmlformats.org/presentationml/2006/ole">
            <mc:AlternateContent xmlns:mc="http://schemas.openxmlformats.org/markup-compatibility/2006">
              <mc:Choice xmlns:v="urn:schemas-microsoft-com:vml" Requires="v">
                <p:oleObj spid="_x0000_s36872" name="Grafikon" r:id="rId3" imgW="6238890" imgH="4248180" progId="MSGraph.Chart.8">
                  <p:embed followColorScheme="full"/>
                </p:oleObj>
              </mc:Choice>
              <mc:Fallback>
                <p:oleObj name="Grafikon" r:id="rId3" imgW="6238890" imgH="4248180"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238" y="1609725"/>
                        <a:ext cx="6581775" cy="448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800" fill="hold">
                                          <p:stCondLst>
                                            <p:cond delay="0"/>
                                          </p:stCondLst>
                                        </p:cTn>
                                        <p:tgtEl>
                                          <p:spTgt spid="36866"/>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68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B5BD3F0-1D5A-46B8-91D5-5C727958C18E}"/>
              </a:ext>
            </a:extLst>
          </p:cNvPr>
          <p:cNvSpPr>
            <a:spLocks noGrp="1" noChangeArrowheads="1"/>
          </p:cNvSpPr>
          <p:nvPr>
            <p:ph type="title"/>
          </p:nvPr>
        </p:nvSpPr>
        <p:spPr/>
        <p:txBody>
          <a:bodyPr/>
          <a:lstStyle/>
          <a:p>
            <a:r>
              <a:rPr lang="sl-SI" altLang="sl-SI" sz="3500">
                <a:solidFill>
                  <a:srgbClr val="CC0000"/>
                </a:solidFill>
              </a:rPr>
              <a:t>Katere funkcije mikrovalovne pečice uporabljate največ?</a:t>
            </a:r>
          </a:p>
        </p:txBody>
      </p:sp>
      <p:graphicFrame>
        <p:nvGraphicFramePr>
          <p:cNvPr id="38919" name="Object 7">
            <a:extLst>
              <a:ext uri="{FF2B5EF4-FFF2-40B4-BE49-F238E27FC236}">
                <a16:creationId xmlns:a16="http://schemas.microsoft.com/office/drawing/2014/main" id="{DAE1685B-7800-4E96-B1B0-1F81B8886EC3}"/>
              </a:ext>
            </a:extLst>
          </p:cNvPr>
          <p:cNvGraphicFramePr>
            <a:graphicFrameLocks noGrp="1" noChangeAspect="1"/>
          </p:cNvGraphicFramePr>
          <p:nvPr>
            <p:ph type="chart" idx="1"/>
          </p:nvPr>
        </p:nvGraphicFramePr>
        <p:xfrm>
          <a:off x="1438275" y="1412875"/>
          <a:ext cx="7705725" cy="4244975"/>
        </p:xfrm>
        <a:graphic>
          <a:graphicData uri="http://schemas.openxmlformats.org/presentationml/2006/ole">
            <mc:AlternateContent xmlns:mc="http://schemas.openxmlformats.org/markup-compatibility/2006">
              <mc:Choice xmlns:v="urn:schemas-microsoft-com:vml" Requires="v">
                <p:oleObj spid="_x0000_s38926" name="Grafikon" r:id="rId3" imgW="8229600" imgH="4533961" progId="MSGraph.Chart.8">
                  <p:embed followColorScheme="full"/>
                </p:oleObj>
              </mc:Choice>
              <mc:Fallback>
                <p:oleObj name="Grafikon" r:id="rId3" imgW="8229600" imgH="4533961" progId="MSGraph.Chart.8">
                  <p:embed followColorScheme="full"/>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275" y="1412875"/>
                        <a:ext cx="7705725" cy="4244975"/>
                      </a:xfrm>
                      <a:prstGeom prst="rect">
                        <a:avLst/>
                      </a:prstGeom>
                    </p:spPr>
                  </p:pic>
                </p:oleObj>
              </mc:Fallback>
            </mc:AlternateContent>
          </a:graphicData>
        </a:graphic>
      </p:graphicFrame>
      <p:sp>
        <p:nvSpPr>
          <p:cNvPr id="38920" name="Rectangle 8">
            <a:extLst>
              <a:ext uri="{FF2B5EF4-FFF2-40B4-BE49-F238E27FC236}">
                <a16:creationId xmlns:a16="http://schemas.microsoft.com/office/drawing/2014/main" id="{5001C0C8-205A-4DDE-88C6-D3715510B964}"/>
              </a:ext>
            </a:extLst>
          </p:cNvPr>
          <p:cNvSpPr>
            <a:spLocks noChangeArrowheads="1"/>
          </p:cNvSpPr>
          <p:nvPr/>
        </p:nvSpPr>
        <p:spPr bwMode="auto">
          <a:xfrm>
            <a:off x="684213" y="551656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r>
              <a:rPr lang="sl-SI" altLang="sl-SI" sz="2400">
                <a:solidFill>
                  <a:schemeClr val="tx1"/>
                </a:solidFill>
              </a:rPr>
              <a:t>Ponujena sta bila tudi odgovora kuhanje in pečenje, vendar se noben od anketiranih ni odločil zanj.</a:t>
            </a:r>
          </a:p>
        </p:txBody>
      </p:sp>
      <p:sp>
        <p:nvSpPr>
          <p:cNvPr id="38923" name="Rectangle 11">
            <a:extLst>
              <a:ext uri="{FF2B5EF4-FFF2-40B4-BE49-F238E27FC236}">
                <a16:creationId xmlns:a16="http://schemas.microsoft.com/office/drawing/2014/main" id="{109850BC-5C58-47C9-AED4-293E7B172127}"/>
              </a:ext>
            </a:extLst>
          </p:cNvPr>
          <p:cNvSpPr>
            <a:spLocks noChangeArrowheads="1"/>
          </p:cNvSpPr>
          <p:nvPr/>
        </p:nvSpPr>
        <p:spPr bwMode="auto">
          <a:xfrm>
            <a:off x="395288" y="1557338"/>
            <a:ext cx="1512887"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r>
              <a:rPr lang="sl-SI" altLang="sl-SI" sz="2400">
                <a:solidFill>
                  <a:schemeClr val="tx1"/>
                </a:solidFill>
              </a:rPr>
              <a:t>Št. ljudi</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strVal val="#ppt_w+.3"/>
                                          </p:val>
                                        </p:tav>
                                        <p:tav tm="100000">
                                          <p:val>
                                            <p:strVal val="#ppt_w"/>
                                          </p:val>
                                        </p:tav>
                                      </p:tavLst>
                                    </p:anim>
                                    <p:anim calcmode="lin" valueType="num">
                                      <p:cBhvr>
                                        <p:cTn id="8" dur="1000" fill="hold"/>
                                        <p:tgtEl>
                                          <p:spTgt spid="38914"/>
                                        </p:tgtEl>
                                        <p:attrNameLst>
                                          <p:attrName>ppt_h</p:attrName>
                                        </p:attrNameLst>
                                      </p:cBhvr>
                                      <p:tavLst>
                                        <p:tav tm="0">
                                          <p:val>
                                            <p:strVal val="#ppt_h"/>
                                          </p:val>
                                        </p:tav>
                                        <p:tav tm="100000">
                                          <p:val>
                                            <p:strVal val="#ppt_h"/>
                                          </p:val>
                                        </p:tav>
                                      </p:tavLst>
                                    </p:anim>
                                    <p:animEffect transition="in" filter="fade">
                                      <p:cBhvr>
                                        <p:cTn id="9" dur="1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C51038D-23D4-420E-89B1-B6EB9517B77F}"/>
              </a:ext>
            </a:extLst>
          </p:cNvPr>
          <p:cNvSpPr>
            <a:spLocks noGrp="1" noChangeArrowheads="1"/>
          </p:cNvSpPr>
          <p:nvPr>
            <p:ph type="title"/>
          </p:nvPr>
        </p:nvSpPr>
        <p:spPr/>
        <p:txBody>
          <a:bodyPr/>
          <a:lstStyle/>
          <a:p>
            <a:r>
              <a:rPr lang="sl-SI" altLang="sl-SI" sz="3500">
                <a:solidFill>
                  <a:srgbClr val="CC0000"/>
                </a:solidFill>
              </a:rPr>
              <a:t>Za katero hrano ali pijačo jo najpogosteje uporabljate?</a:t>
            </a:r>
          </a:p>
        </p:txBody>
      </p:sp>
      <p:sp>
        <p:nvSpPr>
          <p:cNvPr id="41987" name="Rectangle 3">
            <a:extLst>
              <a:ext uri="{FF2B5EF4-FFF2-40B4-BE49-F238E27FC236}">
                <a16:creationId xmlns:a16="http://schemas.microsoft.com/office/drawing/2014/main" id="{8C1C6CBA-34DB-4359-93F6-6EA85BBD8DF7}"/>
              </a:ext>
            </a:extLst>
          </p:cNvPr>
          <p:cNvSpPr>
            <a:spLocks noGrp="1" noChangeArrowheads="1"/>
          </p:cNvSpPr>
          <p:nvPr>
            <p:ph type="body" idx="1"/>
          </p:nvPr>
        </p:nvSpPr>
        <p:spPr>
          <a:xfrm>
            <a:off x="457200" y="1600200"/>
            <a:ext cx="5770563" cy="1036638"/>
          </a:xfrm>
        </p:spPr>
        <p:txBody>
          <a:bodyPr/>
          <a:lstStyle/>
          <a:p>
            <a:r>
              <a:rPr lang="sl-SI" altLang="sl-SI" sz="2600"/>
              <a:t>3 anketiranci so odgovorili : </a:t>
            </a:r>
            <a:r>
              <a:rPr lang="sl-SI" altLang="sl-SI" sz="2600" u="sng"/>
              <a:t>mleko</a:t>
            </a:r>
          </a:p>
          <a:p>
            <a:endParaRPr lang="sl-SI" altLang="sl-SI" sz="2600" u="sng"/>
          </a:p>
          <a:p>
            <a:endParaRPr lang="sl-SI" altLang="sl-SI" sz="2600" u="sng"/>
          </a:p>
          <a:p>
            <a:endParaRPr lang="sl-SI" altLang="sl-SI" sz="2600" u="sng"/>
          </a:p>
          <a:p>
            <a:endParaRPr lang="sl-SI" altLang="sl-SI" sz="2600" u="sng"/>
          </a:p>
          <a:p>
            <a:endParaRPr lang="sl-SI" altLang="sl-SI" sz="2600" u="sng"/>
          </a:p>
          <a:p>
            <a:endParaRPr lang="sl-SI" altLang="sl-SI" sz="2600" u="sng"/>
          </a:p>
          <a:p>
            <a:endParaRPr lang="sl-SI" altLang="sl-SI" sz="2600" u="sng"/>
          </a:p>
          <a:p>
            <a:endParaRPr lang="sl-SI" altLang="sl-SI" sz="2600" u="sng"/>
          </a:p>
        </p:txBody>
      </p:sp>
      <p:pic>
        <p:nvPicPr>
          <p:cNvPr id="41989" name="Picture 5" descr="450px-Mleko">
            <a:extLst>
              <a:ext uri="{FF2B5EF4-FFF2-40B4-BE49-F238E27FC236}">
                <a16:creationId xmlns:a16="http://schemas.microsoft.com/office/drawing/2014/main" id="{FF63A9AD-D828-41A4-913B-4C7A836137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05038"/>
            <a:ext cx="1296988"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1991" name="Picture 7" descr="mleko1l">
            <a:extLst>
              <a:ext uri="{FF2B5EF4-FFF2-40B4-BE49-F238E27FC236}">
                <a16:creationId xmlns:a16="http://schemas.microsoft.com/office/drawing/2014/main" id="{5E663A72-FF84-484B-A90E-46A9283394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76475"/>
            <a:ext cx="2466975" cy="2857500"/>
          </a:xfrm>
          <a:prstGeom prst="rect">
            <a:avLst/>
          </a:prstGeom>
          <a:noFill/>
          <a:extLst>
            <a:ext uri="{909E8E84-426E-40DD-AFC4-6F175D3DCCD1}">
              <a14:hiddenFill xmlns:a14="http://schemas.microsoft.com/office/drawing/2010/main">
                <a:solidFill>
                  <a:srgbClr val="FFFFFF"/>
                </a:solidFill>
              </a14:hiddenFill>
            </a:ext>
          </a:extLst>
        </p:spPr>
      </p:pic>
      <p:sp>
        <p:nvSpPr>
          <p:cNvPr id="41992" name="Rectangle 8">
            <a:extLst>
              <a:ext uri="{FF2B5EF4-FFF2-40B4-BE49-F238E27FC236}">
                <a16:creationId xmlns:a16="http://schemas.microsoft.com/office/drawing/2014/main" id="{7CDAD22E-39E2-4279-81CD-B5802AB6FE12}"/>
              </a:ext>
            </a:extLst>
          </p:cNvPr>
          <p:cNvSpPr>
            <a:spLocks noChangeArrowheads="1"/>
          </p:cNvSpPr>
          <p:nvPr/>
        </p:nvSpPr>
        <p:spPr bwMode="auto">
          <a:xfrm>
            <a:off x="4211638" y="2852738"/>
            <a:ext cx="4537075"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4"/>
              </a:buBlip>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endParaRPr lang="sl-SI" altLang="sl-SI" sz="2600" u="sng"/>
          </a:p>
          <a:p>
            <a:endParaRPr lang="sl-SI" altLang="sl-SI" sz="2600" u="sng"/>
          </a:p>
          <a:p>
            <a:endParaRPr lang="sl-SI" altLang="sl-SI" sz="2600" u="sng"/>
          </a:p>
          <a:p>
            <a:endParaRPr lang="sl-SI" altLang="sl-SI" sz="2600" u="sng"/>
          </a:p>
          <a:p>
            <a:endParaRPr lang="sl-SI" altLang="sl-SI" sz="2600" u="sng"/>
          </a:p>
          <a:p>
            <a:endParaRPr lang="sl-SI" altLang="sl-SI" sz="2600" u="sng"/>
          </a:p>
          <a:p>
            <a:endParaRPr lang="sl-SI" altLang="sl-SI" sz="2600" u="sng"/>
          </a:p>
          <a:p>
            <a:endParaRPr lang="sl-SI" altLang="sl-SI" sz="2600" u="sng"/>
          </a:p>
        </p:txBody>
      </p:sp>
      <p:sp>
        <p:nvSpPr>
          <p:cNvPr id="41993" name="Rectangle 9">
            <a:extLst>
              <a:ext uri="{FF2B5EF4-FFF2-40B4-BE49-F238E27FC236}">
                <a16:creationId xmlns:a16="http://schemas.microsoft.com/office/drawing/2014/main" id="{EBB147BD-8AAB-44CB-9D1E-A099F25EC1B3}"/>
              </a:ext>
            </a:extLst>
          </p:cNvPr>
          <p:cNvSpPr>
            <a:spLocks noChangeArrowheads="1"/>
          </p:cNvSpPr>
          <p:nvPr/>
        </p:nvSpPr>
        <p:spPr bwMode="auto">
          <a:xfrm>
            <a:off x="3348038" y="2636838"/>
            <a:ext cx="540067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4"/>
              </a:buBlip>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endParaRPr lang="sl-SI" altLang="sl-SI" sz="3500" u="sng"/>
          </a:p>
          <a:p>
            <a:endParaRPr lang="sl-SI" altLang="sl-SI" sz="2600" u="sng"/>
          </a:p>
        </p:txBody>
      </p:sp>
      <p:sp>
        <p:nvSpPr>
          <p:cNvPr id="41994" name="Rectangle 10">
            <a:extLst>
              <a:ext uri="{FF2B5EF4-FFF2-40B4-BE49-F238E27FC236}">
                <a16:creationId xmlns:a16="http://schemas.microsoft.com/office/drawing/2014/main" id="{188E2F64-AB23-4CA5-A178-4E286C9AD0D5}"/>
              </a:ext>
            </a:extLst>
          </p:cNvPr>
          <p:cNvSpPr>
            <a:spLocks noChangeArrowheads="1"/>
          </p:cNvSpPr>
          <p:nvPr/>
        </p:nvSpPr>
        <p:spPr bwMode="auto">
          <a:xfrm>
            <a:off x="4246563" y="3933825"/>
            <a:ext cx="489743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Font typeface="Wingdings" panose="05000000000000000000" pitchFamily="2" charset="2"/>
              <a:buBlip>
                <a:blip r:embed="rId4"/>
              </a:buBlip>
            </a:pPr>
            <a:r>
              <a:rPr lang="sl-SI" altLang="sl-SI" sz="2600">
                <a:effectLst>
                  <a:outerShdw blurRad="38100" dist="38100" dir="2700000" algn="tl">
                    <a:srgbClr val="000000"/>
                  </a:outerShdw>
                </a:effectLst>
              </a:rPr>
              <a:t> 3 ljudje so odgovorili:</a:t>
            </a:r>
            <a:r>
              <a:rPr lang="sl-SI" altLang="sl-SI" sz="2600" u="sng">
                <a:effectLst>
                  <a:outerShdw blurRad="38100" dist="38100" dir="2700000" algn="tl">
                    <a:srgbClr val="000000"/>
                  </a:outerShdw>
                </a:effectLst>
              </a:rPr>
              <a:t> vodo</a:t>
            </a:r>
          </a:p>
        </p:txBody>
      </p:sp>
      <p:pic>
        <p:nvPicPr>
          <p:cNvPr id="41996" name="Picture 12" descr="prevec-cista-voda_1_original">
            <a:extLst>
              <a:ext uri="{FF2B5EF4-FFF2-40B4-BE49-F238E27FC236}">
                <a16:creationId xmlns:a16="http://schemas.microsoft.com/office/drawing/2014/main" id="{0519272A-7515-44E2-B0AD-DC3F396EF4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628775"/>
            <a:ext cx="2447925" cy="2293938"/>
          </a:xfrm>
          <a:prstGeom prst="rect">
            <a:avLst/>
          </a:prstGeom>
          <a:noFill/>
          <a:extLst>
            <a:ext uri="{909E8E84-426E-40DD-AFC4-6F175D3DCCD1}">
              <a14:hiddenFill xmlns:a14="http://schemas.microsoft.com/office/drawing/2010/main">
                <a:solidFill>
                  <a:srgbClr val="FFFFFF"/>
                </a:solidFill>
              </a14:hiddenFill>
            </a:ext>
          </a:extLst>
        </p:spPr>
      </p:pic>
      <p:sp>
        <p:nvSpPr>
          <p:cNvPr id="41997" name="Rectangle 13">
            <a:extLst>
              <a:ext uri="{FF2B5EF4-FFF2-40B4-BE49-F238E27FC236}">
                <a16:creationId xmlns:a16="http://schemas.microsoft.com/office/drawing/2014/main" id="{5DB0E099-21C5-4B9F-83A8-032C42136B6A}"/>
              </a:ext>
            </a:extLst>
          </p:cNvPr>
          <p:cNvSpPr>
            <a:spLocks noChangeArrowheads="1"/>
          </p:cNvSpPr>
          <p:nvPr/>
        </p:nvSpPr>
        <p:spPr bwMode="auto">
          <a:xfrm>
            <a:off x="250825" y="5876925"/>
            <a:ext cx="59769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hlink"/>
              </a:buClr>
              <a:buFont typeface="Wingdings" panose="05000000000000000000" pitchFamily="2" charset="2"/>
              <a:buBlip>
                <a:blip r:embed="rId4"/>
              </a:buBlip>
            </a:pPr>
            <a:r>
              <a:rPr lang="sl-SI" altLang="sl-SI" sz="2600">
                <a:effectLst>
                  <a:outerShdw blurRad="38100" dist="38100" dir="2700000" algn="tl">
                    <a:srgbClr val="000000"/>
                  </a:outerShdw>
                </a:effectLst>
              </a:rPr>
              <a:t> 2 anketiranca sta odgovorila: kokice</a:t>
            </a:r>
            <a:endParaRPr lang="sl-SI" altLang="sl-SI" sz="2600" u="sng">
              <a:effectLst>
                <a:outerShdw blurRad="38100" dist="38100" dir="2700000" algn="tl">
                  <a:srgbClr val="000000"/>
                </a:outerShdw>
              </a:effectLst>
            </a:endParaRPr>
          </a:p>
        </p:txBody>
      </p:sp>
      <p:pic>
        <p:nvPicPr>
          <p:cNvPr id="41999" name="Picture 15" descr="kokice">
            <a:extLst>
              <a:ext uri="{FF2B5EF4-FFF2-40B4-BE49-F238E27FC236}">
                <a16:creationId xmlns:a16="http://schemas.microsoft.com/office/drawing/2014/main" id="{48ED19D4-ABFF-4821-8FA5-1B445DAE77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4797425"/>
            <a:ext cx="2557463" cy="1839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2000"/>
                                        <p:tgtEl>
                                          <p:spTgt spid="419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987"/>
                                        </p:tgtEl>
                                        <p:attrNameLst>
                                          <p:attrName>style.visibility</p:attrName>
                                        </p:attrNameLst>
                                      </p:cBhvr>
                                      <p:to>
                                        <p:strVal val="visible"/>
                                      </p:to>
                                    </p:set>
                                    <p:animEffect transition="in" filter="fade">
                                      <p:cBhvr>
                                        <p:cTn id="10" dur="20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5" name="Rectangle 7">
            <a:extLst>
              <a:ext uri="{FF2B5EF4-FFF2-40B4-BE49-F238E27FC236}">
                <a16:creationId xmlns:a16="http://schemas.microsoft.com/office/drawing/2014/main" id="{26525C30-8AB7-4F31-909E-506C74511757}"/>
              </a:ext>
            </a:extLst>
          </p:cNvPr>
          <p:cNvSpPr>
            <a:spLocks noGrp="1" noChangeArrowheads="1"/>
          </p:cNvSpPr>
          <p:nvPr>
            <p:ph type="body" sz="half" idx="1"/>
          </p:nvPr>
        </p:nvSpPr>
        <p:spPr>
          <a:xfrm>
            <a:off x="250825" y="404813"/>
            <a:ext cx="5483225" cy="749300"/>
          </a:xfrm>
        </p:spPr>
        <p:txBody>
          <a:bodyPr/>
          <a:lstStyle/>
          <a:p>
            <a:pPr>
              <a:lnSpc>
                <a:spcPct val="80000"/>
              </a:lnSpc>
            </a:pPr>
            <a:r>
              <a:rPr lang="sl-SI" altLang="sl-SI" sz="2600"/>
              <a:t>2 anketiranca sta odgovorila: </a:t>
            </a:r>
            <a:r>
              <a:rPr lang="sl-SI" altLang="sl-SI" sz="2600" u="sng"/>
              <a:t>kruh</a:t>
            </a:r>
          </a:p>
        </p:txBody>
      </p:sp>
      <p:pic>
        <p:nvPicPr>
          <p:cNvPr id="43018" name="Picture 10" descr="kruh">
            <a:extLst>
              <a:ext uri="{FF2B5EF4-FFF2-40B4-BE49-F238E27FC236}">
                <a16:creationId xmlns:a16="http://schemas.microsoft.com/office/drawing/2014/main" id="{5EAF15E6-86A9-4563-8470-E1B30EE37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04813"/>
            <a:ext cx="3095625" cy="2066925"/>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Kruh">
            <a:extLst>
              <a:ext uri="{FF2B5EF4-FFF2-40B4-BE49-F238E27FC236}">
                <a16:creationId xmlns:a16="http://schemas.microsoft.com/office/drawing/2014/main" id="{BFB3A64A-CDFC-488D-AB10-C2CCAFE80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341438"/>
            <a:ext cx="2381250" cy="1771650"/>
          </a:xfrm>
          <a:prstGeom prst="rect">
            <a:avLst/>
          </a:prstGeom>
          <a:noFill/>
          <a:extLst>
            <a:ext uri="{909E8E84-426E-40DD-AFC4-6F175D3DCCD1}">
              <a14:hiddenFill xmlns:a14="http://schemas.microsoft.com/office/drawing/2010/main">
                <a:solidFill>
                  <a:srgbClr val="FFFFFF"/>
                </a:solidFill>
              </a14:hiddenFill>
            </a:ext>
          </a:extLst>
        </p:spPr>
      </p:pic>
      <p:sp>
        <p:nvSpPr>
          <p:cNvPr id="43021" name="Rectangle 13">
            <a:extLst>
              <a:ext uri="{FF2B5EF4-FFF2-40B4-BE49-F238E27FC236}">
                <a16:creationId xmlns:a16="http://schemas.microsoft.com/office/drawing/2014/main" id="{EC9F7D29-65C2-497B-8EAE-747457BB8209}"/>
              </a:ext>
            </a:extLst>
          </p:cNvPr>
          <p:cNvSpPr>
            <a:spLocks noChangeArrowheads="1"/>
          </p:cNvSpPr>
          <p:nvPr/>
        </p:nvSpPr>
        <p:spPr bwMode="auto">
          <a:xfrm>
            <a:off x="395288" y="3284538"/>
            <a:ext cx="54832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4"/>
              </a:buBlip>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r>
              <a:rPr lang="sl-SI" altLang="sl-SI" sz="2600"/>
              <a:t>1 anketiranec je odgovoril, da si najraje pripravi </a:t>
            </a:r>
            <a:r>
              <a:rPr lang="sl-SI" altLang="sl-SI" sz="2600" u="sng"/>
              <a:t>topli sendvič</a:t>
            </a:r>
          </a:p>
        </p:txBody>
      </p:sp>
      <p:sp>
        <p:nvSpPr>
          <p:cNvPr id="43026" name="Rectangle 18">
            <a:extLst>
              <a:ext uri="{FF2B5EF4-FFF2-40B4-BE49-F238E27FC236}">
                <a16:creationId xmlns:a16="http://schemas.microsoft.com/office/drawing/2014/main" id="{C716BC6D-0D16-453C-A21C-AD41CB1043D6}"/>
              </a:ext>
            </a:extLst>
          </p:cNvPr>
          <p:cNvSpPr>
            <a:spLocks noChangeArrowheads="1"/>
          </p:cNvSpPr>
          <p:nvPr/>
        </p:nvSpPr>
        <p:spPr bwMode="auto">
          <a:xfrm>
            <a:off x="3660775" y="6108700"/>
            <a:ext cx="54832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4"/>
              </a:buBlip>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4"/>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4"/>
              </a:buBlip>
              <a:defRPr>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r>
              <a:rPr lang="sl-SI" altLang="sl-SI" sz="2600"/>
              <a:t>1 anketiranec je odgovoril: </a:t>
            </a:r>
            <a:r>
              <a:rPr lang="sl-SI" altLang="sl-SI" sz="2600" u="sng"/>
              <a:t>meso</a:t>
            </a:r>
          </a:p>
        </p:txBody>
      </p:sp>
      <p:pic>
        <p:nvPicPr>
          <p:cNvPr id="43027" name="Picture 19" descr="17cca09bdb2c77a9f950bbc2599d4290_content_medium">
            <a:extLst>
              <a:ext uri="{FF2B5EF4-FFF2-40B4-BE49-F238E27FC236}">
                <a16:creationId xmlns:a16="http://schemas.microsoft.com/office/drawing/2014/main" id="{B44C688F-7DF1-4B83-9FA4-A79CC2C260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4221163"/>
            <a:ext cx="204787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43028" name="Picture 20" descr="bc207909e6ff0cf1e0cb746bac19b460_content_large">
            <a:extLst>
              <a:ext uri="{FF2B5EF4-FFF2-40B4-BE49-F238E27FC236}">
                <a16:creationId xmlns:a16="http://schemas.microsoft.com/office/drawing/2014/main" id="{43007979-5E9C-4A0C-BDA1-EC7066340B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941888"/>
            <a:ext cx="2052638" cy="1730375"/>
          </a:xfrm>
          <a:prstGeom prst="rect">
            <a:avLst/>
          </a:prstGeom>
          <a:noFill/>
          <a:extLst>
            <a:ext uri="{909E8E84-426E-40DD-AFC4-6F175D3DCCD1}">
              <a14:hiddenFill xmlns:a14="http://schemas.microsoft.com/office/drawing/2010/main">
                <a:solidFill>
                  <a:srgbClr val="FFFFFF"/>
                </a:solidFill>
              </a14:hiddenFill>
            </a:ext>
          </a:extLst>
        </p:spPr>
      </p:pic>
      <p:pic>
        <p:nvPicPr>
          <p:cNvPr id="43030" name="Picture 22" descr="meso">
            <a:extLst>
              <a:ext uri="{FF2B5EF4-FFF2-40B4-BE49-F238E27FC236}">
                <a16:creationId xmlns:a16="http://schemas.microsoft.com/office/drawing/2014/main" id="{42CCAC7A-CD30-4853-A3AE-7EC90351B3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500" y="4365625"/>
            <a:ext cx="1990725" cy="159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791EEC6-9C5B-46A3-8BB8-31F17647416F}"/>
              </a:ext>
            </a:extLst>
          </p:cNvPr>
          <p:cNvSpPr>
            <a:spLocks noGrp="1" noChangeArrowheads="1"/>
          </p:cNvSpPr>
          <p:nvPr>
            <p:ph type="title"/>
          </p:nvPr>
        </p:nvSpPr>
        <p:spPr/>
        <p:txBody>
          <a:bodyPr/>
          <a:lstStyle/>
          <a:p>
            <a:r>
              <a:rPr lang="sl-SI" altLang="sl-SI" sz="3500">
                <a:solidFill>
                  <a:srgbClr val="CC0000"/>
                </a:solidFill>
              </a:rPr>
              <a:t>Ali se vam zdi mikrovalovna pečica nevarna?</a:t>
            </a:r>
          </a:p>
        </p:txBody>
      </p:sp>
      <p:sp>
        <p:nvSpPr>
          <p:cNvPr id="46089" name="Rectangle 9">
            <a:extLst>
              <a:ext uri="{FF2B5EF4-FFF2-40B4-BE49-F238E27FC236}">
                <a16:creationId xmlns:a16="http://schemas.microsoft.com/office/drawing/2014/main" id="{9B95F353-B7F9-40D7-B859-FD7387894225}"/>
              </a:ext>
            </a:extLst>
          </p:cNvPr>
          <p:cNvSpPr>
            <a:spLocks noGrp="1" noChangeArrowheads="1"/>
          </p:cNvSpPr>
          <p:nvPr>
            <p:ph type="body" idx="1"/>
          </p:nvPr>
        </p:nvSpPr>
        <p:spPr/>
        <p:txBody>
          <a:bodyPr/>
          <a:lstStyle/>
          <a:p>
            <a:r>
              <a:rPr lang="sl-SI" altLang="sl-SI" sz="2500"/>
              <a:t>Kar 75 % anketirancev je odgovorilo, da ne. Ko smo jim povedale, kakšne so nevarnosti mikrovalovnih pečic so bili zelo presenečeni. Postavile smo jim tudi vprašanje ali bodo pečico še naprej uporabljali in odgovorili so ja. Njihovo pojasnilo je bilo, da jo preprosto potrebujejo, saj je življenje dandanes zelo stresno in veliko ljudi nima časa za pripravo hrane.</a:t>
            </a:r>
          </a:p>
        </p:txBody>
      </p:sp>
      <p:pic>
        <p:nvPicPr>
          <p:cNvPr id="46091" name="Picture 11" descr="Pozor9_Sployna_nevarnost">
            <a:extLst>
              <a:ext uri="{FF2B5EF4-FFF2-40B4-BE49-F238E27FC236}">
                <a16:creationId xmlns:a16="http://schemas.microsoft.com/office/drawing/2014/main" id="{01109AAE-3DED-4745-A10B-96A02DD7A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4365625"/>
            <a:ext cx="3028950" cy="2298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anim calcmode="lin" valueType="num">
                                      <p:cBhvr>
                                        <p:cTn id="8" dur="1000" fill="hold"/>
                                        <p:tgtEl>
                                          <p:spTgt spid="46082"/>
                                        </p:tgtEl>
                                        <p:attrNameLst>
                                          <p:attrName>ppt_x</p:attrName>
                                        </p:attrNameLst>
                                      </p:cBhvr>
                                      <p:tavLst>
                                        <p:tav tm="0">
                                          <p:val>
                                            <p:strVal val="#ppt_x"/>
                                          </p:val>
                                        </p:tav>
                                        <p:tav tm="100000">
                                          <p:val>
                                            <p:strVal val="#ppt_x"/>
                                          </p:val>
                                        </p:tav>
                                      </p:tavLst>
                                    </p:anim>
                                    <p:anim calcmode="lin" valueType="num">
                                      <p:cBhvr>
                                        <p:cTn id="9" dur="898" decel="100000" fill="hold"/>
                                        <p:tgtEl>
                                          <p:spTgt spid="4608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6082"/>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6089">
                                            <p:txEl>
                                              <p:pRg st="0" end="0"/>
                                            </p:txEl>
                                          </p:spTgt>
                                        </p:tgtEl>
                                        <p:attrNameLst>
                                          <p:attrName>style.visibility</p:attrName>
                                        </p:attrNameLst>
                                      </p:cBhvr>
                                      <p:to>
                                        <p:strVal val="visible"/>
                                      </p:to>
                                    </p:set>
                                    <p:animEffect transition="in" filter="fade">
                                      <p:cBhvr>
                                        <p:cTn id="15" dur="1000"/>
                                        <p:tgtEl>
                                          <p:spTgt spid="46089">
                                            <p:txEl>
                                              <p:pRg st="0" end="0"/>
                                            </p:txEl>
                                          </p:spTgt>
                                        </p:tgtEl>
                                      </p:cBhvr>
                                    </p:animEffect>
                                    <p:anim calcmode="lin" valueType="num">
                                      <p:cBhvr>
                                        <p:cTn id="16" dur="1000" fill="hold"/>
                                        <p:tgtEl>
                                          <p:spTgt spid="4608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608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6089">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B1F8DD2-F179-4882-854F-541B4EFF05CA}"/>
              </a:ext>
            </a:extLst>
          </p:cNvPr>
          <p:cNvSpPr>
            <a:spLocks noGrp="1" noChangeArrowheads="1"/>
          </p:cNvSpPr>
          <p:nvPr>
            <p:ph type="title"/>
          </p:nvPr>
        </p:nvSpPr>
        <p:spPr/>
        <p:txBody>
          <a:bodyPr/>
          <a:lstStyle/>
          <a:p>
            <a:endParaRPr lang="sl-SI" altLang="sl-SI"/>
          </a:p>
        </p:txBody>
      </p:sp>
      <p:sp>
        <p:nvSpPr>
          <p:cNvPr id="51203" name="Rectangle 3">
            <a:extLst>
              <a:ext uri="{FF2B5EF4-FFF2-40B4-BE49-F238E27FC236}">
                <a16:creationId xmlns:a16="http://schemas.microsoft.com/office/drawing/2014/main" id="{030B35BB-CE61-4BA7-BD0C-1000297EFD04}"/>
              </a:ext>
            </a:extLst>
          </p:cNvPr>
          <p:cNvSpPr>
            <a:spLocks noGrp="1" noChangeArrowheads="1"/>
          </p:cNvSpPr>
          <p:nvPr>
            <p:ph type="body" idx="1"/>
          </p:nvPr>
        </p:nvSpPr>
        <p:spPr/>
        <p:txBody>
          <a:bodyPr/>
          <a:lstStyle/>
          <a:p>
            <a:pPr>
              <a:buFont typeface="Wingdings" panose="05000000000000000000" pitchFamily="2" charset="2"/>
              <a:buNone/>
            </a:pPr>
            <a:r>
              <a:rPr lang="sl-SI" altLang="sl-SI" sz="13000">
                <a:solidFill>
                  <a:srgbClr val="CC0000"/>
                </a:solidFill>
              </a:rPr>
              <a:t>   KONEC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iterate type="lt">
                                    <p:tmPct val="10000"/>
                                  </p:iterate>
                                  <p:childTnLst>
                                    <p:set>
                                      <p:cBhvr>
                                        <p:cTn id="6" dur="1" fill="hold">
                                          <p:stCondLst>
                                            <p:cond delay="0"/>
                                          </p:stCondLst>
                                        </p:cTn>
                                        <p:tgtEl>
                                          <p:spTgt spid="51202"/>
                                        </p:tgtEl>
                                        <p:attrNameLst>
                                          <p:attrName>style.visibility</p:attrName>
                                        </p:attrNameLst>
                                      </p:cBhvr>
                                      <p:to>
                                        <p:strVal val="visible"/>
                                      </p:to>
                                    </p:set>
                                    <p:animEffect transition="in" filter="fade">
                                      <p:cBhvr>
                                        <p:cTn id="7" dur="1000">
                                          <p:stCondLst>
                                            <p:cond delay="0"/>
                                          </p:stCondLst>
                                        </p:cTn>
                                        <p:tgtEl>
                                          <p:spTgt spid="512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fade">
                                      <p:cBhvr>
                                        <p:cTn id="12" dur="500">
                                          <p:stCondLst>
                                            <p:cond delay="0"/>
                                          </p:stCondLst>
                                        </p:cTn>
                                        <p:tgtEl>
                                          <p:spTgt spid="512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D06181E-E9DE-400E-BEBF-873FD22C612C}"/>
              </a:ext>
            </a:extLst>
          </p:cNvPr>
          <p:cNvSpPr>
            <a:spLocks noGrp="1" noChangeArrowheads="1"/>
          </p:cNvSpPr>
          <p:nvPr>
            <p:ph type="title"/>
          </p:nvPr>
        </p:nvSpPr>
        <p:spPr/>
        <p:txBody>
          <a:bodyPr/>
          <a:lstStyle/>
          <a:p>
            <a:r>
              <a:rPr lang="sl-SI" altLang="sl-SI">
                <a:solidFill>
                  <a:srgbClr val="CC0000"/>
                </a:solidFill>
              </a:rPr>
              <a:t>OSNOVNI SESTAVNI DELI</a:t>
            </a:r>
          </a:p>
        </p:txBody>
      </p:sp>
      <p:sp>
        <p:nvSpPr>
          <p:cNvPr id="3075" name="Rectangle 3">
            <a:extLst>
              <a:ext uri="{FF2B5EF4-FFF2-40B4-BE49-F238E27FC236}">
                <a16:creationId xmlns:a16="http://schemas.microsoft.com/office/drawing/2014/main" id="{F0156F67-1646-49B2-8305-438BBBF77F0A}"/>
              </a:ext>
            </a:extLst>
          </p:cNvPr>
          <p:cNvSpPr>
            <a:spLocks noGrp="1" noChangeArrowheads="1"/>
          </p:cNvSpPr>
          <p:nvPr>
            <p:ph type="body" idx="1"/>
          </p:nvPr>
        </p:nvSpPr>
        <p:spPr>
          <a:xfrm>
            <a:off x="457200" y="1600200"/>
            <a:ext cx="4114800" cy="4637088"/>
          </a:xfrm>
        </p:spPr>
        <p:txBody>
          <a:bodyPr/>
          <a:lstStyle/>
          <a:p>
            <a:r>
              <a:rPr lang="sl-SI" altLang="sl-SI" sz="2100"/>
              <a:t>1 = MAGNETRON</a:t>
            </a:r>
          </a:p>
          <a:p>
            <a:endParaRPr lang="sl-SI" altLang="sl-SI" sz="2100"/>
          </a:p>
          <a:p>
            <a:r>
              <a:rPr lang="sl-SI" altLang="sl-SI" sz="2100"/>
              <a:t>2 = KOVINSKI VENTILATOR</a:t>
            </a:r>
          </a:p>
          <a:p>
            <a:endParaRPr lang="sl-SI" altLang="sl-SI" sz="2100"/>
          </a:p>
          <a:p>
            <a:r>
              <a:rPr lang="sl-SI" altLang="sl-SI" sz="2100"/>
              <a:t>3 = PROSTOR ZA HRANO</a:t>
            </a:r>
          </a:p>
          <a:p>
            <a:endParaRPr lang="sl-SI" altLang="sl-SI" sz="2100"/>
          </a:p>
          <a:p>
            <a:r>
              <a:rPr lang="sl-SI" altLang="sl-SI" sz="2100"/>
              <a:t>4 = STIKALA ZA VKLOP IN REGULACIJO</a:t>
            </a:r>
          </a:p>
          <a:p>
            <a:endParaRPr lang="sl-SI" altLang="sl-SI" sz="2100"/>
          </a:p>
          <a:p>
            <a:r>
              <a:rPr lang="sl-SI" altLang="sl-SI" sz="2100"/>
              <a:t>5 = OHIŠJE</a:t>
            </a:r>
          </a:p>
        </p:txBody>
      </p:sp>
      <p:pic>
        <p:nvPicPr>
          <p:cNvPr id="3076" name="Picture 4" descr="1">
            <a:extLst>
              <a:ext uri="{FF2B5EF4-FFF2-40B4-BE49-F238E27FC236}">
                <a16:creationId xmlns:a16="http://schemas.microsoft.com/office/drawing/2014/main" id="{DEA9EB13-A033-4E09-B3AE-C79CF7995C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3" y="2133600"/>
            <a:ext cx="4032250" cy="3532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1000"/>
                                        <p:tgtEl>
                                          <p:spTgt spid="3075">
                                            <p:txEl>
                                              <p:pRg st="0" end="0"/>
                                            </p:txEl>
                                          </p:spTgt>
                                        </p:tgtEl>
                                      </p:cBhvr>
                                    </p:animEffect>
                                    <p:anim calcmode="lin" valueType="num">
                                      <p:cBhvr>
                                        <p:cTn id="8"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75">
                                            <p:txEl>
                                              <p:pRg st="2" end="2"/>
                                            </p:txEl>
                                          </p:spTgt>
                                        </p:tgtEl>
                                        <p:attrNameLst>
                                          <p:attrName>style.visibility</p:attrName>
                                        </p:attrNameLst>
                                      </p:cBhvr>
                                      <p:to>
                                        <p:strVal val="visible"/>
                                      </p:to>
                                    </p:set>
                                    <p:animEffect transition="in" filter="fade">
                                      <p:cBhvr>
                                        <p:cTn id="14" dur="1000"/>
                                        <p:tgtEl>
                                          <p:spTgt spid="3075">
                                            <p:txEl>
                                              <p:pRg st="2" end="2"/>
                                            </p:txEl>
                                          </p:spTgt>
                                        </p:tgtEl>
                                      </p:cBhvr>
                                    </p:animEffect>
                                    <p:anim calcmode="lin" valueType="num">
                                      <p:cBhvr>
                                        <p:cTn id="15" dur="10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75">
                                            <p:txEl>
                                              <p:pRg st="4" end="4"/>
                                            </p:txEl>
                                          </p:spTgt>
                                        </p:tgtEl>
                                        <p:attrNameLst>
                                          <p:attrName>style.visibility</p:attrName>
                                        </p:attrNameLst>
                                      </p:cBhvr>
                                      <p:to>
                                        <p:strVal val="visible"/>
                                      </p:to>
                                    </p:set>
                                    <p:animEffect transition="in" filter="fade">
                                      <p:cBhvr>
                                        <p:cTn id="21" dur="1000"/>
                                        <p:tgtEl>
                                          <p:spTgt spid="3075">
                                            <p:txEl>
                                              <p:pRg st="4" end="4"/>
                                            </p:txEl>
                                          </p:spTgt>
                                        </p:tgtEl>
                                      </p:cBhvr>
                                    </p:animEffect>
                                    <p:anim calcmode="lin" valueType="num">
                                      <p:cBhvr>
                                        <p:cTn id="22" dur="10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07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075">
                                            <p:txEl>
                                              <p:pRg st="6" end="6"/>
                                            </p:txEl>
                                          </p:spTgt>
                                        </p:tgtEl>
                                        <p:attrNameLst>
                                          <p:attrName>style.visibility</p:attrName>
                                        </p:attrNameLst>
                                      </p:cBhvr>
                                      <p:to>
                                        <p:strVal val="visible"/>
                                      </p:to>
                                    </p:set>
                                    <p:animEffect transition="in" filter="fade">
                                      <p:cBhvr>
                                        <p:cTn id="28" dur="1000"/>
                                        <p:tgtEl>
                                          <p:spTgt spid="3075">
                                            <p:txEl>
                                              <p:pRg st="6" end="6"/>
                                            </p:txEl>
                                          </p:spTgt>
                                        </p:tgtEl>
                                      </p:cBhvr>
                                    </p:animEffect>
                                    <p:anim calcmode="lin" valueType="num">
                                      <p:cBhvr>
                                        <p:cTn id="29" dur="1000" fill="hold"/>
                                        <p:tgtEl>
                                          <p:spTgt spid="307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07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075">
                                            <p:txEl>
                                              <p:pRg st="8" end="8"/>
                                            </p:txEl>
                                          </p:spTgt>
                                        </p:tgtEl>
                                        <p:attrNameLst>
                                          <p:attrName>style.visibility</p:attrName>
                                        </p:attrNameLst>
                                      </p:cBhvr>
                                      <p:to>
                                        <p:strVal val="visible"/>
                                      </p:to>
                                    </p:set>
                                    <p:animEffect transition="in" filter="fade">
                                      <p:cBhvr>
                                        <p:cTn id="35" dur="1000"/>
                                        <p:tgtEl>
                                          <p:spTgt spid="3075">
                                            <p:txEl>
                                              <p:pRg st="8" end="8"/>
                                            </p:txEl>
                                          </p:spTgt>
                                        </p:tgtEl>
                                      </p:cBhvr>
                                    </p:animEffect>
                                    <p:anim calcmode="lin" valueType="num">
                                      <p:cBhvr>
                                        <p:cTn id="36" dur="1000" fill="hold"/>
                                        <p:tgtEl>
                                          <p:spTgt spid="3075">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07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6999B9C-AFE5-48C9-9981-9612004A3EA5}"/>
              </a:ext>
            </a:extLst>
          </p:cNvPr>
          <p:cNvSpPr>
            <a:spLocks noGrp="1" noChangeArrowheads="1"/>
          </p:cNvSpPr>
          <p:nvPr>
            <p:ph type="title"/>
          </p:nvPr>
        </p:nvSpPr>
        <p:spPr/>
        <p:txBody>
          <a:bodyPr/>
          <a:lstStyle/>
          <a:p>
            <a:r>
              <a:rPr lang="sl-SI" altLang="sl-SI">
                <a:solidFill>
                  <a:srgbClr val="CC0000"/>
                </a:solidFill>
              </a:rPr>
              <a:t>UPORABA</a:t>
            </a:r>
          </a:p>
        </p:txBody>
      </p:sp>
      <p:sp>
        <p:nvSpPr>
          <p:cNvPr id="24579" name="Rectangle 3">
            <a:extLst>
              <a:ext uri="{FF2B5EF4-FFF2-40B4-BE49-F238E27FC236}">
                <a16:creationId xmlns:a16="http://schemas.microsoft.com/office/drawing/2014/main" id="{2C5CBDD4-BEB1-46C1-A3C5-839838C6A07C}"/>
              </a:ext>
            </a:extLst>
          </p:cNvPr>
          <p:cNvSpPr>
            <a:spLocks noGrp="1" noChangeArrowheads="1"/>
          </p:cNvSpPr>
          <p:nvPr>
            <p:ph type="body" idx="1"/>
          </p:nvPr>
        </p:nvSpPr>
        <p:spPr>
          <a:xfrm>
            <a:off x="468313" y="1412875"/>
            <a:ext cx="8229600" cy="4533900"/>
          </a:xfrm>
        </p:spPr>
        <p:txBody>
          <a:bodyPr/>
          <a:lstStyle/>
          <a:p>
            <a:pPr algn="just">
              <a:lnSpc>
                <a:spcPct val="90000"/>
              </a:lnSpc>
            </a:pPr>
            <a:r>
              <a:rPr lang="sl-SI" altLang="sl-SI" sz="2300"/>
              <a:t>Mikrovalovno pečico uporabljamo za odtaljevanje, kuhanje in pečenje živil. Postopek je mnogo hitrejši kot v navadnih pečicah.  Pri vseh klasičnih pripravljalnih postopkih se vselej dovaja toplota živilu skozi njegovo površino. Temperatura v notranjosti narašča  počasi, saj so živila slabi toplotni prevodniki. Pri mikrovalovnih aparatih pa mikrovalovi, ki jih oddaja magnetron, prodirajo v notranjost hrane in predajajo toploto vodnim molekulam  in ta se razširi po vsej hrani. Na ta način se hrana segreva istočasno v vsej globini. </a:t>
            </a:r>
            <a:br>
              <a:rPr lang="sl-SI" altLang="sl-SI" sz="2300"/>
            </a:br>
            <a:endParaRPr lang="sl-SI" altLang="sl-SI" sz="2300"/>
          </a:p>
        </p:txBody>
      </p:sp>
      <p:pic>
        <p:nvPicPr>
          <p:cNvPr id="24581" name="Picture 5" descr="mikro">
            <a:extLst>
              <a:ext uri="{FF2B5EF4-FFF2-40B4-BE49-F238E27FC236}">
                <a16:creationId xmlns:a16="http://schemas.microsoft.com/office/drawing/2014/main" id="{69A6BCB3-1E0C-494C-872B-31A4E7CE3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941888"/>
            <a:ext cx="8064500" cy="1527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fade">
                                      <p:cBhvr>
                                        <p:cTn id="12" dur="20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58FDF3D0-405F-43B6-99C6-FCE4FB229019}"/>
              </a:ext>
            </a:extLst>
          </p:cNvPr>
          <p:cNvSpPr>
            <a:spLocks noGrp="1" noChangeArrowheads="1"/>
          </p:cNvSpPr>
          <p:nvPr>
            <p:ph type="title"/>
          </p:nvPr>
        </p:nvSpPr>
        <p:spPr/>
        <p:txBody>
          <a:bodyPr/>
          <a:lstStyle/>
          <a:p>
            <a:r>
              <a:rPr lang="sl-SI" altLang="sl-SI">
                <a:solidFill>
                  <a:srgbClr val="CC0000"/>
                </a:solidFill>
              </a:rPr>
              <a:t>DELOVANJE</a:t>
            </a:r>
          </a:p>
        </p:txBody>
      </p:sp>
      <p:sp>
        <p:nvSpPr>
          <p:cNvPr id="33795" name="Rectangle 3">
            <a:extLst>
              <a:ext uri="{FF2B5EF4-FFF2-40B4-BE49-F238E27FC236}">
                <a16:creationId xmlns:a16="http://schemas.microsoft.com/office/drawing/2014/main" id="{92B58089-93B8-435E-A859-CB118ADBEE6B}"/>
              </a:ext>
            </a:extLst>
          </p:cNvPr>
          <p:cNvSpPr>
            <a:spLocks noGrp="1" noChangeArrowheads="1"/>
          </p:cNvSpPr>
          <p:nvPr>
            <p:ph type="body" idx="1"/>
          </p:nvPr>
        </p:nvSpPr>
        <p:spPr/>
        <p:txBody>
          <a:bodyPr/>
          <a:lstStyle/>
          <a:p>
            <a:endParaRPr lang="sl-SI" altLang="sl-SI"/>
          </a:p>
        </p:txBody>
      </p:sp>
      <p:pic>
        <p:nvPicPr>
          <p:cNvPr id="33797" name="Picture 5" descr="micrval">
            <a:extLst>
              <a:ext uri="{FF2B5EF4-FFF2-40B4-BE49-F238E27FC236}">
                <a16:creationId xmlns:a16="http://schemas.microsoft.com/office/drawing/2014/main" id="{E3F8B031-E7F6-40DD-A0AC-26038921D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412875"/>
            <a:ext cx="8785225" cy="5108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3379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nodePh="1">
                                  <p:stCondLst>
                                    <p:cond delay="0"/>
                                  </p:stCondLst>
                                  <p:endCondLst>
                                    <p:cond evt="begin" delay="0">
                                      <p:tn val="9"/>
                                    </p:cond>
                                  </p:endCondLst>
                                  <p:childTnLst>
                                    <p:set>
                                      <p:cBhvr>
                                        <p:cTn id="10" dur="1" fill="hold">
                                          <p:stCondLst>
                                            <p:cond delay="0"/>
                                          </p:stCondLst>
                                        </p:cTn>
                                        <p:tgtEl>
                                          <p:spTgt spid="33795">
                                            <p:txEl>
                                              <p:pRg st="0" end="0"/>
                                            </p:txEl>
                                          </p:spTgt>
                                        </p:tgtEl>
                                        <p:attrNameLst>
                                          <p:attrName>style.visibility</p:attrName>
                                        </p:attrNameLst>
                                      </p:cBhvr>
                                      <p:to>
                                        <p:strVal val="visible"/>
                                      </p:to>
                                    </p:set>
                                    <p:animEffect transition="in" filter="fade">
                                      <p:cBhvr>
                                        <p:cTn id="11" dur="1000">
                                          <p:stCondLst>
                                            <p:cond delay="0"/>
                                          </p:stCondLst>
                                        </p:cTn>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D34D3441-22A0-4AC3-8BA9-41EB0F32DEE8}"/>
              </a:ext>
            </a:extLst>
          </p:cNvPr>
          <p:cNvSpPr>
            <a:spLocks noGrp="1" noChangeArrowheads="1"/>
          </p:cNvSpPr>
          <p:nvPr>
            <p:ph type="title"/>
          </p:nvPr>
        </p:nvSpPr>
        <p:spPr/>
        <p:txBody>
          <a:bodyPr/>
          <a:lstStyle/>
          <a:p>
            <a:endParaRPr lang="sl-SI" altLang="sl-SI"/>
          </a:p>
        </p:txBody>
      </p:sp>
      <p:sp>
        <p:nvSpPr>
          <p:cNvPr id="34819" name="Rectangle 3">
            <a:extLst>
              <a:ext uri="{FF2B5EF4-FFF2-40B4-BE49-F238E27FC236}">
                <a16:creationId xmlns:a16="http://schemas.microsoft.com/office/drawing/2014/main" id="{FCF9E332-18A3-418C-92EB-FFFC420A8E49}"/>
              </a:ext>
            </a:extLst>
          </p:cNvPr>
          <p:cNvSpPr>
            <a:spLocks noGrp="1" noChangeArrowheads="1"/>
          </p:cNvSpPr>
          <p:nvPr>
            <p:ph type="body" idx="1"/>
          </p:nvPr>
        </p:nvSpPr>
        <p:spPr>
          <a:xfrm>
            <a:off x="457200" y="404813"/>
            <a:ext cx="8229600" cy="5729287"/>
          </a:xfrm>
        </p:spPr>
        <p:txBody>
          <a:bodyPr/>
          <a:lstStyle/>
          <a:p>
            <a:pPr algn="just"/>
            <a:r>
              <a:rPr lang="sl-SI" altLang="sl-SI" sz="2400"/>
              <a:t>Mikrovalovi so sestavljeni iz močnih električnih in magnetnih polj, ki vsako sekundo miljardokrat spremenijo smer.  Vodne molekule, ki so v hrani, se skušajo usmeriti v smeri polja S-J in J-S. Ker se smer polja neprestano spreminja se tudi molekule neprestano sučejo. S tem vrtenjem dobivajo energijo, ki se s trkanjem spreminja v toploto in segreva hrano. Mikrovalove proizvaja magnetron, ki je najvažnejši del mikrovalovne pečice. </a:t>
            </a:r>
          </a:p>
        </p:txBody>
      </p:sp>
      <p:pic>
        <p:nvPicPr>
          <p:cNvPr id="34823" name="Picture 7" descr="mikrovka">
            <a:extLst>
              <a:ext uri="{FF2B5EF4-FFF2-40B4-BE49-F238E27FC236}">
                <a16:creationId xmlns:a16="http://schemas.microsoft.com/office/drawing/2014/main" id="{5D5AE616-2CCD-4B1E-9D32-535801AE94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429000"/>
            <a:ext cx="3313112" cy="3246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nodePh="1">
                                  <p:stCondLst>
                                    <p:cond delay="0"/>
                                  </p:stCondLst>
                                  <p:endCondLst>
                                    <p:cond evt="begin" delay="0">
                                      <p:tn val="5"/>
                                    </p:cond>
                                  </p:end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1000"/>
                                        <p:tgtEl>
                                          <p:spTgt spid="34818"/>
                                        </p:tgtEl>
                                      </p:cBhvr>
                                    </p:animEffect>
                                    <p:anim calcmode="lin" valueType="num">
                                      <p:cBhvr>
                                        <p:cTn id="8" dur="1000" fill="hold"/>
                                        <p:tgtEl>
                                          <p:spTgt spid="34818"/>
                                        </p:tgtEl>
                                        <p:attrNameLst>
                                          <p:attrName>ppt_x</p:attrName>
                                        </p:attrNameLst>
                                      </p:cBhvr>
                                      <p:tavLst>
                                        <p:tav tm="0">
                                          <p:val>
                                            <p:strVal val="#ppt_x"/>
                                          </p:val>
                                        </p:tav>
                                        <p:tav tm="100000">
                                          <p:val>
                                            <p:strVal val="#ppt_x"/>
                                          </p:val>
                                        </p:tav>
                                      </p:tavLst>
                                    </p:anim>
                                    <p:anim calcmode="lin" valueType="num">
                                      <p:cBhvr>
                                        <p:cTn id="9" dur="1000" fill="hold"/>
                                        <p:tgtEl>
                                          <p:spTgt spid="348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34819">
                                            <p:txEl>
                                              <p:pRg st="0" end="0"/>
                                            </p:txEl>
                                          </p:spTgt>
                                        </p:tgtEl>
                                        <p:attrNameLst>
                                          <p:attrName>style.visibility</p:attrName>
                                        </p:attrNameLst>
                                      </p:cBhvr>
                                      <p:to>
                                        <p:strVal val="visible"/>
                                      </p:to>
                                    </p:set>
                                    <p:anim calcmode="lin" valueType="num">
                                      <p:cBhvr additive="base">
                                        <p:cTn id="14" dur="1000" fill="hold">
                                          <p:stCondLst>
                                            <p:cond delay="0"/>
                                          </p:stCondLst>
                                        </p:cTn>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stCondLst>
                                            <p:cond delay="0"/>
                                          </p:stCondLst>
                                        </p:cTn>
                                        <p:tgtEl>
                                          <p:spTgt spid="3481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rev="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12143B4-2392-43AF-9BC9-CE506F684D50}"/>
              </a:ext>
            </a:extLst>
          </p:cNvPr>
          <p:cNvSpPr>
            <a:spLocks noGrp="1" noChangeArrowheads="1"/>
          </p:cNvSpPr>
          <p:nvPr>
            <p:ph type="title"/>
          </p:nvPr>
        </p:nvSpPr>
        <p:spPr>
          <a:xfrm>
            <a:off x="0" y="260350"/>
            <a:ext cx="8229600" cy="1143000"/>
          </a:xfrm>
        </p:spPr>
        <p:txBody>
          <a:bodyPr/>
          <a:lstStyle/>
          <a:p>
            <a:r>
              <a:rPr lang="sl-SI" altLang="sl-SI">
                <a:solidFill>
                  <a:srgbClr val="CC0000"/>
                </a:solidFill>
              </a:rPr>
              <a:t>NEVARNOSTI</a:t>
            </a:r>
          </a:p>
        </p:txBody>
      </p:sp>
      <p:sp>
        <p:nvSpPr>
          <p:cNvPr id="22531" name="Rectangle 3">
            <a:extLst>
              <a:ext uri="{FF2B5EF4-FFF2-40B4-BE49-F238E27FC236}">
                <a16:creationId xmlns:a16="http://schemas.microsoft.com/office/drawing/2014/main" id="{9023D57C-62EC-43D5-BF93-95CF3E0E7393}"/>
              </a:ext>
            </a:extLst>
          </p:cNvPr>
          <p:cNvSpPr>
            <a:spLocks noGrp="1" noChangeArrowheads="1"/>
          </p:cNvSpPr>
          <p:nvPr>
            <p:ph type="body" idx="1"/>
          </p:nvPr>
        </p:nvSpPr>
        <p:spPr>
          <a:xfrm>
            <a:off x="0" y="1628775"/>
            <a:ext cx="8229600" cy="4852988"/>
          </a:xfrm>
        </p:spPr>
        <p:txBody>
          <a:bodyPr/>
          <a:lstStyle/>
          <a:p>
            <a:pPr>
              <a:lnSpc>
                <a:spcPct val="90000"/>
              </a:lnSpc>
            </a:pPr>
            <a:r>
              <a:rPr lang="sl-SI" altLang="sl-SI" sz="2300"/>
              <a:t>Mikrovalovke nimajo dovolj energije, da bi ionizirale atome, molekule. Atomom ne morejo popolnoma odstraniti elektrona. Zaradi tega ne povzročajo raka (rentgenski žarki lahko ionizirajo atome in so rakotvorni).</a:t>
            </a:r>
          </a:p>
          <a:p>
            <a:pPr>
              <a:lnSpc>
                <a:spcPct val="90000"/>
              </a:lnSpc>
            </a:pPr>
            <a:r>
              <a:rPr lang="sl-SI" altLang="sl-SI" sz="2300"/>
              <a:t>Opekline lahko dobimo, če so ohišje ali vrata poškodovana, saj žarki izhajajo v prostor in tako »grejejo« naša tkiva. Nevarnost je večja pri delih telesa, ki toplote ne začutijo (npr. oči), kjer lahko dolgotrajna izpostavljenost privede do hudih poškodb.</a:t>
            </a:r>
          </a:p>
          <a:p>
            <a:pPr>
              <a:lnSpc>
                <a:spcPct val="90000"/>
              </a:lnSpc>
            </a:pPr>
            <a:r>
              <a:rPr lang="sl-SI" altLang="sl-SI" sz="2300"/>
              <a:t>Prav tako je prepovedano dajati v pečico kovinske predmete kot so jedilni pribor, jeklene paličice za nabodala, aluminijasta folija, krožnike z zlatimi obrobami. Ti prevodniki ustvarjajo električno polje, kar privede do isker in posledično ognja.</a:t>
            </a:r>
            <a:r>
              <a:rPr lang="sl-SI" altLang="sl-SI" sz="2300">
                <a:hlinkClick r:id="rId2" tooltip="http://www.phys.unsw.edu.au/~jw/superheating.html#other"/>
              </a:rPr>
              <a:t>[</a:t>
            </a:r>
            <a:r>
              <a:rPr lang="sl-SI" altLang="sl-SI" sz="2300"/>
              <a:t> </a:t>
            </a:r>
          </a:p>
        </p:txBody>
      </p:sp>
      <p:pic>
        <p:nvPicPr>
          <p:cNvPr id="22533" name="Picture 5" descr="klicaj1">
            <a:extLst>
              <a:ext uri="{FF2B5EF4-FFF2-40B4-BE49-F238E27FC236}">
                <a16:creationId xmlns:a16="http://schemas.microsoft.com/office/drawing/2014/main" id="{5DD205A5-BAD3-4BCA-A2C2-77E90A3C31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875" y="1943100"/>
            <a:ext cx="1000125" cy="491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randombar(horizontal)">
                                      <p:cBhvr>
                                        <p:cTn id="7" dur="600">
                                          <p:stCondLst>
                                            <p:cond delay="0"/>
                                          </p:stCondLst>
                                        </p:cTn>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randombar(horizontal)">
                                      <p:cBhvr>
                                        <p:cTn id="12" dur="500"/>
                                        <p:tgtEl>
                                          <p:spTgt spid="225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531">
                                            <p:txEl>
                                              <p:pRg st="1" end="1"/>
                                            </p:txEl>
                                          </p:spTgt>
                                        </p:tgtEl>
                                        <p:attrNameLst>
                                          <p:attrName>style.visibility</p:attrName>
                                        </p:attrNameLst>
                                      </p:cBhvr>
                                      <p:to>
                                        <p:strVal val="visible"/>
                                      </p:to>
                                    </p:set>
                                    <p:animEffect transition="in" filter="randombar(horizontal)">
                                      <p:cBhvr>
                                        <p:cTn id="17" dur="500"/>
                                        <p:tgtEl>
                                          <p:spTgt spid="2253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2531">
                                            <p:txEl>
                                              <p:pRg st="2" end="2"/>
                                            </p:txEl>
                                          </p:spTgt>
                                        </p:tgtEl>
                                        <p:attrNameLst>
                                          <p:attrName>style.visibility</p:attrName>
                                        </p:attrNameLst>
                                      </p:cBhvr>
                                      <p:to>
                                        <p:strVal val="visible"/>
                                      </p:to>
                                    </p:set>
                                    <p:animEffect transition="in" filter="randombar(horizontal)">
                                      <p:cBhvr>
                                        <p:cTn id="22"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92B088E-29EA-45C2-B5D8-945D04559350}"/>
              </a:ext>
            </a:extLst>
          </p:cNvPr>
          <p:cNvSpPr>
            <a:spLocks noGrp="1" noChangeArrowheads="1"/>
          </p:cNvSpPr>
          <p:nvPr>
            <p:ph type="title"/>
          </p:nvPr>
        </p:nvSpPr>
        <p:spPr/>
        <p:txBody>
          <a:bodyPr/>
          <a:lstStyle/>
          <a:p>
            <a:r>
              <a:rPr lang="sl-SI" altLang="sl-SI">
                <a:solidFill>
                  <a:srgbClr val="CC0000"/>
                </a:solidFill>
              </a:rPr>
              <a:t>ALI VEŠ?</a:t>
            </a:r>
          </a:p>
        </p:txBody>
      </p:sp>
      <p:sp>
        <p:nvSpPr>
          <p:cNvPr id="23555" name="Rectangle 3">
            <a:extLst>
              <a:ext uri="{FF2B5EF4-FFF2-40B4-BE49-F238E27FC236}">
                <a16:creationId xmlns:a16="http://schemas.microsoft.com/office/drawing/2014/main" id="{A99D7AAD-35B7-44AE-BC6D-5413453FD868}"/>
              </a:ext>
            </a:extLst>
          </p:cNvPr>
          <p:cNvSpPr>
            <a:spLocks noGrp="1" noChangeArrowheads="1"/>
          </p:cNvSpPr>
          <p:nvPr>
            <p:ph type="body" idx="1"/>
          </p:nvPr>
        </p:nvSpPr>
        <p:spPr>
          <a:xfrm>
            <a:off x="395288" y="1268413"/>
            <a:ext cx="8291512" cy="4852987"/>
          </a:xfrm>
        </p:spPr>
        <p:txBody>
          <a:bodyPr/>
          <a:lstStyle/>
          <a:p>
            <a:pPr algn="just">
              <a:lnSpc>
                <a:spcPct val="90000"/>
              </a:lnSpc>
            </a:pPr>
            <a:r>
              <a:rPr lang="sl-SI" altLang="sl-SI" sz="2400"/>
              <a:t>V mikrovalovno pečico smemo dati živila v posodah iz umetnih mas, keramike, stekla ali porcelana, </a:t>
            </a:r>
            <a:r>
              <a:rPr lang="sl-SI" altLang="sl-SI" sz="2400" b="1" u="sng"/>
              <a:t>nikakor pa ne iz kovin (folije)</a:t>
            </a:r>
            <a:r>
              <a:rPr lang="sl-SI" altLang="sl-SI" sz="2400"/>
              <a:t>, ker so nepropustne za valove in na površini se pojavi vidna svetloba (iskrenje). </a:t>
            </a:r>
          </a:p>
          <a:p>
            <a:pPr algn="just">
              <a:lnSpc>
                <a:spcPct val="90000"/>
              </a:lnSpc>
            </a:pPr>
            <a:endParaRPr lang="sl-SI" altLang="sl-SI" sz="2400"/>
          </a:p>
          <a:p>
            <a:pPr algn="just">
              <a:lnSpc>
                <a:spcPct val="90000"/>
              </a:lnSpc>
            </a:pPr>
            <a:r>
              <a:rPr lang="sl-SI" altLang="sl-SI" sz="2400"/>
              <a:t>Tudi krožniki z zlati robom se pokvarijo! </a:t>
            </a:r>
          </a:p>
          <a:p>
            <a:pPr algn="just">
              <a:lnSpc>
                <a:spcPct val="90000"/>
              </a:lnSpc>
              <a:buFont typeface="Wingdings" panose="05000000000000000000" pitchFamily="2" charset="2"/>
              <a:buNone/>
            </a:pPr>
            <a:endParaRPr lang="sl-SI" altLang="sl-SI" sz="2400"/>
          </a:p>
          <a:p>
            <a:pPr algn="just">
              <a:lnSpc>
                <a:spcPct val="90000"/>
              </a:lnSpc>
            </a:pPr>
            <a:r>
              <a:rPr lang="sl-SI" altLang="sl-SI" sz="2400"/>
              <a:t>Mikrovalovi so oblika energije, podobna svetlobi. Potujejo s hitrostjo 300 000 000 m/s in prodirajo skozi zrak, hrano in prazen prostor.  </a:t>
            </a:r>
          </a:p>
          <a:p>
            <a:pPr algn="just">
              <a:lnSpc>
                <a:spcPct val="90000"/>
              </a:lnSpc>
            </a:pPr>
            <a:endParaRPr lang="sl-SI" altLang="sl-SI" sz="2400"/>
          </a:p>
          <a:p>
            <a:pPr>
              <a:lnSpc>
                <a:spcPct val="90000"/>
              </a:lnSpc>
            </a:pPr>
            <a:r>
              <a:rPr lang="sl-SI" altLang="sl-SI" sz="2400"/>
              <a:t>POZOR! V pečico ne smemo dati živih bitij. </a:t>
            </a:r>
            <a:br>
              <a:rPr lang="sl-SI" altLang="sl-SI" sz="2400"/>
            </a:br>
            <a:endParaRPr lang="sl-SI" altLang="sl-SI" sz="2400"/>
          </a:p>
        </p:txBody>
      </p:sp>
      <p:pic>
        <p:nvPicPr>
          <p:cNvPr id="23559" name="Picture 7" descr="alives1">
            <a:extLst>
              <a:ext uri="{FF2B5EF4-FFF2-40B4-BE49-F238E27FC236}">
                <a16:creationId xmlns:a16="http://schemas.microsoft.com/office/drawing/2014/main" id="{B5E5E51E-E106-4599-8B86-557638A64C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488" y="4724400"/>
            <a:ext cx="1644650" cy="1878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 calcmode="lin" valueType="num">
                                      <p:cBhvr>
                                        <p:cTn id="13" dur="5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35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p:cTn id="19" dur="5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355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3555">
                                            <p:txEl>
                                              <p:pRg st="4" end="4"/>
                                            </p:txEl>
                                          </p:spTgt>
                                        </p:tgtEl>
                                        <p:attrNameLst>
                                          <p:attrName>style.visibility</p:attrName>
                                        </p:attrNameLst>
                                      </p:cBhvr>
                                      <p:to>
                                        <p:strVal val="visible"/>
                                      </p:to>
                                    </p:set>
                                    <p:anim calcmode="lin" valueType="num">
                                      <p:cBhvr>
                                        <p:cTn id="25" dur="5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355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anim calcmode="lin" valueType="num">
                                      <p:cBhvr>
                                        <p:cTn id="31" dur="500" fill="hold"/>
                                        <p:tgtEl>
                                          <p:spTgt spid="23555">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2355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8CB305FA-9ACA-4C2F-A985-1EE994C8BB16}"/>
              </a:ext>
            </a:extLst>
          </p:cNvPr>
          <p:cNvSpPr>
            <a:spLocks noGrp="1" noChangeArrowheads="1"/>
          </p:cNvSpPr>
          <p:nvPr>
            <p:ph type="title"/>
          </p:nvPr>
        </p:nvSpPr>
        <p:spPr>
          <a:xfrm>
            <a:off x="395288" y="0"/>
            <a:ext cx="8229600" cy="1143000"/>
          </a:xfrm>
        </p:spPr>
        <p:txBody>
          <a:bodyPr/>
          <a:lstStyle/>
          <a:p>
            <a:r>
              <a:rPr lang="sl-SI" altLang="sl-SI" sz="4000">
                <a:solidFill>
                  <a:srgbClr val="CC0000"/>
                </a:solidFill>
              </a:rPr>
              <a:t>ANKETA IN REZULTATI ANKETE</a:t>
            </a:r>
          </a:p>
        </p:txBody>
      </p:sp>
      <p:sp>
        <p:nvSpPr>
          <p:cNvPr id="30723" name="Rectangle 3">
            <a:extLst>
              <a:ext uri="{FF2B5EF4-FFF2-40B4-BE49-F238E27FC236}">
                <a16:creationId xmlns:a16="http://schemas.microsoft.com/office/drawing/2014/main" id="{61413990-65C3-4B25-9C7F-833C8E053C42}"/>
              </a:ext>
            </a:extLst>
          </p:cNvPr>
          <p:cNvSpPr>
            <a:spLocks noGrp="1" noChangeArrowheads="1"/>
          </p:cNvSpPr>
          <p:nvPr>
            <p:ph type="body" idx="1"/>
          </p:nvPr>
        </p:nvSpPr>
        <p:spPr>
          <a:xfrm>
            <a:off x="468313" y="1196975"/>
            <a:ext cx="8229600" cy="4533900"/>
          </a:xfrm>
        </p:spPr>
        <p:txBody>
          <a:bodyPr/>
          <a:lstStyle/>
          <a:p>
            <a:pPr algn="just"/>
            <a:r>
              <a:rPr lang="sl-SI" altLang="sl-SI" sz="2400"/>
              <a:t>Kot dijakinje Srednje zdravstvene šole Juge Polak Maribor smo se odpravile po naši šoli in po ulicah Maribora. Ustavljale smo ljudi različnih starosti in jih povprašale ali uporabljajo mikrovalovno pečico, kako pogosto in ali se jim zdi mikrovalovna pečica nevarna? Ugotovile smo, da večina ljudi vsakodnevno uporablja mikrovalovno pečico, predvsem za segrevanje. Po  podatkih sodeč pa smo ugotovile tudi, da veliko ljudi ne ve, da je mikrovalovna pečica nevarna.</a:t>
            </a:r>
          </a:p>
        </p:txBody>
      </p:sp>
      <p:pic>
        <p:nvPicPr>
          <p:cNvPr id="30725" name="Picture 5" descr="AMW-230-WH">
            <a:extLst>
              <a:ext uri="{FF2B5EF4-FFF2-40B4-BE49-F238E27FC236}">
                <a16:creationId xmlns:a16="http://schemas.microsoft.com/office/drawing/2014/main" id="{24057BB3-4E5D-4C31-810D-A6C5E3AFB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4581525"/>
            <a:ext cx="2359025" cy="2097088"/>
          </a:xfrm>
          <a:prstGeom prst="rect">
            <a:avLst/>
          </a:prstGeom>
          <a:noFill/>
          <a:extLst>
            <a:ext uri="{909E8E84-426E-40DD-AFC4-6F175D3DCCD1}">
              <a14:hiddenFill xmlns:a14="http://schemas.microsoft.com/office/drawing/2010/main">
                <a:solidFill>
                  <a:srgbClr val="FFFFFF"/>
                </a:solidFill>
              </a14:hiddenFill>
            </a:ext>
          </a:extLst>
        </p:spPr>
      </p:pic>
      <p:pic>
        <p:nvPicPr>
          <p:cNvPr id="30728" name="Picture 8" descr="img2836_M">
            <a:extLst>
              <a:ext uri="{FF2B5EF4-FFF2-40B4-BE49-F238E27FC236}">
                <a16:creationId xmlns:a16="http://schemas.microsoft.com/office/drawing/2014/main" id="{5B8F0188-1BCC-4256-8269-4D84D26C5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4652963"/>
            <a:ext cx="1504950" cy="2028825"/>
          </a:xfrm>
          <a:prstGeom prst="rect">
            <a:avLst/>
          </a:prstGeom>
          <a:noFill/>
          <a:extLst>
            <a:ext uri="{909E8E84-426E-40DD-AFC4-6F175D3DCCD1}">
              <a14:hiddenFill xmlns:a14="http://schemas.microsoft.com/office/drawing/2010/main">
                <a:solidFill>
                  <a:srgbClr val="FFFFFF"/>
                </a:solidFill>
              </a14:hiddenFill>
            </a:ext>
          </a:extLst>
        </p:spPr>
      </p:pic>
      <p:pic>
        <p:nvPicPr>
          <p:cNvPr id="30730" name="Picture 10" descr="mwg729">
            <a:extLst>
              <a:ext uri="{FF2B5EF4-FFF2-40B4-BE49-F238E27FC236}">
                <a16:creationId xmlns:a16="http://schemas.microsoft.com/office/drawing/2014/main" id="{0B33ED35-F8F7-4011-BCC2-C7947C867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4652963"/>
            <a:ext cx="1871663" cy="2016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fade">
                                      <p:cBhvr>
                                        <p:cTn id="12" dur="2000"/>
                                        <p:tgtEl>
                                          <p:spTgt spid="30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259BE7FF-7288-4B4E-BED8-BE7C5E79AFC6}"/>
              </a:ext>
            </a:extLst>
          </p:cNvPr>
          <p:cNvSpPr>
            <a:spLocks noGrp="1" noChangeArrowheads="1"/>
          </p:cNvSpPr>
          <p:nvPr>
            <p:ph type="body" idx="1"/>
          </p:nvPr>
        </p:nvSpPr>
        <p:spPr>
          <a:xfrm>
            <a:off x="457200" y="404813"/>
            <a:ext cx="8229600" cy="5729287"/>
          </a:xfrm>
        </p:spPr>
        <p:txBody>
          <a:bodyPr/>
          <a:lstStyle/>
          <a:p>
            <a:r>
              <a:rPr lang="sl-SI" altLang="sl-SI">
                <a:solidFill>
                  <a:srgbClr val="CC0000"/>
                </a:solidFill>
              </a:rPr>
              <a:t>Spol:</a:t>
            </a:r>
            <a:r>
              <a:rPr lang="sl-SI" altLang="sl-SI"/>
              <a:t> </a:t>
            </a:r>
          </a:p>
          <a:p>
            <a:pPr>
              <a:buFont typeface="Wingdings" panose="05000000000000000000" pitchFamily="2" charset="2"/>
              <a:buNone/>
            </a:pPr>
            <a:endParaRPr lang="sl-SI" altLang="sl-SI"/>
          </a:p>
          <a:p>
            <a:pPr>
              <a:buFont typeface="Wingdings" panose="05000000000000000000" pitchFamily="2" charset="2"/>
              <a:buNone/>
            </a:pPr>
            <a:endParaRPr lang="sl-SI" altLang="sl-SI"/>
          </a:p>
          <a:p>
            <a:pPr>
              <a:buFont typeface="Wingdings" panose="05000000000000000000" pitchFamily="2" charset="2"/>
              <a:buNone/>
            </a:pPr>
            <a:endParaRPr lang="sl-SI" altLang="sl-SI"/>
          </a:p>
          <a:p>
            <a:pPr>
              <a:buFont typeface="Wingdings" panose="05000000000000000000" pitchFamily="2" charset="2"/>
              <a:buNone/>
            </a:pPr>
            <a:endParaRPr lang="sl-SI" altLang="sl-SI"/>
          </a:p>
          <a:p>
            <a:r>
              <a:rPr lang="sl-SI" altLang="sl-SI"/>
              <a:t> </a:t>
            </a:r>
            <a:r>
              <a:rPr lang="sl-SI" altLang="sl-SI">
                <a:solidFill>
                  <a:srgbClr val="CC0000"/>
                </a:solidFill>
              </a:rPr>
              <a:t>Povprečna starost:</a:t>
            </a:r>
            <a:r>
              <a:rPr lang="sl-SI" altLang="sl-SI"/>
              <a:t> 28 let</a:t>
            </a:r>
          </a:p>
        </p:txBody>
      </p:sp>
      <p:pic>
        <p:nvPicPr>
          <p:cNvPr id="31749" name="Picture 5" descr="ljudje1">
            <a:extLst>
              <a:ext uri="{FF2B5EF4-FFF2-40B4-BE49-F238E27FC236}">
                <a16:creationId xmlns:a16="http://schemas.microsoft.com/office/drawing/2014/main" id="{028EC758-68BD-44D7-801C-CB359456A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076700"/>
            <a:ext cx="381000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31751" name="Picture 7" descr="ljudje">
            <a:extLst>
              <a:ext uri="{FF2B5EF4-FFF2-40B4-BE49-F238E27FC236}">
                <a16:creationId xmlns:a16="http://schemas.microsoft.com/office/drawing/2014/main" id="{8410CE03-EA33-4B0F-AB54-2F25D3FA7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4052888"/>
            <a:ext cx="3671888" cy="2447925"/>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9" descr="pict_20070123PHT02348">
            <a:extLst>
              <a:ext uri="{FF2B5EF4-FFF2-40B4-BE49-F238E27FC236}">
                <a16:creationId xmlns:a16="http://schemas.microsoft.com/office/drawing/2014/main" id="{1A44D27B-2A1C-439C-A0A3-4D8BADEA9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268413"/>
            <a:ext cx="3624262" cy="1876425"/>
          </a:xfrm>
          <a:prstGeom prst="rect">
            <a:avLst/>
          </a:prstGeom>
          <a:noFill/>
          <a:extLst>
            <a:ext uri="{909E8E84-426E-40DD-AFC4-6F175D3DCCD1}">
              <a14:hiddenFill xmlns:a14="http://schemas.microsoft.com/office/drawing/2010/main">
                <a:solidFill>
                  <a:srgbClr val="FFFFFF"/>
                </a:solidFill>
              </a14:hiddenFill>
            </a:ext>
          </a:extLst>
        </p:spPr>
      </p:pic>
      <p:sp>
        <p:nvSpPr>
          <p:cNvPr id="31754" name="Rectangle 10">
            <a:extLst>
              <a:ext uri="{FF2B5EF4-FFF2-40B4-BE49-F238E27FC236}">
                <a16:creationId xmlns:a16="http://schemas.microsoft.com/office/drawing/2014/main" id="{CD39C9BE-C204-4CE0-B1F1-846E7CE93D09}"/>
              </a:ext>
            </a:extLst>
          </p:cNvPr>
          <p:cNvSpPr>
            <a:spLocks noChangeArrowheads="1"/>
          </p:cNvSpPr>
          <p:nvPr/>
        </p:nvSpPr>
        <p:spPr bwMode="auto">
          <a:xfrm>
            <a:off x="323850" y="1628775"/>
            <a:ext cx="2303463"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5"/>
              </a:buBlip>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buFont typeface="Wingdings" panose="05000000000000000000" pitchFamily="2" charset="2"/>
              <a:buNone/>
            </a:pPr>
            <a:endParaRPr lang="sl-SI" altLang="sl-SI"/>
          </a:p>
          <a:p>
            <a:pPr>
              <a:buFont typeface="Wingdings" panose="05000000000000000000" pitchFamily="2" charset="2"/>
              <a:buNone/>
            </a:pPr>
            <a:endParaRPr lang="sl-SI" altLang="sl-SI"/>
          </a:p>
          <a:p>
            <a:pPr>
              <a:buFont typeface="Wingdings" panose="05000000000000000000" pitchFamily="2" charset="2"/>
              <a:buNone/>
            </a:pPr>
            <a:endParaRPr lang="sl-SI" altLang="sl-SI"/>
          </a:p>
        </p:txBody>
      </p:sp>
      <p:sp>
        <p:nvSpPr>
          <p:cNvPr id="31755" name="Rectangle 11">
            <a:extLst>
              <a:ext uri="{FF2B5EF4-FFF2-40B4-BE49-F238E27FC236}">
                <a16:creationId xmlns:a16="http://schemas.microsoft.com/office/drawing/2014/main" id="{920111FB-BE2A-4397-8977-EC5B0CEE4B2A}"/>
              </a:ext>
            </a:extLst>
          </p:cNvPr>
          <p:cNvSpPr>
            <a:spLocks noChangeArrowheads="1"/>
          </p:cNvSpPr>
          <p:nvPr/>
        </p:nvSpPr>
        <p:spPr bwMode="auto">
          <a:xfrm>
            <a:off x="468313" y="1412875"/>
            <a:ext cx="2314575"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5"/>
              </a:buBlip>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buFont typeface="Wingdings" panose="05000000000000000000" pitchFamily="2" charset="2"/>
              <a:buNone/>
            </a:pPr>
            <a:r>
              <a:rPr lang="sl-SI" altLang="sl-SI" u="sng"/>
              <a:t> Ženske</a:t>
            </a:r>
          </a:p>
          <a:p>
            <a:pPr>
              <a:buFont typeface="Wingdings" panose="05000000000000000000" pitchFamily="2" charset="2"/>
              <a:buNone/>
            </a:pPr>
            <a:r>
              <a:rPr lang="sl-SI" altLang="sl-SI" sz="2500"/>
              <a:t>56%</a:t>
            </a:r>
          </a:p>
          <a:p>
            <a:pPr>
              <a:buFont typeface="Wingdings" panose="05000000000000000000" pitchFamily="2" charset="2"/>
              <a:buNone/>
            </a:pPr>
            <a:r>
              <a:rPr lang="sl-SI" altLang="sl-SI" sz="2500"/>
              <a:t>anketirancev</a:t>
            </a:r>
          </a:p>
        </p:txBody>
      </p:sp>
      <p:sp>
        <p:nvSpPr>
          <p:cNvPr id="31756" name="Rectangle 12">
            <a:extLst>
              <a:ext uri="{FF2B5EF4-FFF2-40B4-BE49-F238E27FC236}">
                <a16:creationId xmlns:a16="http://schemas.microsoft.com/office/drawing/2014/main" id="{9C280013-B099-45B7-9291-B6D87AB34399}"/>
              </a:ext>
            </a:extLst>
          </p:cNvPr>
          <p:cNvSpPr>
            <a:spLocks noChangeArrowheads="1"/>
          </p:cNvSpPr>
          <p:nvPr/>
        </p:nvSpPr>
        <p:spPr bwMode="auto">
          <a:xfrm>
            <a:off x="6443663" y="1268413"/>
            <a:ext cx="2459037"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Font typeface="Wingdings" panose="05000000000000000000" pitchFamily="2" charset="2"/>
              <a:buBlip>
                <a:blip r:embed="rId5"/>
              </a:buBlip>
              <a:defRPr sz="32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1pPr>
            <a:lvl2pPr marL="742950" indent="-285750">
              <a:spcBef>
                <a:spcPct val="20000"/>
              </a:spcBef>
              <a:buClr>
                <a:schemeClr val="folHlink"/>
              </a:buClr>
              <a:buSzPct val="50000"/>
              <a:buFont typeface="Wingdings" panose="05000000000000000000" pitchFamily="2" charset="2"/>
              <a:buChar char="n"/>
              <a:defRPr sz="28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Blip>
                <a:blip r:embed="rId5"/>
              </a:buBlip>
              <a:defRPr sz="24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n"/>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fontAlgn="base">
              <a:spcBef>
                <a:spcPct val="20000"/>
              </a:spcBef>
              <a:spcAft>
                <a:spcPct val="0"/>
              </a:spcAft>
              <a:buClr>
                <a:schemeClr val="hlink"/>
              </a:buClr>
              <a:buFont typeface="Wingdings" panose="05000000000000000000" pitchFamily="2" charset="2"/>
              <a:buBlip>
                <a:blip r:embed="rId5"/>
              </a:buBlip>
              <a:defRPr sz="200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defRPr>
            </a:lvl9pPr>
          </a:lstStyle>
          <a:p>
            <a:pPr>
              <a:buFont typeface="Wingdings" panose="05000000000000000000" pitchFamily="2" charset="2"/>
              <a:buNone/>
            </a:pPr>
            <a:r>
              <a:rPr lang="sl-SI" altLang="sl-SI" u="sng"/>
              <a:t>Moški</a:t>
            </a:r>
          </a:p>
          <a:p>
            <a:pPr>
              <a:buFont typeface="Wingdings" panose="05000000000000000000" pitchFamily="2" charset="2"/>
              <a:buNone/>
            </a:pPr>
            <a:r>
              <a:rPr lang="sl-SI" altLang="sl-SI" sz="2400"/>
              <a:t>44 %</a:t>
            </a:r>
          </a:p>
          <a:p>
            <a:pPr>
              <a:buFont typeface="Wingdings" panose="05000000000000000000" pitchFamily="2" charset="2"/>
              <a:buNone/>
            </a:pPr>
            <a:r>
              <a:rPr lang="sl-SI" altLang="sl-SI" sz="2400"/>
              <a:t>anketirancev</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1747">
                                            <p:txEl>
                                              <p:pRg st="5" end="5"/>
                                            </p:txEl>
                                          </p:spTgt>
                                        </p:tgtEl>
                                        <p:attrNameLst>
                                          <p:attrName>style.visibility</p:attrName>
                                        </p:attrNameLst>
                                      </p:cBhvr>
                                      <p:to>
                                        <p:strVal val="visible"/>
                                      </p:to>
                                    </p:set>
                                    <p:animEffect transition="in" filter="fade">
                                      <p:cBhvr>
                                        <p:cTn id="14" dur="1000"/>
                                        <p:tgtEl>
                                          <p:spTgt spid="31747">
                                            <p:txEl>
                                              <p:pRg st="5" end="5"/>
                                            </p:txEl>
                                          </p:spTgt>
                                        </p:tgtEl>
                                      </p:cBhvr>
                                    </p:animEffect>
                                    <p:anim calcmode="lin" valueType="num">
                                      <p:cBhvr>
                                        <p:cTn id="15" dur="10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theme/theme1.xml><?xml version="1.0" encoding="utf-8"?>
<a:theme xmlns:a="http://schemas.openxmlformats.org/drawingml/2006/main" name="Digitalne pike">
  <a:themeElements>
    <a:clrScheme name="Digitalne pike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ne pik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gitalne pike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ne pike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ne pike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ne pike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ne pike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ne pike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ne pike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ne pike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ne pike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 Dots</Template>
  <TotalTime>0</TotalTime>
  <Words>529</Words>
  <Application>Microsoft Office PowerPoint</Application>
  <PresentationFormat>On-screen Show (4:3)</PresentationFormat>
  <Paragraphs>71</Paragraphs>
  <Slides>16</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0" baseType="lpstr">
      <vt:lpstr>Arial</vt:lpstr>
      <vt:lpstr>Wingdings</vt:lpstr>
      <vt:lpstr>Digitalne pike</vt:lpstr>
      <vt:lpstr>Grafikon</vt:lpstr>
      <vt:lpstr>MIKROVALOVNA PEČICA </vt:lpstr>
      <vt:lpstr>OSNOVNI SESTAVNI DELI</vt:lpstr>
      <vt:lpstr>UPORABA</vt:lpstr>
      <vt:lpstr>DELOVANJE</vt:lpstr>
      <vt:lpstr>PowerPoint Presentation</vt:lpstr>
      <vt:lpstr>NEVARNOSTI</vt:lpstr>
      <vt:lpstr>ALI VEŠ?</vt:lpstr>
      <vt:lpstr>ANKETA IN REZULTATI ANKETE</vt:lpstr>
      <vt:lpstr>PowerPoint Presentation</vt:lpstr>
      <vt:lpstr>Ali uporabljate mikrovalovno pečico?</vt:lpstr>
      <vt:lpstr>Kako pogosto jo uporabljate?</vt:lpstr>
      <vt:lpstr>Katere funkcije mikrovalovne pečice uporabljate največ?</vt:lpstr>
      <vt:lpstr>Za katero hrano ali pijačo jo najpogosteje uporabljate?</vt:lpstr>
      <vt:lpstr>PowerPoint Presentation</vt:lpstr>
      <vt:lpstr>Ali se vam zdi mikrovalovna pečica nevarna?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2019-06-03T09:11:50Z</dcterms:created>
  <dcterms:modified xsi:type="dcterms:W3CDTF">2019-06-03T09:11:50Z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