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7D019E-27DD-4DF6-9BA5-C2BFE35F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0C52-3B29-4841-9AD6-8DD07A00233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5C50FC0-635C-4CBC-A613-DC2A7BD9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8CF8D23-9583-408F-B698-D673A63F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2D185-17EB-4C2F-B050-18128054558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660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3F26C73-FDEB-470C-AE4D-3612A609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287D-E94E-4954-BECD-3B5D8D0DB07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8B54205-7F1D-402F-859D-A4CE73340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BF7D83E-470E-4D9A-9B05-EB8098675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7FC15-811E-4BA1-88AB-4034E2A252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7884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585241A-A6F3-4F9F-B8EA-A5A95D69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E0AB-6383-445A-BF28-AEA70A32262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CC5ED39-763E-44DB-89E9-6FA779CB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59EC8F2-A328-486F-A60E-FC6DC01E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CAEA9-E8BE-47CB-B803-82696E1B4E6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543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8ADC082-E0EE-4213-BD87-FE795ACB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F484-296E-4487-A924-BA57C958340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65160C-A33B-46BA-B3AE-B15BA827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5CCD05B-17DF-44A7-A0EC-45EB6AF4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22548-25BC-4E10-89C3-EFACE6DDAC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860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F904ABC-3D6E-454B-8370-C9FEFA44A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66D5-D438-41B6-A813-E36DA36EBB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9D917A0-79D3-46B2-B0F4-B5F52B6B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0DC43DB-6D45-4613-9D05-E2E0C64F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877C-8372-4FBA-85AC-959EA5F8E9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2973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7AEB916-5E9D-48AE-9EE5-7C625337C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D1F27-0EF1-4E55-8149-C03FC189492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4D94F55-877B-40AC-8478-3423D721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009583A-985C-45FB-8370-52A7CAA0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3564-8D7B-42E3-AE2F-6E5A8AADEE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536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8649EB8F-1717-45E1-8334-B181D732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CDCEC-C41D-4BA2-8D8C-0E7C60A89F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007D8D0F-D715-43DC-9AB8-E7CF697B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924F22F-BDBE-4A72-95DD-D15650A2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AC22B-C4A8-4ABF-8F3F-A2191D2928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372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D45018A1-D06D-4434-8966-E51F0A05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F920-1DD1-4952-BC4B-9800CB70D5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2D793623-EC3F-43A1-99B0-F9675608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1F9370EE-D3AE-4180-AFDE-E5ABC426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0CFE4-8352-4FE5-AA0C-F0B5B8260E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78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A2CA34AA-185A-41CA-A63C-BBB7D7742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BAC4-4622-468E-9EAD-D73A0D4425F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261DB2D-5783-45B2-8A40-BF11AC7BD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CE8F1386-B2B6-439C-AF44-45BC5583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64872-8062-4F3E-9C6D-C70448ACFE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124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9ACD358-648E-4561-9BFD-EAE8E8C8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8454-7953-4CB3-8F6C-27987CF4100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25D60F3-B9C9-47FA-BBA8-034D5DD3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834428B-2451-492C-8283-865AA1A8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515FC-D27D-4BB3-9C0E-3D8B734073B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741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F2CFF13-9B91-4F90-B2D3-C06D3BFF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297A-B9C3-4ABA-83D6-484637E237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BF7FE55-72A9-444D-92C1-02408E56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0BAD766-AD5C-40E2-B1F1-1315E38E1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CFC4-6EBA-4ED2-948F-A4DBF1B20A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84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348D0574-E1D6-4EBB-9419-A977621300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EAF4F78-69BE-463D-BC0D-1ACF6FCE9F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8A15F89-42C4-4364-9388-41183B518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42427-23B2-4C3E-A2CA-CEC6401284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EC84FCC-84BB-411E-80C3-8187C0BD6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149B35C-3D7E-442E-9E65-7EAE85B9B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97E1DF-7BA0-405D-BBE4-230CF1D46CB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jvideo.com/video-sveder-za-vrtanje-oglatih-lukenj/d5ead84c10ee337c8e40" TargetMode="External"/><Relationship Id="rId2" Type="http://schemas.openxmlformats.org/officeDocument/2006/relationships/hyperlink" Target="http://www.youtube.com/watch?v=MMMrd_nlok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00FE79C7-F078-4412-9E7D-67AD2C243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7200" b="1" i="1" u="sng">
                <a:solidFill>
                  <a:srgbClr val="00B050"/>
                </a:solidFill>
              </a:rPr>
              <a:t>OBDELAVA SNOVI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09955C3-48C7-4F52-BEE5-5ACBC57B5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sl-SI" dirty="0"/>
          </a:p>
          <a:p>
            <a:pPr algn="r" fontAlgn="auto">
              <a:spcAft>
                <a:spcPts val="0"/>
              </a:spcAft>
              <a:defRPr/>
            </a:pPr>
            <a:endParaRPr lang="sl-SI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0BEB34C-3CBC-44D9-B5DA-BBE1ADE2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KAKŠNA ŽAGA JE TO?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1F37814-6E2B-441F-B3EF-DFE1865D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A) ročna žaga le za kovino</a:t>
            </a:r>
          </a:p>
          <a:p>
            <a:r>
              <a:rPr lang="sl-SI" altLang="sl-SI"/>
              <a:t>B) vibracijska žaga za plastične mat.</a:t>
            </a:r>
          </a:p>
          <a:p>
            <a:r>
              <a:rPr lang="sl-SI" altLang="sl-SI"/>
              <a:t>C) vibracijska žaga za les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1C718DD5-5319-4D08-8842-3257ED14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50963"/>
            <a:ext cx="46609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va puščica 3">
            <a:extLst>
              <a:ext uri="{FF2B5EF4-FFF2-40B4-BE49-F238E27FC236}">
                <a16:creationId xmlns:a16="http://schemas.microsoft.com/office/drawing/2014/main" id="{1349FB04-50E7-4769-B351-3BAA720C1B7D}"/>
              </a:ext>
            </a:extLst>
          </p:cNvPr>
          <p:cNvSpPr/>
          <p:nvPr/>
        </p:nvSpPr>
        <p:spPr>
          <a:xfrm>
            <a:off x="5003800" y="5300663"/>
            <a:ext cx="647700" cy="3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:\Users\NEJC K\AppData\Local\Microsoft\Windows\Temporary Internet Files\Content.IE5\SI0A3343\MP900439129[1].jpg">
            <a:extLst>
              <a:ext uri="{FF2B5EF4-FFF2-40B4-BE49-F238E27FC236}">
                <a16:creationId xmlns:a16="http://schemas.microsoft.com/office/drawing/2014/main" id="{EF873F6B-2CF4-4B8A-8D40-65A30E84B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449">
            <a:off x="1050925" y="1601788"/>
            <a:ext cx="721677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Naslov 3">
            <a:extLst>
              <a:ext uri="{FF2B5EF4-FFF2-40B4-BE49-F238E27FC236}">
                <a16:creationId xmlns:a16="http://schemas.microsoft.com/office/drawing/2014/main" id="{1029605B-ECD9-41E3-85FE-8132E2EA7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206292">
            <a:off x="685800" y="2130425"/>
            <a:ext cx="7772400" cy="1470025"/>
          </a:xfrm>
        </p:spPr>
        <p:txBody>
          <a:bodyPr/>
          <a:lstStyle/>
          <a:p>
            <a:r>
              <a:rPr lang="sl-SI" altLang="sl-SI" sz="9600" b="1" i="1">
                <a:solidFill>
                  <a:srgbClr val="00B0F0"/>
                </a:solidFill>
              </a:rPr>
              <a:t>HVALA ZA POZORNOST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2988DFE4-2AC5-4FC3-8437-966C8806C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273895">
            <a:off x="1119188" y="3838575"/>
            <a:ext cx="6400800" cy="3143250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endParaRPr lang="sl-SI" sz="6000" b="1" dirty="0">
              <a:solidFill>
                <a:srgbClr val="00B05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sl-SI" sz="6000" b="1" dirty="0">
              <a:solidFill>
                <a:srgbClr val="00B050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rgbClr val="00B050"/>
                </a:solidFill>
              </a:rPr>
              <a:t>NASVIDENJE!</a:t>
            </a:r>
          </a:p>
        </p:txBody>
      </p:sp>
      <p:sp>
        <p:nvSpPr>
          <p:cNvPr id="7" name="Minus 6">
            <a:extLst>
              <a:ext uri="{FF2B5EF4-FFF2-40B4-BE49-F238E27FC236}">
                <a16:creationId xmlns:a16="http://schemas.microsoft.com/office/drawing/2014/main" id="{41B758EE-9D2A-4BE2-806A-365591B29CE3}"/>
              </a:ext>
            </a:extLst>
          </p:cNvPr>
          <p:cNvSpPr/>
          <p:nvPr/>
        </p:nvSpPr>
        <p:spPr>
          <a:xfrm rot="17542122">
            <a:off x="4164807" y="-184944"/>
            <a:ext cx="2552700" cy="199548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8A06E22D-3D25-4429-A08B-69787ED0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BCCA9B99-0FB4-44AA-B3CE-87A344912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r>
              <a:rPr lang="sl-SI" altLang="sl-SI"/>
              <a:t>UČBENIK-tit 7r., S.F/D.S./J.V./ str.23, dat; 3.1.2013</a:t>
            </a:r>
          </a:p>
          <a:p>
            <a:endParaRPr lang="sl-SI" altLang="sl-SI"/>
          </a:p>
          <a:p>
            <a:r>
              <a:rPr lang="sl-SI" altLang="sl-SI"/>
              <a:t>http://sl.wikipedia.org/wiki/Glavna_stran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3C045-154B-47BA-92CF-D4740C3E060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r>
              <a:rPr lang="sl-SI" sz="7300" dirty="0">
                <a:solidFill>
                  <a:srgbClr val="7030A0"/>
                </a:solidFill>
              </a:rPr>
              <a:t>ŽAGANJE</a:t>
            </a:r>
            <a:br>
              <a:rPr lang="sl-SI" dirty="0"/>
            </a:br>
            <a:endParaRPr lang="sl-SI" dirty="0"/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FB7B140E-4482-4322-95CE-4645624B0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 žaganje umetnih snovi uporabljamo ista orodja kot za les, kovino …</a:t>
            </a:r>
          </a:p>
          <a:p>
            <a:endParaRPr lang="sl-SI" altLang="sl-SI"/>
          </a:p>
          <a:p>
            <a:r>
              <a:rPr lang="sl-SI" altLang="sl-SI"/>
              <a:t>Pripomočki so:     -</a:t>
            </a:r>
            <a:r>
              <a:rPr lang="sl-SI" altLang="sl-SI" sz="2400"/>
              <a:t>ROČNA ŽAGA</a:t>
            </a:r>
          </a:p>
          <a:p>
            <a:endParaRPr lang="sl-SI" altLang="sl-SI" sz="2400"/>
          </a:p>
          <a:p>
            <a:r>
              <a:rPr lang="sl-SI" altLang="sl-SI" sz="2400"/>
              <a:t>                                                             -VIBRACJISKA ŽAGA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 sz="2400"/>
              <a:t>-KROŽNA ŽAGA                                 </a:t>
            </a:r>
            <a:endParaRPr lang="sl-SI" altLang="sl-SI"/>
          </a:p>
          <a:p>
            <a:endParaRPr lang="sl-SI" altLang="sl-SI"/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4100" name="Picture 2" descr="C:\Users\ucenci\AppData\Local\Microsoft\Windows\Temporary Internet Files\Content.IE5\NXHXQKUV\MC900441280[1].png">
            <a:extLst>
              <a:ext uri="{FF2B5EF4-FFF2-40B4-BE49-F238E27FC236}">
                <a16:creationId xmlns:a16="http://schemas.microsoft.com/office/drawing/2014/main" id="{061A05FE-5DD6-4D30-8110-A2C96856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5694">
            <a:off x="5954713" y="2322513"/>
            <a:ext cx="2087562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ucenci\AppData\Local\Microsoft\Windows\Temporary Internet Files\Content.IE5\KOWFE24U\MC900441291[1].png">
            <a:extLst>
              <a:ext uri="{FF2B5EF4-FFF2-40B4-BE49-F238E27FC236}">
                <a16:creationId xmlns:a16="http://schemas.microsoft.com/office/drawing/2014/main" id="{726C60F5-34D5-4B45-B2C7-0F2E932D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18764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http://www.virles.si/modules/store/uploads/proxxon.jpg">
            <a:extLst>
              <a:ext uri="{FF2B5EF4-FFF2-40B4-BE49-F238E27FC236}">
                <a16:creationId xmlns:a16="http://schemas.microsoft.com/office/drawing/2014/main" id="{1588C5E2-BA73-498E-AD9E-C77B30D0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941888"/>
            <a:ext cx="28432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esna puščica 6">
            <a:extLst>
              <a:ext uri="{FF2B5EF4-FFF2-40B4-BE49-F238E27FC236}">
                <a16:creationId xmlns:a16="http://schemas.microsoft.com/office/drawing/2014/main" id="{FFD78F3A-A5E4-440A-9F41-FE666556761C}"/>
              </a:ext>
            </a:extLst>
          </p:cNvPr>
          <p:cNvSpPr/>
          <p:nvPr/>
        </p:nvSpPr>
        <p:spPr>
          <a:xfrm>
            <a:off x="5508625" y="3141663"/>
            <a:ext cx="50323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8" name="Puščica dol 7">
            <a:extLst>
              <a:ext uri="{FF2B5EF4-FFF2-40B4-BE49-F238E27FC236}">
                <a16:creationId xmlns:a16="http://schemas.microsoft.com/office/drawing/2014/main" id="{89F4E437-429D-4421-A2B7-347E4DE646CA}"/>
              </a:ext>
            </a:extLst>
          </p:cNvPr>
          <p:cNvSpPr/>
          <p:nvPr/>
        </p:nvSpPr>
        <p:spPr>
          <a:xfrm>
            <a:off x="7667625" y="4437063"/>
            <a:ext cx="504825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9" name="Desna puščica 8">
            <a:extLst>
              <a:ext uri="{FF2B5EF4-FFF2-40B4-BE49-F238E27FC236}">
                <a16:creationId xmlns:a16="http://schemas.microsoft.com/office/drawing/2014/main" id="{83AEAE20-DB00-48FA-94FB-678CD8438A0A}"/>
              </a:ext>
            </a:extLst>
          </p:cNvPr>
          <p:cNvSpPr/>
          <p:nvPr/>
        </p:nvSpPr>
        <p:spPr>
          <a:xfrm>
            <a:off x="1835150" y="5300663"/>
            <a:ext cx="576263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47E411E-1BBE-4D69-8AD5-0F3799AE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VRTANJE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38FEAAC0-5A1E-4F81-AB10-405266EFE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Za vrtanje je najbolje da izberemo svedre z vodilno konico.</a:t>
            </a:r>
          </a:p>
          <a:p>
            <a:endParaRPr lang="sl-SI" altLang="sl-SI"/>
          </a:p>
          <a:p>
            <a:r>
              <a:rPr lang="sl-SI" altLang="sl-SI"/>
              <a:t>Te svedri trdih snovi ne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krhajo, mehke snovi pa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 vlečejo po vijačnici na-</a:t>
            </a:r>
          </a:p>
          <a:p>
            <a:pPr>
              <a:buFont typeface="Arial" panose="020B0604020202020204" pitchFamily="34" charset="0"/>
              <a:buNone/>
            </a:pPr>
            <a:r>
              <a:rPr lang="sl-SI" altLang="sl-SI"/>
              <a:t>   vzgor.</a:t>
            </a:r>
          </a:p>
          <a:p>
            <a:endParaRPr lang="sl-SI" altLang="sl-SI"/>
          </a:p>
        </p:txBody>
      </p:sp>
      <p:pic>
        <p:nvPicPr>
          <p:cNvPr id="5124" name="Picture 2" descr="C:\Users\ucenci\AppData\Local\Microsoft\Windows\Temporary Internet Files\Content.IE5\KOWFE24U\MC900071378[1].wmf">
            <a:extLst>
              <a:ext uri="{FF2B5EF4-FFF2-40B4-BE49-F238E27FC236}">
                <a16:creationId xmlns:a16="http://schemas.microsoft.com/office/drawing/2014/main" id="{69A5E4CB-01EB-4407-83BD-076858B94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492375"/>
            <a:ext cx="3094037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8636A31C-AB2B-4F51-A527-479DF475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SVEDROV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F4AF2513-C774-4297-8AD8-188142BE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l-SI" altLang="sl-SI"/>
              <a:t> - NAVAD. SVEDRI    -ZEMELJSKI     - LESNI SVEDRI                      </a:t>
            </a:r>
          </a:p>
        </p:txBody>
      </p:sp>
      <p:pic>
        <p:nvPicPr>
          <p:cNvPr id="6148" name="Picture 6" descr="http://www.lidl.cz/static_content/lidl_si/images/SI/SI_56947_01_b.jpg">
            <a:extLst>
              <a:ext uri="{FF2B5EF4-FFF2-40B4-BE49-F238E27FC236}">
                <a16:creationId xmlns:a16="http://schemas.microsoft.com/office/drawing/2014/main" id="{00B4C745-C432-49A5-BEB7-4EC6EFC6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076700"/>
            <a:ext cx="51847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8" descr="data:image/jpeg;base64,/9j/4AAQSkZJRgABAQAAAQABAAD/2wCEAAkGBhQSERQUEhQUFRQVFRQVFRcXFBQUFRcUFBQVFBUVFxQXHCYeFxokGRUUHy8gIycpLCwsFR4xNTAqNSYrLCkBCQoKDAwOFw8PFCkcFBgpKSkpKSkpKSkpKSkpKSkpKSkpKSwpLCkuKSkpKSkpKSkpLCkpKSkpKSkpKSkpLCkpKf/AABEIAMIBAwMBIgACEQEDEQH/xAAbAAACAwEBAQAAAAAAAAAAAAAAAQIFBgMEB//EAEoQAAIBAgIGBgYFBgwHAAAAAAECAAMRBBIFBhMhMUEiUWFxgZEyQnKCoaIUUpKxwSNzg7LC8AckM1NiY3STo6TR8SVUZISUs+H/xAAWAQEBAQAAAAAAAAAAAAAAAAAAAQL/xAAXEQEBAQEAAAAAAAAAAAAAAAAAATER/9oADAMBAAIRAxEAPwD6uBJWivHDIkhEJIwC0VpO1oCAQtFaO0BCOEIABHACO0AU+UUAIWgBEcUd4BeISQiEByIjEMsAjIgsDALSIjERgBMIWhAULQtGYEbRwitAAIjaMCK0COWOSEIHKSyxRiBICAMLQtAZhCMGAGEI4CjgYN2QCFomIAvyHG8jh661FDIwZWFwQbg+MCYjEREYgGaeLRmk1rXsrraxGYAZlN7ON97Eq3G3CexhM1qgrlsQ9S5csEcncDUp1KyEryy5Qg3bhYiBprQEYEAsAZYoEzw6axWyw9Wpa+VGNuF93CB1wGk6VcFqLq4VirEciOU9WaZ/VHChNvlUIpenlAJIsaFNyLnjYuRf7poBaAjFaErtZMbscLVe9iEIX2iLD77+ECyhMl/Bw1U4d2qFspcCmDxAVQCevfcX7QeuayAQhCArQjIhaBEwJjiMB+EUUIEBJERLHeAGSiEdoCAkoo4BHOWKr5EdgCcqs1hzsCbfCeXQOlPpFBavR6V/RJI3EjmAeX+8CwEjHJHsgefG0s1Nxa90YW67qRbvlJqQy7BlT+TD3TeC2VgDZ7cGDZrj/WaEiZnVp2p4nFUiuVC71KfRtmO1fOR1+kg92QajLuitCFpQjMhqYtUYjEbS4RrtTB3XXbVDmA6iajfGa4zJ6rXONxLMzFwHpvfh0a7bPLytkA4cCD1wNfALujLRQFKTXOsFwVe9+kuTwY2J8rnwl4eEodacYUWkBl6dRkOa2WzUavHNu890KlqW+bB02tlBNQqvUpqvYeVpeWlZq7hWp4Sir+kKa5vabpEeZMsoQpn9btKbJKanL+ULi7eiuVC2Y7uQuerdv3TRETDay6VvpGjRAzWFNAOO+tVplyezZqB7/fA0mrGDNLC0la5Yrna/HNU6bX7i1vCWkLmMQIkRgxsYjAREIpm9H6w1K2IUIA1FmrruHorRIAqFutmNgOqBpIRwMBZYpK0IHIyQO6AMA0BiNvjPJpKo60qhpgFwjFL8MwG68hofHmrSBcAVAStRRwV14j7j4wPdaMGRjMAvM/q5X2dfE4awCo+enu5Pd3HhmU+JmhAma0xWanjcKcpKuSqsN2VzucP9YMmXjw2cLGmIgIAQhCMzLUCuk0JPRZCUJe1mZKgdQnMEoGvyNuuagiZfWtVWrQqb9qpJpWtY5CGqA9uS9hztbnIsacwMJKURKzK6uYSomOxLPYKwqmkPWKmuCXtxyk7geyapjMlq/SH0/ENmJYNiEIN/RFSiyWJ3WAe1hw8ZBrmEcMsDKhNMR/CLUb8igQvfaW42DuhpISesZnPumbctMhpzEM+M2AYKCcIctxmYbVmex4mwvcDkeyFaxVsAOoAeW6TMFMCIQiZjMCadbSFOpTUm9N6rVDY3ynZqFHqrmz8d5y9QF9NpvHbHD1an1EZgOsgbh52lFqFgMlNzmz5clEHKBbKoq1ACOI2tV/siFaq0lEDAwgHCIwEV4Gb16059HwxCnp1egtuIB9I+X3yOoeByYc1DTFM1Wuq8xSVQlME2BPAntzE85W43SBxeIpLTRRtGqDObu2wpNZnF91MMQQLbzbjwm2RANwFhyHUOqFOSAgYrQgvCF+yEDkZI7ohDjAGEz2iMUKOLqYUiwa70ju3qAvRJ9Yi7i532QCaImUWsYyBawChkIAc3OQXv6vJiAhPLPflCxfiE50KwZQRvBFx3d86XhB3Sq1mwjVKBCNlYMpDE2Cj0WbuCknwlrOOMwoq03Q8HVlPcwIv8YENGaQFaktQesDflZgSrDwIM9UzepmOdkq0qpUvRexYLlzAkrc9bXS5PPNvmlHbCiUet2FzUL7MVGR1ZV67Gx+BvbnaXhng047LQqNT9NELr7SdIfdCu2i8btaNOpwzorW6iRvHneesCUuquJD0Tl9FatQL7DHap8tQS6vAi0yui8G6aRqszKEc1zTQEZjm2QZyONvyYA7QZqzMfo8W0g5J3/SMSt+sGhQdVv2dI274RsYEQEcCJExFNHbStsllL7UPfeVo0XpKo6hmZzNtMlq3i2rYhKjH0aFfKANwU4nZr4kUmN+2BruUCYXiMDP660dph2TOqbs7FiAAqEXvftI3c7WnbU/CbPB0lHrAvc8TnYtc9tiJT61Ha4g0t9jRWjewIWriaoVCQf6AfeOAmvpUgqqq8FAUdwFhA6WitCBMIJntdNMChhyA2R6nQVvqg+m3gDNBmmE0viExmIpIELl2ZUYt0Vp0yRUcION7HpE8uG6FW2o2DGw2nSO806TOLN9HRjk3crksfLkBNMqznSpBVCqLAAAAcAALAToIQxImFpK8CMIQgcgIxEDaO8AnDGYValNkbg6lT4/vfwnozSLQKXVSrkVqBcM9Jibg3OSozMoPaN4I5cJeiZbGEYbGrUCm1corN6oBbI9+rpGi1/a65qYU4yYoQMzSqmljyNyobcAAW+kZjc9dqtML+kE08zWttCzUqtuBanu+u2WpR/wAamg96aHC4kVEVxwdVYdzAEffA6yFZMykdYI8CLSeaRIgZfUetbPTt6NOlf2qe0wzf+hD4zVmZPRNqWNdeBariBb+i60sQh8xV+M1UKYmQwo/4gf7U3zYIH9ma6ZBjbSVuvEUj54OuP2YGyBjEiDGYR5dIYjJSqP8AVRj5AmZf+D/DkByRvWnhk+0hrn41Zba41suCr9ZplR3sQo++LVamAtdhwau6j2aIWiP1IF1CE8Om8bssPVqH1EYjvtu+MIyejlNfGhiei9epX93CgUaXhnZ/KbqZPUrAZXqEm+yp0aI9pl29b/EqEeE1kLTvDNCRMIpdbNKmjQIUgVKp2aXNgM25nJ5AA3vynh1JwSldsQDlH0ekwXKDSpE9Ox4FmJJ7pXaaqU8bUQKrOTUajTubUwEINVwOLWBG/cOko375tcLhVpoqILKoCgdghXUCSkY7whQgRCA7xQvCBxjAihAkRAiRjMDw6btsKhKB7I1xzK8Wy9thcdoEnojFbSkpPEdFu9d2bxFm94T05ev/AFmf0ETRr1KBvbgCeG4Z6Vu+ndP+3hY0sciDHaBX6wYU1MPUC+mFz0+ypTOdD9pROWq+Kz0QCALHMoHKnVAq0x4K+X3JaMJmdA2o4mpR33LVFHUApNelbvSrUH6HshWogICEIyulAKePFQ7rjDt5VGw7/DEL5TVkzMa34Us1EjmK6e8aRq0/8Smk0WGxAdFccGVWHcRcfAwOpmPxQtpNfzmFP2qOLSbA9kx+kd2kQf7Ifnrp+1CtiN8V4oQij1sAKUaZ4VMTRU+yGzt8FM6aoj+J0ieLhnPvuz/iJU69YixpAequJrfYoOq/Mwmk0Xh8lGkn1URfJZCvUJn9cagKUqTGwq1kV/za9OofsgzQAzFa2189dkHqUDTX87imWkvjk2h8JSLzVKmfowcg5qrVKx/SOSPlyy5nPD0Qiqo4KoUeAA/CdIQ7yn1n0kaVAhP5WqRSpjrZ+iD3C8trzCaZxTYjEnZn0WOGo7r9Nx/GKo9hCRfrdeqFWOpujV31RvRBsaJ5EKTtao9t7nutNYJwwGDWlTSmosqKFHcBadpEOAMLwlBCIxwC/fCRhA5SQEhmjvAkGhIyQhSEoNZKBR6dZQSQQlhze+ajf3gU7qxl/PNpDB7Wk9M7sykX5g8mHaDY+EI9NDEB0V14MAw7iLi8mJRas4y6MjAggk7+ssy1AOwVVqDuK9cuwYaSJma04DSxKVFF86gk9Rw5zHzoviPKaW8ptZ6V6Gf+aZah7UU2qjxps48YF1fygDK/Q1W9FRfMad6RPWaRyZvEAHxlgGgU2tgtQD/zdWjU8FqLm+UtPRq7uw6JzpZqR76LGn+zOml8NtKNVDwam6+am0q9TaxNNi3FjTq7/wCvoo5+faDwgaHN2TJ6YFsbfqTCH/OZf2pqyZlNYXtiSf6iifs46j+DQNZC8Lw47oGL1s6eJKD/AJdKfjXxVJf1A02m6ZCvTz4xj/1eHp9tqVCrWbwuyTXQUGYjAk18Ze3RqYh6o/N4RBSTwz1G8pq9NYzZUKtQ7siM3kDb4yg1NwJV2zcaNKlS9+oDiKvz1LeEI1YjvAREwir1k0oaNBsm+o5FOmvM1H6K/Eyo1P0WMxqcVpA0qZ5M974ir71S4B6gJ4dOY01sQQljszsKPHfXqi1SoPzaXN+RZZstHYFaNJKaCwRQB4cTCvTAxERwh3heKK8BwvCK8B5oojCBxvGDIZYEQOgWSBkQYWgELwheFZ3EEUMYG3lanStyA6FOt91F+5XmjvKnWPC5qWaxJpnPYcWQAiog9qmXHjPRojFZ6SniV6JJ4mwGVveXK3vQqwvOVemGBU7wwIPcRaTgYGd1UrEF6RFsoyDtagdg58UWg3vzSCZjEHY43MTZXyOByOe2Hq/H6K3umaWBJzflMpqtda1RDwAq0h+grs4+TEJ5TVcd0yu0KaQsPRaqr/8AkUGQ/Ph084RqrzJa1tatfrwzfLisO34TWCY/Xfc6Hh+RxA8sj2+WQjZCRYwvIVamVSx4AE+QvFGR0BV2mLJ5Gpi6w7bbLDr+q82ebdMdqR0irfVwyA+1WrVa/wCqVmvBIlKodb6gZKVFjYVq1NG/Ng5qh+yDO+qS/wAXDncaz1Kp99yV+XLKLW3EZsQUFyUw7Kv53EuKK/I1Q+E2OGoBEVRwVQo8BaB2vKzWHSRo0GZd9RiEprzNRtygSwvMZp3HNVxByWOyIo0d/HE1h6Y69moJ78sD0aqaL/KFycy0c1NCfWrOc2Iqfb6I7FE14ni0ZgRRpJTXgoA7zzPibz2CEOMSIjvAIQhAISNzG26As0I4QPNeSDCJjx6oBd14Eh98axAdsAl+Y/2gSJheQMd+qAivDtlDoZdjXelvtew6gLM9G3u7RP0Il+ZRawUCr0qq3uCE6ukzBqRPYKgUHsdoVoDFOOExO0RWHrANv47+R7RwnaBR61UARTe3ovsz2LiBsr+DFG92W2jsSXpIxFmKjMOpuDDwYEeE5aUwm1o1Kf1lYdxtuPgbSv1XxZZGDG7XFQ9hq32g8Ky1h4QLuZbWk7OslQetTuO/D1qda/2Nr5maqVGn9FtWFPJlJRnuGJAKVKT0nFwCb2fq5QLYTH6/r/I9q4of5dz+E1mEplUQMbsqgE9ZAAJ8ZVax6DbEbPKVGTa3vfftKL0ha3awPcJBb0W6I7h90rtZsTkwlduqk3xFvxnvw62UAneFAPeABKjXKiz4ZkQE52pod3BS65iewCCOOp+E2Yri/ovSpf3OHpId3tZpoTKjVZDsM7AhqlStUIIselUa27utPVpjGbKhUqH1UZvIbvwg1lcCdvi81tz4lqv6PCJs18M9RvKbgCZPU/AsrtmO+jSp0ffqXxNT5qlvdmqJgqu1g0psKLON7noIOZdtygeMpNVtGXqZicy0MyA/Wrub137bN0AepROGntImpiCU37AinTtzxVX0G9xczd4Xrmo0VgBRpJTHqjf2sd7HzvKPdHYyOaSBhDJjIkYQFePNFeIwGYrwMLwC8IoQOG+0ayI+P4RiB0bsiBkQZINAlusON994hFmnOvUspPPl3k2HxhXVp58fhRVptTPBlZb8xccf36p3ElCKjV2sSrKwNwSTfm+Zlqj+8DN3VFlwDIqAL7uJv4yV4U54cDohKTuy3u5Ym9rdNs5AAHDMSRfrPXPXeShEr3iIhHy/fdC9KEFhAIQEIQCeTS2jlr02ptcK3GxF+u3dPXAmB4tGaN2QbeWL1HqMSObm/kOAnPT2k9hQZ+JG5BzLtuUDxlhaVmltFGqUZWs9MsyX3rnykKxHPKbEd0Ck1X0XerdrMKGYE8mxNWzVm7cu5B7AmvtPForRwoUlRb7hvPWx3sT43ntgMCELxQHeEUIBGYooDheRMZXd2wFmEJG0IHFTJBt378ZzEFeB1NuXj384BxcdXOJKtgRbjECIHSQZQSL8jfxhGGgSPGSF/wB+qQLRjf8AHsgSAhykeUYgSKyVpEGImBMwJkQYoE1MUIGAxEYWiYwHHFaAMAMLwvAmAQERMd/KA4GKBEBwvIXjBgMmRLQaGbdugPMRI5oMec554DzRxAxwPMvERtCECY5Tpbd5fjCEDnOlHn3H7o4QEOBgOEcIDEZhCANCEIExFTihAfIweKECX/2RHEQhABGYoQFHCEBcvGTWEICEBCECIjXn3RQgQMaQhAOvu/GRhCBEwhCB/9k=">
            <a:extLst>
              <a:ext uri="{FF2B5EF4-FFF2-40B4-BE49-F238E27FC236}">
                <a16:creationId xmlns:a16="http://schemas.microsoft.com/office/drawing/2014/main" id="{B20D0D8F-8D33-4AD7-A7FC-26047CA093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6150" name="AutoShape 10" descr="data:image/jpeg;base64,/9j/4AAQSkZJRgABAQAAAQABAAD/2wCEAAkGBhQSERQUEhQUFRQVFRQVFRcXFBQUFRcUFBQVFBUVFxQXHCYeFxokGRUUHy8gIycpLCwsFR4xNTAqNSYrLCkBCQoKDAwOFw8PFCkcFBgpKSkpKSkpKSkpKSkpKSkpKSkpKSwpLCkuKSkpKSkpKSkpLCkpKSkpKSkpKSkpLCkpKf/AABEIAMIBAwMBIgACEQEDEQH/xAAbAAACAwEBAQAAAAAAAAAAAAAAAQIFBgMEB//EAEoQAAIBAgIGBgYFBgwHAAAAAAECAAMRBBIFBhMhMUEiUWFxgZEyQnKCoaIUUpKxwSNzg7LC8AckM1NiY3STo6TR8SVUZISUs+H/xAAWAQEBAQAAAAAAAAAAAAAAAAAAAQL/xAAXEQEBAQEAAAAAAAAAAAAAAAAAATER/9oADAMBAAIRAxEAPwD6uBJWivHDIkhEJIwC0VpO1oCAQtFaO0BCOEIABHACO0AU+UUAIWgBEcUd4BeISQiEByIjEMsAjIgsDALSIjERgBMIWhAULQtGYEbRwitAAIjaMCK0COWOSEIHKSyxRiBICAMLQtAZhCMGAGEI4CjgYN2QCFomIAvyHG8jh661FDIwZWFwQbg+MCYjEREYgGaeLRmk1rXsrraxGYAZlN7ON97Eq3G3CexhM1qgrlsQ9S5csEcncDUp1KyEryy5Qg3bhYiBprQEYEAsAZYoEzw6axWyw9Wpa+VGNuF93CB1wGk6VcFqLq4VirEciOU9WaZ/VHChNvlUIpenlAJIsaFNyLnjYuRf7poBaAjFaErtZMbscLVe9iEIX2iLD77+ECyhMl/Bw1U4d2qFspcCmDxAVQCevfcX7QeuayAQhCArQjIhaBEwJjiMB+EUUIEBJERLHeAGSiEdoCAkoo4BHOWKr5EdgCcqs1hzsCbfCeXQOlPpFBavR6V/RJI3EjmAeX+8CwEjHJHsgefG0s1Nxa90YW67qRbvlJqQy7BlT+TD3TeC2VgDZ7cGDZrj/WaEiZnVp2p4nFUiuVC71KfRtmO1fOR1+kg92QajLuitCFpQjMhqYtUYjEbS4RrtTB3XXbVDmA6iajfGa4zJ6rXONxLMzFwHpvfh0a7bPLytkA4cCD1wNfALujLRQFKTXOsFwVe9+kuTwY2J8rnwl4eEodacYUWkBl6dRkOa2WzUavHNu890KlqW+bB02tlBNQqvUpqvYeVpeWlZq7hWp4Sir+kKa5vabpEeZMsoQpn9btKbJKanL+ULi7eiuVC2Y7uQuerdv3TRETDay6VvpGjRAzWFNAOO+tVplyezZqB7/fA0mrGDNLC0la5Yrna/HNU6bX7i1vCWkLmMQIkRgxsYjAREIpm9H6w1K2IUIA1FmrruHorRIAqFutmNgOqBpIRwMBZYpK0IHIyQO6AMA0BiNvjPJpKo60qhpgFwjFL8MwG68hofHmrSBcAVAStRRwV14j7j4wPdaMGRjMAvM/q5X2dfE4awCo+enu5Pd3HhmU+JmhAma0xWanjcKcpKuSqsN2VzucP9YMmXjw2cLGmIgIAQhCMzLUCuk0JPRZCUJe1mZKgdQnMEoGvyNuuagiZfWtVWrQqb9qpJpWtY5CGqA9uS9hztbnIsacwMJKURKzK6uYSomOxLPYKwqmkPWKmuCXtxyk7geyapjMlq/SH0/ENmJYNiEIN/RFSiyWJ3WAe1hw8ZBrmEcMsDKhNMR/CLUb8igQvfaW42DuhpISesZnPumbctMhpzEM+M2AYKCcIctxmYbVmex4mwvcDkeyFaxVsAOoAeW6TMFMCIQiZjMCadbSFOpTUm9N6rVDY3ynZqFHqrmz8d5y9QF9NpvHbHD1an1EZgOsgbh52lFqFgMlNzmz5clEHKBbKoq1ACOI2tV/siFaq0lEDAwgHCIwEV4Gb16059HwxCnp1egtuIB9I+X3yOoeByYc1DTFM1Wuq8xSVQlME2BPAntzE85W43SBxeIpLTRRtGqDObu2wpNZnF91MMQQLbzbjwm2RANwFhyHUOqFOSAgYrQgvCF+yEDkZI7ohDjAGEz2iMUKOLqYUiwa70ju3qAvRJ9Yi7i532QCaImUWsYyBawChkIAc3OQXv6vJiAhPLPflCxfiE50KwZQRvBFx3d86XhB3Sq1mwjVKBCNlYMpDE2Cj0WbuCknwlrOOMwoq03Q8HVlPcwIv8YENGaQFaktQesDflZgSrDwIM9UzepmOdkq0qpUvRexYLlzAkrc9bXS5PPNvmlHbCiUet2FzUL7MVGR1ZV67Gx+BvbnaXhng047LQqNT9NELr7SdIfdCu2i8btaNOpwzorW6iRvHneesCUuquJD0Tl9FatQL7DHap8tQS6vAi0yui8G6aRqszKEc1zTQEZjm2QZyONvyYA7QZqzMfo8W0g5J3/SMSt+sGhQdVv2dI274RsYEQEcCJExFNHbStsllL7UPfeVo0XpKo6hmZzNtMlq3i2rYhKjH0aFfKANwU4nZr4kUmN+2BruUCYXiMDP660dph2TOqbs7FiAAqEXvftI3c7WnbU/CbPB0lHrAvc8TnYtc9tiJT61Ha4g0t9jRWjewIWriaoVCQf6AfeOAmvpUgqqq8FAUdwFhA6WitCBMIJntdNMChhyA2R6nQVvqg+m3gDNBmmE0viExmIpIELl2ZUYt0Vp0yRUcION7HpE8uG6FW2o2DGw2nSO806TOLN9HRjk3crksfLkBNMqznSpBVCqLAAAAcAALAToIQxImFpK8CMIQgcgIxEDaO8AnDGYValNkbg6lT4/vfwnozSLQKXVSrkVqBcM9Jibg3OSozMoPaN4I5cJeiZbGEYbGrUCm1corN6oBbI9+rpGi1/a65qYU4yYoQMzSqmljyNyobcAAW+kZjc9dqtML+kE08zWttCzUqtuBanu+u2WpR/wAamg96aHC4kVEVxwdVYdzAEffA6yFZMykdYI8CLSeaRIgZfUetbPTt6NOlf2qe0wzf+hD4zVmZPRNqWNdeBariBb+i60sQh8xV+M1UKYmQwo/4gf7U3zYIH9ma6ZBjbSVuvEUj54OuP2YGyBjEiDGYR5dIYjJSqP8AVRj5AmZf+D/DkByRvWnhk+0hrn41Zba41suCr9ZplR3sQo++LVamAtdhwau6j2aIWiP1IF1CE8Om8bssPVqH1EYjvtu+MIyejlNfGhiei9epX93CgUaXhnZ/KbqZPUrAZXqEm+yp0aI9pl29b/EqEeE1kLTvDNCRMIpdbNKmjQIUgVKp2aXNgM25nJ5AA3vynh1JwSldsQDlH0ekwXKDSpE9Ox4FmJJ7pXaaqU8bUQKrOTUajTubUwEINVwOLWBG/cOko375tcLhVpoqILKoCgdghXUCSkY7whQgRCA7xQvCBxjAihAkRAiRjMDw6btsKhKB7I1xzK8Wy9thcdoEnojFbSkpPEdFu9d2bxFm94T05ev/AFmf0ETRr1KBvbgCeG4Z6Vu+ndP+3hY0sciDHaBX6wYU1MPUC+mFz0+ypTOdD9pROWq+Kz0QCALHMoHKnVAq0x4K+X3JaMJmdA2o4mpR33LVFHUApNelbvSrUH6HshWogICEIyulAKePFQ7rjDt5VGw7/DEL5TVkzMa34Us1EjmK6e8aRq0/8Smk0WGxAdFccGVWHcRcfAwOpmPxQtpNfzmFP2qOLSbA9kx+kd2kQf7Ifnrp+1CtiN8V4oQij1sAKUaZ4VMTRU+yGzt8FM6aoj+J0ieLhnPvuz/iJU69YixpAequJrfYoOq/Mwmk0Xh8lGkn1URfJZCvUJn9cagKUqTGwq1kV/za9OofsgzQAzFa2189dkHqUDTX87imWkvjk2h8JSLzVKmfowcg5qrVKx/SOSPlyy5nPD0Qiqo4KoUeAA/CdIQ7yn1n0kaVAhP5WqRSpjrZ+iD3C8trzCaZxTYjEnZn0WOGo7r9Nx/GKo9hCRfrdeqFWOpujV31RvRBsaJ5EKTtao9t7nutNYJwwGDWlTSmosqKFHcBadpEOAMLwlBCIxwC/fCRhA5SQEhmjvAkGhIyQhSEoNZKBR6dZQSQQlhze+ajf3gU7qxl/PNpDB7Wk9M7sykX5g8mHaDY+EI9NDEB0V14MAw7iLi8mJRas4y6MjAggk7+ssy1AOwVVqDuK9cuwYaSJma04DSxKVFF86gk9Rw5zHzoviPKaW8ptZ6V6Gf+aZah7UU2qjxps48YF1fygDK/Q1W9FRfMad6RPWaRyZvEAHxlgGgU2tgtQD/zdWjU8FqLm+UtPRq7uw6JzpZqR76LGn+zOml8NtKNVDwam6+am0q9TaxNNi3FjTq7/wCvoo5+faDwgaHN2TJ6YFsbfqTCH/OZf2pqyZlNYXtiSf6iifs46j+DQNZC8Lw47oGL1s6eJKD/AJdKfjXxVJf1A02m6ZCvTz4xj/1eHp9tqVCrWbwuyTXQUGYjAk18Ze3RqYh6o/N4RBSTwz1G8pq9NYzZUKtQ7siM3kDb4yg1NwJV2zcaNKlS9+oDiKvz1LeEI1YjvAREwir1k0oaNBsm+o5FOmvM1H6K/Eyo1P0WMxqcVpA0qZ5M974ir71S4B6gJ4dOY01sQQljszsKPHfXqi1SoPzaXN+RZZstHYFaNJKaCwRQB4cTCvTAxERwh3heKK8BwvCK8B5oojCBxvGDIZYEQOgWSBkQYWgELwheFZ3EEUMYG3lanStyA6FOt91F+5XmjvKnWPC5qWaxJpnPYcWQAiog9qmXHjPRojFZ6SniV6JJ4mwGVveXK3vQqwvOVemGBU7wwIPcRaTgYGd1UrEF6RFsoyDtagdg58UWg3vzSCZjEHY43MTZXyOByOe2Hq/H6K3umaWBJzflMpqtda1RDwAq0h+grs4+TEJ5TVcd0yu0KaQsPRaqr/8AkUGQ/Ph084RqrzJa1tatfrwzfLisO34TWCY/Xfc6Hh+RxA8sj2+WQjZCRYwvIVamVSx4AE+QvFGR0BV2mLJ5Gpi6w7bbLDr+q82ebdMdqR0irfVwyA+1WrVa/wCqVmvBIlKodb6gZKVFjYVq1NG/Ng5qh+yDO+qS/wAXDncaz1Kp99yV+XLKLW3EZsQUFyUw7Kv53EuKK/I1Q+E2OGoBEVRwVQo8BaB2vKzWHSRo0GZd9RiEprzNRtygSwvMZp3HNVxByWOyIo0d/HE1h6Y69moJ78sD0aqaL/KFycy0c1NCfWrOc2Iqfb6I7FE14ni0ZgRRpJTXgoA7zzPibz2CEOMSIjvAIQhAISNzG26As0I4QPNeSDCJjx6oBd14Eh98axAdsAl+Y/2gSJheQMd+qAivDtlDoZdjXelvtew6gLM9G3u7RP0Il+ZRawUCr0qq3uCE6ukzBqRPYKgUHsdoVoDFOOExO0RWHrANv47+R7RwnaBR61UARTe3ovsz2LiBsr+DFG92W2jsSXpIxFmKjMOpuDDwYEeE5aUwm1o1Kf1lYdxtuPgbSv1XxZZGDG7XFQ9hq32g8Ky1h4QLuZbWk7OslQetTuO/D1qda/2Nr5maqVGn9FtWFPJlJRnuGJAKVKT0nFwCb2fq5QLYTH6/r/I9q4of5dz+E1mEplUQMbsqgE9ZAAJ8ZVax6DbEbPKVGTa3vfftKL0ha3awPcJBb0W6I7h90rtZsTkwlduqk3xFvxnvw62UAneFAPeABKjXKiz4ZkQE52pod3BS65iewCCOOp+E2Yri/ovSpf3OHpId3tZpoTKjVZDsM7AhqlStUIIselUa27utPVpjGbKhUqH1UZvIbvwg1lcCdvi81tz4lqv6PCJs18M9RvKbgCZPU/AsrtmO+jSp0ffqXxNT5qlvdmqJgqu1g0psKLON7noIOZdtygeMpNVtGXqZicy0MyA/Wrub137bN0AepROGntImpiCU37AinTtzxVX0G9xczd4Xrmo0VgBRpJTHqjf2sd7HzvKPdHYyOaSBhDJjIkYQFePNFeIwGYrwMLwC8IoQOG+0ayI+P4RiB0bsiBkQZINAlusON994hFmnOvUspPPl3k2HxhXVp58fhRVptTPBlZb8xccf36p3ElCKjV2sSrKwNwSTfm+Zlqj+8DN3VFlwDIqAL7uJv4yV4U54cDohKTuy3u5Ym9rdNs5AAHDMSRfrPXPXeShEr3iIhHy/fdC9KEFhAIQEIQCeTS2jlr02ptcK3GxF+u3dPXAmB4tGaN2QbeWL1HqMSObm/kOAnPT2k9hQZ+JG5BzLtuUDxlhaVmltFGqUZWs9MsyX3rnykKxHPKbEd0Ck1X0XerdrMKGYE8mxNWzVm7cu5B7AmvtPForRwoUlRb7hvPWx3sT43ntgMCELxQHeEUIBGYooDheRMZXd2wFmEJG0IHFTJBt378ZzEFeB1NuXj384BxcdXOJKtgRbjECIHSQZQSL8jfxhGGgSPGSF/wB+qQLRjf8AHsgSAhykeUYgSKyVpEGImBMwJkQYoE1MUIGAxEYWiYwHHFaAMAMLwvAmAQERMd/KA4GKBEBwvIXjBgMmRLQaGbdugPMRI5oMec554DzRxAxwPMvERtCECY5Tpbd5fjCEDnOlHn3H7o4QEOBgOEcIDEZhCANCEIExFTihAfIweKECX/2RHEQhABGYoQFHCEBcvGTWEICEBCECIjXn3RQgQMaQhAOvu/GRhCBEwhCB/9k=">
            <a:extLst>
              <a:ext uri="{FF2B5EF4-FFF2-40B4-BE49-F238E27FC236}">
                <a16:creationId xmlns:a16="http://schemas.microsoft.com/office/drawing/2014/main" id="{C9AB17A0-321A-4054-98C3-EE323C13CD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16396" name="Picture 12" descr="http://mibomodeli.si/trgovina/images/MULSVEDRI.JPG">
            <a:extLst>
              <a:ext uri="{FF2B5EF4-FFF2-40B4-BE49-F238E27FC236}">
                <a16:creationId xmlns:a16="http://schemas.microsoft.com/office/drawing/2014/main" id="{AF6F2F87-3B82-4F1C-8607-4906F467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2400267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98" name="Picture 14" descr="http://www.interdiskont.si/files/shop/5812/P1_0/3/0000106509.jpg">
            <a:extLst>
              <a:ext uri="{FF2B5EF4-FFF2-40B4-BE49-F238E27FC236}">
                <a16:creationId xmlns:a16="http://schemas.microsoft.com/office/drawing/2014/main" id="{0C8987F9-7734-4C2B-AB2D-890F7080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448272" cy="1891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Dvosmerna navpična puščica 11">
            <a:extLst>
              <a:ext uri="{FF2B5EF4-FFF2-40B4-BE49-F238E27FC236}">
                <a16:creationId xmlns:a16="http://schemas.microsoft.com/office/drawing/2014/main" id="{87E8C6FD-8057-4E57-BE82-4B8EECF2D1A0}"/>
              </a:ext>
            </a:extLst>
          </p:cNvPr>
          <p:cNvSpPr/>
          <p:nvPr/>
        </p:nvSpPr>
        <p:spPr>
          <a:xfrm>
            <a:off x="6948488" y="2133600"/>
            <a:ext cx="431800" cy="647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3" name="Dvosmerna navpična puščica 12">
            <a:extLst>
              <a:ext uri="{FF2B5EF4-FFF2-40B4-BE49-F238E27FC236}">
                <a16:creationId xmlns:a16="http://schemas.microsoft.com/office/drawing/2014/main" id="{C56601CC-2D9E-44F1-8FC6-C2862322F314}"/>
              </a:ext>
            </a:extLst>
          </p:cNvPr>
          <p:cNvSpPr/>
          <p:nvPr/>
        </p:nvSpPr>
        <p:spPr>
          <a:xfrm>
            <a:off x="1403350" y="2133600"/>
            <a:ext cx="431800" cy="6477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401" name="Picture 17" descr="http://www.balavto.si/sites/default/files/prikljucki_za_bagre/svedri_vrtalke/svedri2_0.jpg">
            <a:extLst>
              <a:ext uri="{FF2B5EF4-FFF2-40B4-BE49-F238E27FC236}">
                <a16:creationId xmlns:a16="http://schemas.microsoft.com/office/drawing/2014/main" id="{A20DAC26-D9C2-42B5-8A44-ADE8EDE5E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622511"/>
            <a:ext cx="1949202" cy="1461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Dvosmerna navpična puščica 16">
            <a:extLst>
              <a:ext uri="{FF2B5EF4-FFF2-40B4-BE49-F238E27FC236}">
                <a16:creationId xmlns:a16="http://schemas.microsoft.com/office/drawing/2014/main" id="{4CA6F976-5438-47B7-903A-B3B5198A865F}"/>
              </a:ext>
            </a:extLst>
          </p:cNvPr>
          <p:cNvSpPr/>
          <p:nvPr/>
        </p:nvSpPr>
        <p:spPr>
          <a:xfrm>
            <a:off x="4427538" y="2133600"/>
            <a:ext cx="360362" cy="5032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9E011F5C-C52E-4BD6-A7A1-6602550C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PLASTIČNO OBLIKOVANJE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D0CF290D-F30F-4501-887D-E56BA9ED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Oblikujemo lahko le termoplastične umetne snovi.</a:t>
            </a:r>
          </a:p>
          <a:p>
            <a:endParaRPr lang="sl-SI" altLang="sl-SI"/>
          </a:p>
          <a:p>
            <a:r>
              <a:rPr lang="sl-SI" altLang="sl-SI"/>
              <a:t>Te snovi se pod vplivom toplote zmehčajo.</a:t>
            </a:r>
          </a:p>
          <a:p>
            <a:endParaRPr lang="sl-SI" altLang="sl-SI"/>
          </a:p>
          <a:p>
            <a:r>
              <a:rPr lang="sl-SI" altLang="sl-SI"/>
              <a:t>Pridobivamo jih z predelavo nafte, na koncu ji dodajo barvilo in vlivajo v posodo.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76AE8073-3EFB-435E-85FA-F5C66EA2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OBLIKOVANJE GRANULATA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F664DD3-C265-44F0-ABB9-933D0805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Pripravimo posodice , ki ji napolnimo s granulatom.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Različne posodice z granulatom segrevamo v pečici na 150°, dokler se ne stopijo.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</a:t>
            </a:r>
          </a:p>
        </p:txBody>
      </p:sp>
      <p:pic>
        <p:nvPicPr>
          <p:cNvPr id="18434" name="Picture 2" descr="http://www.felber-plast.ch/images/granulat.jpg">
            <a:extLst>
              <a:ext uri="{FF2B5EF4-FFF2-40B4-BE49-F238E27FC236}">
                <a16:creationId xmlns:a16="http://schemas.microsoft.com/office/drawing/2014/main" id="{A56E0FAB-AA49-42A2-9721-AF81D6D4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55576" y="2564904"/>
            <a:ext cx="2766120" cy="1974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3.bp.blogspot.com/-REjx6wpL3BI/TgY6b8UQ_HI/AAAAAAAAA-Q/y0-7pDjcdRw/s1600/Privjesak.jpg">
            <a:extLst>
              <a:ext uri="{FF2B5EF4-FFF2-40B4-BE49-F238E27FC236}">
                <a16:creationId xmlns:a16="http://schemas.microsoft.com/office/drawing/2014/main" id="{DE6C3D32-3D71-40D6-BAC9-169484D6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276872"/>
            <a:ext cx="3531518" cy="2155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49C481BB-7496-40C4-8360-FE548CDC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VIDEOPOSNETKI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553C2E8-C8B1-4988-91A4-8ACD48CC5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Les oblikovanje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>
                <a:hlinkClick r:id="rId2"/>
              </a:rPr>
              <a:t>http://www.youtube.com/watch?v=MMMrd_nlok0</a:t>
            </a: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Vrtanje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>
                <a:hlinkClick r:id="rId3"/>
              </a:rPr>
              <a:t>http://www.mojvideo.com/video-sveder-za-vrtanje-oglatih-lukenj/d5ead84c10ee337c8e40</a:t>
            </a: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66090D-2FAD-4F65-8707-B4BA731D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VPRAŠANJA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04EE4A9-0866-45EB-9219-17431D0C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4000" b="1" dirty="0">
                <a:solidFill>
                  <a:srgbClr val="0070C0"/>
                </a:solidFill>
              </a:rPr>
              <a:t>Kaj je to in zakaj se uporablja?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2400" b="1" dirty="0">
                <a:solidFill>
                  <a:srgbClr val="00B050"/>
                </a:solidFill>
              </a:rPr>
              <a:t>(glej spodnjo sliko)</a:t>
            </a:r>
            <a:endParaRPr lang="sl-SI" sz="2400" b="1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A) ročna žaga za plastične mat.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B)svedri za vrtanje lesa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C) brusilni pripomoček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D) navadni sveder</a:t>
            </a:r>
          </a:p>
        </p:txBody>
      </p:sp>
      <p:pic>
        <p:nvPicPr>
          <p:cNvPr id="10244" name="Picture 2" descr="C:\Users\ucenci\AppData\Local\Microsoft\Windows\Temporary Internet Files\Content.IE5\KOWFE24U\MC900441498[1].png">
            <a:extLst>
              <a:ext uri="{FF2B5EF4-FFF2-40B4-BE49-F238E27FC236}">
                <a16:creationId xmlns:a16="http://schemas.microsoft.com/office/drawing/2014/main" id="{B60482C9-3628-483D-ADF0-0554A341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6213"/>
            <a:ext cx="27146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1F88ED21-2723-476B-B606-4C451F80E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16338"/>
            <a:ext cx="35750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va puščica 5">
            <a:extLst>
              <a:ext uri="{FF2B5EF4-FFF2-40B4-BE49-F238E27FC236}">
                <a16:creationId xmlns:a16="http://schemas.microsoft.com/office/drawing/2014/main" id="{86B55AE4-8201-4DF8-860A-5F8C3F59F0AC}"/>
              </a:ext>
            </a:extLst>
          </p:cNvPr>
          <p:cNvSpPr/>
          <p:nvPr/>
        </p:nvSpPr>
        <p:spPr>
          <a:xfrm>
            <a:off x="4716463" y="3429000"/>
            <a:ext cx="792162" cy="287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OBDELAVA SNOVI</vt:lpstr>
      <vt:lpstr>VIRI</vt:lpstr>
      <vt:lpstr> ŽAGANJE </vt:lpstr>
      <vt:lpstr>VRTANJE</vt:lpstr>
      <vt:lpstr>VRSTE SVEDROV</vt:lpstr>
      <vt:lpstr>PLASTIČNO OBLIKOVANJE</vt:lpstr>
      <vt:lpstr>OBLIKOVANJE GRANULATA</vt:lpstr>
      <vt:lpstr>VIDEOPOSNETKI</vt:lpstr>
      <vt:lpstr>VPRAŠANJA </vt:lpstr>
      <vt:lpstr>KAKŠNA ŽAGA JE TO?</vt:lpstr>
      <vt:lpstr>HVALA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2019-06-03T09:11:53Z</dcterms:created>
  <dcterms:modified xsi:type="dcterms:W3CDTF">2019-06-03T09:11:53Z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