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75" r:id="rId10"/>
    <p:sldId id="267" r:id="rId11"/>
    <p:sldId id="276" r:id="rId12"/>
    <p:sldId id="270" r:id="rId13"/>
    <p:sldId id="277" r:id="rId14"/>
    <p:sldId id="278" r:id="rId15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E627BD-7D69-44B3-A1D6-6777F34ECB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AE2882-3F7D-4E48-BBAA-3B61726A7BF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5B06E67-1678-4977-AB77-731E7DD48F9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AA34EB7-AFA4-4583-A6C7-952A411FCAD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2A1D1D1-B7A9-4639-B9C7-2196582790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l-SI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5BC7B9-8F78-4D7C-834E-F67CB1153DE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ACE162-ACA4-48D0-8E7E-82525CEF06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CFAF600-17F0-4B3C-A3DD-954F088B5BAF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2B00A364-27CB-4230-82B6-34ADD5E2716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E4492B10-F8C3-4FDB-BF53-19B2B778D11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E61B22EE-7170-43F4-9413-33ADF0405F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fld id="{35B24CD2-D616-44B0-AB0F-DA4E04F69EC7}" type="slidenum">
              <a:rPr lang="sl-SI" altLang="sl-SI">
                <a:latin typeface="Calibri" panose="020F0502020204030204" pitchFamily="34" charset="0"/>
              </a:rPr>
              <a:pPr/>
              <a:t>14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7C6617-D96A-4727-8439-E590657D874F}"/>
              </a:ext>
            </a:extLst>
          </p:cNvPr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7FB610-8394-4B43-BA46-DA60E908AF04}"/>
              </a:ext>
            </a:extLst>
          </p:cNvPr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CF3B74-E2C4-4852-BFB7-4C2C6CF80C54}"/>
              </a:ext>
            </a:extLst>
          </p:cNvPr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0EC796-B6E9-4F9D-A869-8CA02C1DB6DB}"/>
              </a:ext>
            </a:extLst>
          </p:cNvPr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06B672-5CAD-4988-8447-9DB21F1C1F54}"/>
              </a:ext>
            </a:extLst>
          </p:cNvPr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26">
            <a:extLst>
              <a:ext uri="{FF2B5EF4-FFF2-40B4-BE49-F238E27FC236}">
                <a16:creationId xmlns:a16="http://schemas.microsoft.com/office/drawing/2014/main" id="{116C9588-C910-4DE7-BC84-D636D5BE09B4}"/>
              </a:ext>
            </a:extLst>
          </p:cNvPr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40">
            <a:extLst>
              <a:ext uri="{FF2B5EF4-FFF2-40B4-BE49-F238E27FC236}">
                <a16:creationId xmlns:a16="http://schemas.microsoft.com/office/drawing/2014/main" id="{828153D0-3E7B-4301-8A79-46B795474796}"/>
              </a:ext>
            </a:extLst>
          </p:cNvPr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DF53242-227F-43A5-A4B8-952618144EBA}"/>
              </a:ext>
            </a:extLst>
          </p:cNvPr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A9518B9-BD1C-476F-A105-858547FDFF2B}"/>
              </a:ext>
            </a:extLst>
          </p:cNvPr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AEB646-4527-45AB-B2B6-760175CA2EAB}"/>
              </a:ext>
            </a:extLst>
          </p:cNvPr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8D9E12-6D5E-4287-A5B1-8AB037D1E83D}"/>
              </a:ext>
            </a:extLst>
          </p:cNvPr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" name="Date Placeholder 27">
            <a:extLst>
              <a:ext uri="{FF2B5EF4-FFF2-40B4-BE49-F238E27FC236}">
                <a16:creationId xmlns:a16="http://schemas.microsoft.com/office/drawing/2014/main" id="{D4F0AEC4-AC64-4B32-80F1-C915A75418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EAECC-69FF-4D14-B59E-64A403CA469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8" name="Footer Placeholder 16">
            <a:extLst>
              <a:ext uri="{FF2B5EF4-FFF2-40B4-BE49-F238E27FC236}">
                <a16:creationId xmlns:a16="http://schemas.microsoft.com/office/drawing/2014/main" id="{0A17BF1B-E3B1-45A9-88A4-5AA7CD789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9" name="Slide Number Placeholder 28">
            <a:extLst>
              <a:ext uri="{FF2B5EF4-FFF2-40B4-BE49-F238E27FC236}">
                <a16:creationId xmlns:a16="http://schemas.microsoft.com/office/drawing/2014/main" id="{35F4BC4B-72C6-46DC-9676-6589FABFD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E09558-956E-4884-879A-87A3B5EF9DD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64497056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DD216BE2-CFBE-411F-89C2-A024B7515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F8506-73D9-4C62-8B0D-C52A6DBD988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52C49C5-AB25-4F61-BAD4-DB03F472B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090B2544-703A-450C-99A6-BA27F9A39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10C31-A6CE-4714-A831-5BBE85A661B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3473549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73683FAC-68E8-4FFA-BD0A-33BD7E0AC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00715-0D03-4D9F-AED3-CD84C43A855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3DB0F929-773A-4728-AD2C-773D10790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E4F9B3B2-8798-4F23-817D-F93DCE29E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B6047-FD8E-4F44-8390-6227B12D1A8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9794352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8750754A-C1BC-428C-9091-51A63615B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D2845-C4B7-4E86-88E5-15F234E9295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9F87B68B-9D8A-48AB-A347-4A0883B67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E40B7250-2CF5-474D-B800-EEA24E552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82F88-1BC9-42A7-9B5C-FD77C41B12F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5496023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6D4E4B44-3F69-48AD-A7E9-461F071DC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F4FB9-B621-46BB-8077-44C59629995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8311674-A297-40D8-917B-079FC5B6E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2787F156-7008-4F08-8C9A-50A6CD76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2ADC9-21FC-4564-BD1F-6FAC45E0F28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7585940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ECBDC4DA-E56E-48F7-B793-5613955CE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B3951-AF4B-42FA-90BD-C43D98FA87F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6DC1125-6C72-40EE-BDBF-85DE37603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05F7C8E4-71FD-4BB6-AAEB-790EA7F0F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DE4AB-7049-43A4-A162-77D7AEA366A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1096237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5">
            <a:extLst>
              <a:ext uri="{FF2B5EF4-FFF2-40B4-BE49-F238E27FC236}">
                <a16:creationId xmlns:a16="http://schemas.microsoft.com/office/drawing/2014/main" id="{8669B08E-A76D-4AA4-8F21-46FB64E00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6770BB-1F3F-4797-8829-81037E95915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Slide Number Placeholder 26">
            <a:extLst>
              <a:ext uri="{FF2B5EF4-FFF2-40B4-BE49-F238E27FC236}">
                <a16:creationId xmlns:a16="http://schemas.microsoft.com/office/drawing/2014/main" id="{B67FE167-0576-4889-8226-3D6D38515F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720608-9347-43D5-8087-CA9FBC00AF95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9" name="Footer Placeholder 27">
            <a:extLst>
              <a:ext uri="{FF2B5EF4-FFF2-40B4-BE49-F238E27FC236}">
                <a16:creationId xmlns:a16="http://schemas.microsoft.com/office/drawing/2014/main" id="{3BA7FCA1-5765-4D67-98E9-7196C3D877E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20923023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6EFE85-587C-46D2-A9E9-154FAE4B9F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AEE4B-8594-4E56-97D4-5B624D1ECBB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D3C8F8-91AB-4B74-88AD-FD3D02087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827839-9743-46D9-A4B5-2F3CBB4BF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7B6BA-EE50-41B3-B146-CAC7719E4E7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00225834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A5B07A97-CA55-4606-9063-04054CA19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B128C-86A9-4840-B7EC-B1A89966AEC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F0E037-78B0-4565-83C0-DC6A74D76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DB12873B-1590-4209-B6B6-298CCED0F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4B694-45D1-4654-BDB7-6FD56A7D721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80907631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F6BC1114-2818-4A31-98BE-383C5F110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CAFA3-9AF8-49B6-A691-995E1DEB529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01C7EAE-F8E1-45D7-9523-D84BECA90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00ADEA1E-8BEA-47F0-B5D9-61EB112FF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BE700-4B69-4EA3-AD5A-0B8D8E6E699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16983770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EF0BB2B0-7F68-4C16-B176-1011A854B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9718F-4635-42B3-B778-B2213926778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3BAF6C5D-5587-4A6D-AB20-64DF139EF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95B7FCF1-F827-4333-A609-E17373BA6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59053-4653-463E-806E-9043D9247B2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80470074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03E1F6D7-D6AF-4F3C-AF23-D0C0B0B75403}"/>
              </a:ext>
            </a:extLst>
          </p:cNvPr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E41D08A-45DE-4C10-921F-D1ADEDBFEC49}"/>
              </a:ext>
            </a:extLst>
          </p:cNvPr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968D69A-430C-4FAB-B234-71BC490D3732}"/>
              </a:ext>
            </a:extLst>
          </p:cNvPr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83DF6E4-6413-4EF8-82ED-27F41A427869}"/>
              </a:ext>
            </a:extLst>
          </p:cNvPr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0178268-30A9-4076-BF78-249B67E13AA8}"/>
              </a:ext>
            </a:extLst>
          </p:cNvPr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>
            <a:extLst>
              <a:ext uri="{FF2B5EF4-FFF2-40B4-BE49-F238E27FC236}">
                <a16:creationId xmlns:a16="http://schemas.microsoft.com/office/drawing/2014/main" id="{0CD30C85-276B-414E-B6F4-FBD1FE058939}"/>
              </a:ext>
            </a:extLst>
          </p:cNvPr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>
            <a:extLst>
              <a:ext uri="{FF2B5EF4-FFF2-40B4-BE49-F238E27FC236}">
                <a16:creationId xmlns:a16="http://schemas.microsoft.com/office/drawing/2014/main" id="{85832917-E1E0-43B5-A6C7-7E91CB2D49B9}"/>
              </a:ext>
            </a:extLst>
          </p:cNvPr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60E348D-2A07-46D0-ABE4-2726C616FE9F}"/>
              </a:ext>
            </a:extLst>
          </p:cNvPr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9A1E2CB-7607-48A9-86BF-41001C5F586E}"/>
              </a:ext>
            </a:extLst>
          </p:cNvPr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6C21AFB-32AD-4531-ABBA-837DFED058F3}"/>
              </a:ext>
            </a:extLst>
          </p:cNvPr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63B7CF1-07CE-468E-8BFE-39C357921DE5}"/>
              </a:ext>
            </a:extLst>
          </p:cNvPr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05D6340-3E7C-4C9F-80C8-3E03CDDB4BD4}"/>
              </a:ext>
            </a:extLst>
          </p:cNvPr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CD31255-85F5-46D8-A5AE-A9DC3639DC19}"/>
              </a:ext>
            </a:extLst>
          </p:cNvPr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>
            <a:extLst>
              <a:ext uri="{FF2B5EF4-FFF2-40B4-BE49-F238E27FC236}">
                <a16:creationId xmlns:a16="http://schemas.microsoft.com/office/drawing/2014/main" id="{46FEA035-D0BC-464E-A474-F83C4896E80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1040" name="Text Placeholder 12">
            <a:extLst>
              <a:ext uri="{FF2B5EF4-FFF2-40B4-BE49-F238E27FC236}">
                <a16:creationId xmlns:a16="http://schemas.microsoft.com/office/drawing/2014/main" id="{93D48773-21AF-4B36-AA5C-F4930BB6DF4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2A4E1BEB-A8B1-4D18-8F71-61E7CBF628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AAF933-95C0-41AF-9B03-3F16BDEB569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95A67C-E990-4A3F-A86B-B4D635A418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960BECF4-1902-47A5-925E-04159F0BC9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fld id="{1A28ACE3-7392-4AAA-9F42-E1453BFC96CF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7" r:id="rId2"/>
    <p:sldLayoutId id="2147483688" r:id="rId3"/>
    <p:sldLayoutId id="2147483689" r:id="rId4"/>
    <p:sldLayoutId id="2147483696" r:id="rId5"/>
    <p:sldLayoutId id="2147483697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www.google.si/url?sa=i&amp;rct=j&amp;q=&amp;esrc=s&amp;frm=1&amp;source=images&amp;cd=&amp;cad=rja&amp;docid=DMysX6K14pnhvM&amp;tbnid=ERaOLD1l9DtXZM:&amp;ved=0CAUQjRw&amp;url=http://www.chemets.si/Plasti%C4%8Dniinkovinskiprototipi.aspx&amp;ei=8J_FUqzrD-jb0QX4wYHQAw&amp;bvm=bv.58187178,d.bGE&amp;psig=AFQjCNGNs28eMhHM2cwmO2FsrCvPJZp3EA&amp;ust=138876963642803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7" Type="http://schemas.openxmlformats.org/officeDocument/2006/relationships/image" Target="../media/image29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eg-online.net/files/lepljenje-brusene-opeke-z-dryfix.extra-lepilom-8d9g_resized_large.jpg" TargetMode="External"/><Relationship Id="rId5" Type="http://schemas.openxmlformats.org/officeDocument/2006/relationships/hyperlink" Target="http://www.google.si/url?sa=i&amp;rct=j&amp;q=&amp;esrc=s&amp;frm=1&amp;source=images&amp;cd=&amp;cad=rja&amp;docid=TbziATwyUtPAXM&amp;tbnid=12qyApTLny1vjM:&amp;ved=0CAUQjRw&amp;url=http://www.peg-online.net/wienerberger&amp;ei=vqHFUqyzEKev0QWzxoCIDg&amp;psig=AFQjCNGp4Z0IHEMi3OCBgs-NVpnVozrq8w&amp;ust=1388770084353669" TargetMode="External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uSyohctiUE" TargetMode="External"/><Relationship Id="rId2" Type="http://schemas.openxmlformats.org/officeDocument/2006/relationships/hyperlink" Target="http://www.youtube.com/watch?v=kLxTTHPRwOo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i/url?sa=i&amp;rct=j&amp;q=&amp;esrc=s&amp;frm=1&amp;source=images&amp;cd=&amp;cad=rja&amp;docid=8NmoLmJP2ePiWM&amp;tbnid=Gpxenzo9Bqp5lM:&amp;ved=0CAUQjRw&amp;url=http://www.geberit.de/de_de/target_groups/installer/products_installer/supply_systems/heating/geberit_mepla_therm/geberit_mepla_therm.html&amp;ei=WrpBUunAKIOUtQbdxoCYCA&amp;bvm=bv.52434380,d.Yms&amp;psig=AFQjCNGINs6T9zMb5yBPtLnad14J_mn9FA&amp;ust=1380125630994132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www.google.si/url?sa=i&amp;rct=j&amp;q=&amp;esrc=s&amp;frm=1&amp;source=images&amp;cd=&amp;cad=rja&amp;docid=VDkcwgVELWVh2M&amp;tbnid=b6kJN3r3pGe5DM:&amp;ved=0CAUQjRw&amp;url=http://intercet.si/stroji_za_dolzinsko_spajanje/&amp;ei=3bpBUquIH8aHtAaG-IHADg&amp;bvm=bv.52434380,d.Yms&amp;psig=AFQjCNH81k7kVJGZ2RNZ21a7-zDiIJfuBQ&amp;ust=1380125750704722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google.si/url?sa=i&amp;rct=j&amp;q=&amp;esrc=s&amp;frm=1&amp;source=images&amp;cd=&amp;cad=rja&amp;docid=fIZe0L788Htt0M&amp;tbnid=Gid2NE2eIh8CkM:&amp;ved=0CAUQjRw&amp;url=http://www.uredidom.com/PODRU%C4%8CJA/URADISAMdetalji/tabid/96/ItemID/221/View/Details/Default.aspx&amp;ei=XJ3FUqeQDcfX0QXD04GgDQ&amp;bvm=bv.58187178,d.bGE&amp;psig=AFQjCNHWhR8djB9QRAExHTutQA222pXiSw&amp;ust=138876894752800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si/url?sa=i&amp;rct=j&amp;q=&amp;esrc=s&amp;frm=1&amp;source=images&amp;cd=&amp;cad=rja&amp;docid=YvgLyCFFUh8baM&amp;tbnid=KiueRMEMKXtdGM:&amp;ved=0CAUQjRw&amp;url=http://www.topdom.si/TOPDOM,,za_male_in_velike_mojstre,mojstra_svetujeta,stene_tla_in_strop,predelna_stena_iz_porobetonskih_zidakov.htm&amp;ei=1b5BUrCwD4iitAaPjYCoBA&amp;bvm=bv.52434380,d.Yms&amp;psig=AFQjCNEaKBs9ou8AR86bc9JWHsBiv0WtKQ&amp;ust=138012671279673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si/url?sa=i&amp;rct=j&amp;q=&amp;esrc=s&amp;frm=1&amp;source=images&amp;cd=&amp;cad=rja&amp;docid=TSWp8ooHJcNKEM&amp;tbnid=gRmsez9v-QHqDM:&amp;ved=0CAUQjRw&amp;url=http://mdm2000.si/sl/vrtanje&amp;ei=YL9BUsiwLYSatQaOk4GwCg&amp;bvm=bv.52434380,d.Yms&amp;psig=AFQjCNFD6UNPMllwLwWRfOTW6mnKE8TLDA&amp;ust=138012689930813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www.google.si/url?sa=i&amp;rct=j&amp;q=&amp;esrc=s&amp;frm=1&amp;source=images&amp;cd=&amp;cad=rja&amp;docid=XM565H9ahOLckM&amp;tbnid=MvxFo6iF5g841M:&amp;ved=0CAUQjRw&amp;url=http://slovoni.blogspot.com/2009/01/hrast-2.html&amp;ei=dr9BUsjWAoPXtAad8oGwAw&amp;bvm=bv.52434380,d.Yms&amp;psig=AFQjCNFD6UNPMllwLwWRfOTW6mnKE8TLDA&amp;ust=1380126899308135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si/url?sa=i&amp;rct=j&amp;q=&amp;esrc=s&amp;frm=1&amp;source=images&amp;cd=&amp;cad=rja&amp;docid=pwOKsvsTWBCPsM&amp;tbnid=BwlF-4IckYhQZM:&amp;ved=0CAUQjRw&amp;url=http://www.osartice.si/v2/osoli/pripouku/tehnika-in-tehnologija/brusilnik.html&amp;ei=EcBBUvuMI8jKtQbFpoCQAw&amp;bvm=bv.52434380,d.Yms&amp;psig=AFQjCNE1VeKrJlH-8TZTEma4d94uP1f9VQ&amp;ust=138012710120692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si/url?sa=i&amp;rct=j&amp;q=&amp;esrc=s&amp;frm=1&amp;source=images&amp;cd=&amp;cad=rja&amp;docid=h1jFEXtVziX2OM&amp;tbnid=b6j4nJRoGLca6M:&amp;ved=0CAUQjRw&amp;url=http://www.bolha.com/gradnja/instalacije/vodovodne-instalacije/vodovodne-cevi-1273492031.html&amp;ei=ScZBUu6cPI3PsgbChoG4Aw&amp;psig=AFQjCNFRTffkD8OKo07ckaKRh-Z0rrpc-w&amp;ust=138012869765426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95E4B-94B6-460E-ACCC-C3922863F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2664296"/>
          </a:xfrm>
        </p:spPr>
        <p:txBody>
          <a:bodyPr>
            <a:prstTxWarp prst="textStop">
              <a:avLst/>
            </a:prstTxWarp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8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   OBDELAVA UMETNIH SNOVI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915FA5DC-677B-4E7C-A17E-54CA03C58F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50" y="4941888"/>
            <a:ext cx="9036050" cy="1752600"/>
          </a:xfrm>
        </p:spPr>
        <p:txBody>
          <a:bodyPr/>
          <a:lstStyle/>
          <a:p>
            <a:pPr marL="63500"/>
            <a:endParaRPr lang="sl-SI" altLang="sl-SI" dirty="0"/>
          </a:p>
          <a:p>
            <a:pPr marL="63500" algn="ctr"/>
            <a:r>
              <a:rPr lang="sl-SI" altLang="sl-SI" dirty="0"/>
              <a:t>                                            </a:t>
            </a:r>
          </a:p>
          <a:p>
            <a:pPr marL="63500"/>
            <a:r>
              <a:rPr lang="sl-SI" altLang="sl-SI" dirty="0"/>
              <a:t>               TEHNIKA </a:t>
            </a:r>
            <a:r>
              <a:rPr lang="sl-SI" altLang="sl-SI"/>
              <a:t>IN TEHNOLOGIJA</a:t>
            </a:r>
            <a:endParaRPr lang="sl-SI" altLang="sl-SI" dirty="0"/>
          </a:p>
        </p:txBody>
      </p:sp>
      <p:pic>
        <p:nvPicPr>
          <p:cNvPr id="5124" name="Picture 4" descr="C:\Program Files\Microsoft Office\MEDIA\CAGCAT10\j0234687.gif">
            <a:extLst>
              <a:ext uri="{FF2B5EF4-FFF2-40B4-BE49-F238E27FC236}">
                <a16:creationId xmlns:a16="http://schemas.microsoft.com/office/drawing/2014/main" id="{58C2ED9E-6ECC-4EEB-A268-0CC8EB5CA6F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05263"/>
            <a:ext cx="2951162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E6A97-CF1B-4D35-BC01-97F07F11C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OBLIKOVANJE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C73FDFD8-AEDA-468C-A571-7C51B36EA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3284538"/>
            <a:ext cx="3744912" cy="1489075"/>
          </a:xfrm>
        </p:spPr>
        <p:txBody>
          <a:bodyPr/>
          <a:lstStyle/>
          <a:p>
            <a:pPr>
              <a:buFont typeface="Georgia" panose="02040502050405020303" pitchFamily="18" charset="0"/>
              <a:buNone/>
            </a:pPr>
            <a:endParaRPr lang="sl-SI" altLang="sl-SI"/>
          </a:p>
          <a:p>
            <a:r>
              <a:rPr lang="sl-SI" altLang="sl-SI"/>
              <a:t>Litje</a:t>
            </a:r>
          </a:p>
        </p:txBody>
      </p:sp>
      <p:pic>
        <p:nvPicPr>
          <p:cNvPr id="14340" name="Picture 2" descr="https://encrypted-tbn2.gstatic.com/images?q=tbn:ANd9GcTeja0bYFOz_r4QUB-pYeHW8RDXdcJCrNC8qLuI0oULBfJto-On">
            <a:hlinkClick r:id="rId2"/>
            <a:extLst>
              <a:ext uri="{FF2B5EF4-FFF2-40B4-BE49-F238E27FC236}">
                <a16:creationId xmlns:a16="http://schemas.microsoft.com/office/drawing/2014/main" id="{7D6517B7-6073-478B-B065-118B4B40CD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133600"/>
            <a:ext cx="4608513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44886DF2-0E80-4BBB-943B-EE01CC8DD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  <a:p>
            <a:endParaRPr lang="sl-SI" altLang="sl-SI"/>
          </a:p>
        </p:txBody>
      </p:sp>
      <p:pic>
        <p:nvPicPr>
          <p:cNvPr id="15363" name="Picture 5" descr="Litje.bmp">
            <a:extLst>
              <a:ext uri="{FF2B5EF4-FFF2-40B4-BE49-F238E27FC236}">
                <a16:creationId xmlns:a16="http://schemas.microsoft.com/office/drawing/2014/main" id="{651F9F01-3E47-4382-BA8D-5E487EE7BC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916113"/>
            <a:ext cx="807085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51634-2AD8-4CD9-8879-BD33515C6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SPAJANJE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35BAB03E-CC2B-496E-A83D-5DAC5A61E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Vijačenjem	</a:t>
            </a:r>
          </a:p>
          <a:p>
            <a:r>
              <a:rPr lang="sl-SI" altLang="sl-SI"/>
              <a:t>Kovičenjem</a:t>
            </a:r>
          </a:p>
          <a:p>
            <a:r>
              <a:rPr lang="sl-SI" altLang="sl-SI"/>
              <a:t>Lepljenjem	</a:t>
            </a:r>
          </a:p>
          <a:p>
            <a:r>
              <a:rPr lang="sl-SI" altLang="sl-SI"/>
              <a:t>Varjenjem</a:t>
            </a:r>
          </a:p>
        </p:txBody>
      </p:sp>
      <p:pic>
        <p:nvPicPr>
          <p:cNvPr id="16388" name="Picture 2" descr="zvar1.JPG (7644 bytes)">
            <a:extLst>
              <a:ext uri="{FF2B5EF4-FFF2-40B4-BE49-F238E27FC236}">
                <a16:creationId xmlns:a16="http://schemas.microsoft.com/office/drawing/2014/main" id="{EAA3D232-EF3F-4660-BD00-8E6DA6E60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652963"/>
            <a:ext cx="2438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9B224BA-5960-4D11-A440-115F1DF4FED8}"/>
              </a:ext>
            </a:extLst>
          </p:cNvPr>
          <p:cNvCxnSpPr/>
          <p:nvPr/>
        </p:nvCxnSpPr>
        <p:spPr>
          <a:xfrm>
            <a:off x="2195513" y="4076700"/>
            <a:ext cx="0" cy="504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90" name="Picture 6" descr="VIDNOV~1.JPG">
            <a:extLst>
              <a:ext uri="{FF2B5EF4-FFF2-40B4-BE49-F238E27FC236}">
                <a16:creationId xmlns:a16="http://schemas.microsoft.com/office/drawing/2014/main" id="{AB92D360-322A-4FCE-AE96-E15BE82BF2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773238"/>
            <a:ext cx="2236787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58A8A96-F853-47BF-9AC1-D741FC5B055E}"/>
              </a:ext>
            </a:extLst>
          </p:cNvPr>
          <p:cNvCxnSpPr/>
          <p:nvPr/>
        </p:nvCxnSpPr>
        <p:spPr>
          <a:xfrm>
            <a:off x="2700338" y="2565400"/>
            <a:ext cx="36004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92" name="Picture 10" descr="kovičenje.png">
            <a:extLst>
              <a:ext uri="{FF2B5EF4-FFF2-40B4-BE49-F238E27FC236}">
                <a16:creationId xmlns:a16="http://schemas.microsoft.com/office/drawing/2014/main" id="{60F32273-AFDE-4F06-811A-DD27275724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357563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61A3B7C-2324-4B72-8301-AA5418F960D4}"/>
              </a:ext>
            </a:extLst>
          </p:cNvPr>
          <p:cNvCxnSpPr/>
          <p:nvPr/>
        </p:nvCxnSpPr>
        <p:spPr>
          <a:xfrm>
            <a:off x="2771775" y="2997200"/>
            <a:ext cx="3600450" cy="86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4" name="AutoShape 6" descr="data:image/jpeg;base64,/9j/4AAQSkZJRgABAQAAAQABAAD/2wCEAAkGBhQSERQUEhQWFRUVFxUVFRcXFBQYFhcVGBgXGBgXGBcYHCYeFxwjGhcVHy8gIycpLCwsFR4xNTAqNSYrLCkBCQoKDgwOGg8PGikkHyQsKSwpLCwsKSkpLCwsLCksLCkpLCkpLCwsLCwsLCwpLCwsLCwsLCwuLCwsLCwsLCwsLP/AABEIAKYBMAMBIgACEQEDEQH/xAAbAAABBQEBAAAAAAAAAAAAAAABAAIDBAUGB//EAD8QAAEDAgMEBwYDBwUAAwAAAAEAAhEDIQQSMQVBUWEGEyJxgZGhMkKxwdHwI1LhBxRicoKS8RUzorLCQ3PS/8QAGgEAAgMBAQAAAAAAAAAAAAAAAAMBAgQFBv/EACwRAAICAgEDAgUEAwEAAAAAAAABAhEDITEEEkEiMgVCUWFxExSxwYGh8FL/2gAMAwEAAhEDEQA/APU8A/sidRbyWhAcIIkGxCgZETFje30UzGjcUgaylh6RpudTN2kEsnhw8PomUK2V3Im6v4gDLmPu9rwGvoquLw8w4aG474UEpl+bJBQ4N8tVgKSgoSTgmvVgEBqgE5NQBHTd2i3x8D+srB2/0kp0nGncu7I5BztJ7hfxW8aYnNF4ieWqwNqdC6daqahe9pNyBBBdAE3EjQKtN8Fk0ns5aljSS98ybgHmTLj8B4J2DEgnn/j1T63RvEURdmZo95naHfGo8lBRsktNcmlNNaPO+meEyYjNuqCf6hZ3rB8Ve6P4nPSbe7eyfA29CF0HSTY7a4LHWzdqm78r/odCuL2FQq0q5pxMnKQNZGhj08VBveVZcPa+UarKbnVm0mm7nADlxPgJPgvW9gbMAaA0ANbAFuS43o/sV7Kz6tamRlAFMFuVxDheA6OQB5lejbLxrHksYe02Q4EEaGDEiHAG0ib2VlFPk58m/BbqYLM3QTEAixjvXne0+jtZu0A8BrqTG+2CA7PObtNJ5NEj/HpONxApU3OizQTA3xoB36eK4jovhq9eDWnPJdUsQ2SSSQTqOA7laUEVx5ZJNeDusJThjQOHxupkKbIAA3WTlpRkYEkklIAQRSQAECigUABAolIoAakiUEABAolNQACgUUCgAIIoIAZhPYHKysNaq+HEAjnZWAUkYyLaAPVvDRJIj6+ig2TjmVGBhPaaACDy3jir4XP4rDAPdG9xVXp2St6NdtMsdyKnayLqnh6EDV39xTgbj5oJL0oPKYiVYpQ8bknBA6JFyAInJybKcEyPBViVfE7MpVJzsaSd8QfMXVhOCtVkWZ9To/QdTLOraAd/vA8Q43lc3s7oAKGK69z2ljZdMEO43H6rtVk9IMTDRTGtQ3/kET5mB4lLlFcjIzlwY/XuqPe+ASe1BLQZ/wDjaCTAMCb8EuvFHCVXVmNZWqNddodlk+y55aXNpgvvIIG88gMP1mWlFOpmP49Nx7bGujK9vaMFo3gEW3KPE1xiMYMO0u6prCHim7qyWAA9XVpubJYSQMzcvtEcYUuR8n2wr6/wQbSoYv8Ad6FAOc5/WGpVzva5zaQJLKReIDiJEu3lnBdR0e2c6lTHWe0dRMx48VZZsxnWGoZLjEy4ls8m6BXE1R3bM7lqkFFBJMKCSSlJAAQRQQAkCigUAApFJBAAKCZWxLW+04N7yAqFbpBSGku7h9UuWWEPcxkcc5e1GkmlYNXpI4+y0DvMnx0VGrteq6e14aA8YhZpdbjXGzTHosj50dRVrtbqQPFUqu2WDST6DzK50VjqTEQTv9d91C+oMxvcai8rNPrZP2o0R6KK9zNmp0gcdAB5n1Nkyn0hcD2gCPI/RZdRm/h3/DilEj6z8ln/AHWW7s0/tcVVR0zMQRf0V1mJB4jwUMAclLTxM2FzvO5dc4zJXOJ09Qs5jJMlaIVbq4N0MEPDkxokptV6lpNgKCxLdEuSDymucggkzwoqT+yO4IVBY/eqNRloQA5jk9R0xACenrgUwohBFSQFcriqnX1ne80yIiZptkWH8R5b1tbbxeSkQPaf2G+Op8BPosXCYcOAbnyOddglwloOUARBmTPHTUBKm/A2ES1TwNVjKgdVY+o7N1AgMdc5nsa4kuHAXsCOCf0VwhyvqOaW9Y7MwOqNqvbTgZWGqCczc2dwEkDOs3buJ6+qMFDKgcw9Z1gyVGBsA1qRNqhvmAH5Dfj1mEoBjA1ogAAAcABAHgAERQTk5bZMlKSSaKHJIJIASSSCAFKSSSAEgkgUAcz0m6YfutVlPLOZgdm4S4t08FlYfpZ+8g5KvAFtmmTcDn4Sua/a9iCMVAOlFnq55+aw+hVP8Wnzqz/a0fVcjqZy7nt0dnpscOxOtnojmSf8H9R+qDWfdl55tnblQ4shji3t6g31j4BdVT26W4QVn5ZLyBYAZQeAWFppWbPNG01l9OW70RcyL/ST9/NYGwulLK8AgtcXBoN3SSCf6Vt1MZTDixz2h2hBteJ1NjZQ01yQSFkjT0EA8U0Nt8oE/p+ima3d8rSkWDj6GUBZWqUJN5EjUWjx4pwpEAnW3AyT4aqw6mI0HLUf53pzW93fpZSRZMzaBc8NF515Bb2FEDvWXgW0muMEce/kr7sUHWGi7z0cLksmpqG+e4fUqN+GBbG/UHfPHmo2Ta/kpS+XBu8XJ4BBA5uG7IB9riml2Udu3dopGEmT5dybWqBoA1c6w496CBjcW06FSAJ9OmLmB5arjD+0ig2u9j2ua0OIDh2hYxJAuPCVWUlHk04eny57/Si3XJ2Fd8MJ4XSqlUv9Tp1qLnUnteCIlpm5sJ3jXen43FimMztBreLam50U2JcXHTRcCcFgbB6a4bFucyk85gTAcMpeB7zJ1HLXkt9PQgKKaq21MeKNJzyQIENkwMxs0eaG6JSvRibWxBqVoabM7AJEjNq8m40AjX3VZc/q6T6ga0hrHFj6cOLYBA7NpytJNjFtFn4PDvbD2tzm3MwbuOoJkhosTxVLpbis5Zh6VNj3vMuYajG/iOAzDPmDmPDbixm9jBSOR/CL3Q7AguqVmVC+k7s0wS6GkEh5DXjNTdZjXC0kO3QuvVPZmCFKm1jZIG9xlzjJJc4nUucS4neSradFUhDYZRQSViApISlKADKSEpSgAoJISgBJJIFAHin7Wak42oODKTf+IP8A6VfoQz8Rh4Cs70H0Tf2lvnH1/wCdg8mMCn6ItgOP5aLz5uK4vUvn8ne6delfg5/NOKk/mnykrb6Ruy4HDt4h7j4n9VgYQfjPPAP/AOv6rb6ZGKeHbwpt9SEl+5IeuGw9C6X4tL+Z7v7QI+aztvY11XEuk2LjbvdHwC2ehjYcHflpPd5kj5Bc7TObET/EPSShe5sPlO62ftN1PBVXl5nOWsJOgkAR4fBUtkdOXuc4VBmYBYiA67gBeIiFU2rVy7Poj8xc/wCKx+j9GS0fmfTb6E/IKiWmwa8HqGK2nTpZM5cMzc3cI3/e5PwmMZUjq3Zp3aEDmNVzvTB/bIG5gZ/cY+Dk/ozT/EceA8psqWDh6bN2pRePYbljSFfw1R59oRzWRicfVbUc1kuAmzgAYGtxqrODxrqg1A5LvNUcPk2RiCNLn08VPgRlBvJcZcTx+ioMwTyJDvRXKRe0drL3oIaL5cACSYgSb2hYmz6761U1j7MhrB/ADc+PyUGKquq+2clIXN/a7zw5KCn0qa12Wm3M0evcobBRZsdJdrjDYao6Yc4FtP8AmO/wEnwXhr7knVdV+1DpKKlanTYey2m0kcC/tHxjKuOw9cQseaXdI9z8D6ZYsPc+Zbf9L+/8lzC451NwcxzmEb2mOa6Oh03fXoubim9ZTLSDl7DnSMpmO/URquVru7B52HefuU6ucrGsHj4W/T+lUjJx4N3VdHh6iSU43/Jb2B0XrvPWYdxfRDrS/JWbFwLSCYNnNPgLg+ibP2aP31lb94q9W5uUNqZ8prCxZmDheIIzTM71W/Z7gizCAn/5HOeO6zR55SfFbW3cWyhSfUc0GS0OadHyRYjeYkg6iFsjJ1bPCdThj+4liw73SN81TTu8jLIE3tJgTPOBquc/aZtNtDBZ3NL/AMRjQ0ZdSHXOa1hO49y5bpN0weadOnTcXUXuEuIh7TaKbnDWLwYvA1hSbQ27SxWz8VRrN611MB9EgEZibMfc2hxynj/UmqaevBjlinjl6lTRk9B+kmaqRQxOW89U4Q0idAHQ2eQIPBd5hNtUMRimNqUAMRTLurqZDI7Jza9ptpsZHjC8Z2J+z3H1DVbRpFpbkbVDnBvtDMGjOQQYAMSRpyXuHQ3oi3BUGBxz1sgbUqEk7ycrZPZAmLRMBVjiafpehk86kvWrf+/+/J0YRTUQVpMY5JBJABlKUkEAGUpQSQAUkEkAJAlKUkAeCdPambG1/wD7nD+23yV/o/2aFc8KAHmZ+axulVTNiqx41qp/5OW1s+2ErnlSb/xC4XUP+T0WBaX4Rzezx23nvHm4Ba3Tl34rG/laweQJWdsVkuPNzR5vn5K100qTincjHk39VT5y/wApq9HOzSru4UAPE3+a5nB/7rjwznybC6XBnLhMSePVs9AFzezLlx7/AFeAoj5ZLXBvdLDlw9BnCnPn/lR9EKE1qI/jLv7co+BKHTZ34jG/lZTC0OgtL8enyY53nP0Cj5AlyW+kdSa7+b2D+0Sf+i1ui9KzjzaPK/yWBtCpmqk8X1HeFh/6XT9HGfhzxJPlb5pReWomvtLZma+hG8arncThclmntDUibcl1W1MYWN7PtO9n6+C519IMsTJNyvTzrg83C+SLB9KKtEZSMw56qSv0yBGhngRb4oVtnBzMxGvmsPE7L4LNLRoik/BPjdturWm3D9FobEqMpsq1nNkUWZoGpJsB98VyOJw7qZ1Vyjt4tw76QmahGdxPuDRo7zql7GpK1aOT2vjnVqz6r/aeZPAcAOQEDwVWlMwLk6cSV0uH2ZQqTLe6CRda2B6H0bvp1XyQQ09kljjaRzHPRJ7Geoj8YwRWk1XByNMQ45jZm/UZov3wbeHNWdm4J2KxDGN98wDwaLknjA3qptjZdTD1G0XdrMeyWi5vANr/AKr07ob0b/dWZnwajwJ/hGuUeMT3DghY9lsvxOMMDmncnx+TpMNQDGta2zWANHcBAXAdPdtiriWUWuGSmIdwFQkST3CPVbfTPpUMM0U6Z/FqC0e438x58PPdfzf9xqNGZzXTDHkEH2Xey7mDIPirZHqkc/4RgUJrPmdW6j939TdwmAqjEsoWJeRuzMcw3zR7zYE+C63ZlLD08TSqmq6k5odQfTqE9lzpLXAu3Zp7LpHatwVr9mmyz1ArVG9qXNok6imYJjgC6fVb23ujbcSWuDgyo22bKHS06tcLSFfHifb3IxfFurWXP2P5dNryyPoe/MzEVJkvxVfNaLsIp6dzB5ldAuM2VSqbPd1bpdTeQQJJDne86mSbVCbmm72tQZnN1uGxTajQ5hDmnQjlYgjUEGxBuDqtcHqjhzW7JkkEVcoFKUEkAGUZTUkAGUpQSQAZQSSlACRCpV9rU22zZiNze0fE6DxKoVtpVag/DApjiQHO8Nw9UjJ1GOHLGwwzl4PCNq4nNXdfVzz5n9V07jlwdXnUaP7Qu6wvRGhTpljWAh3tFwzZp1kkLlunVCnh6WSmfacXEXN47V+Fx5riZJd7VI7uGceDmejVOX0xxqU/mVX2/Uz4x38x+ICu9FP9yl/MT/a0LMquzYon+L4uP0Ur3Ma16ToK1SMA8/mrH0WJ0fpyQPzOYPUu+S0NqPy7PpA+857/AJKr0YZ+LR4dZJ7mj9VC9rZL5RJ0vrZsU6NxjyC6ToRTyuqO/JSA8YDvmVxW1a+fE1DuzOjxMLuOjhjD4p4/lHgC1RLUUQ9tmY4y8cm/9nH/APK7XYtOKTe6fM/ouLYO27lkbHhP/pd3gmwwDgAPSfmlFshaxDpIc4Ec4JAVc7MLjLHNctmm22n2EwgTOQeIhenkjzKZROFcbOb4hZ20NkEaLqGMka/fihWw0jj4LO1Y5SaPMdotc0wRKpjAtf7q7za2xmkTF1lUdlAFJao0KdowKWyI0+CvYLZ7g62/WN/fxXQ0sG06kAqelhgNL9yKZDkjLr9H2vNN85ajT2HQDl42KuYhtdjT1dE1Xx2CyAwni4Od2QN/3GvQwnHvV+m/cExRF99NeTntmfs/pZ+vxcVsQ4h7tera6AIa3eBG/hoFsYzo/Qq1C97JJaGuucrmjQOAMGFptFk1+qZGKRXJmyTdt8cfb8AYwAAAAACAAIAHABOQRTzKR4jDtqNLHtDmnUHT75rm8ZQq4NxqUznp2zFxOgsBVjgLCqBIgBwIXUJFVlG/yWjKirsvazK7czJBEZmGMzCdAYtB3ESDuKuyuS2x0bqU3ddgjle2TkiRBuWtG9h30zbe2CAtDo10pZigWkZKzP8AcpmbfxNm5b6g2KhS8Pklx1a4N2UU1JXKDklBiMW1gl7g3vPy3rP/ANezEClTcZi7hlESBMG5/RLnlhDljI45S4Rrqtido02e04d03WaW1KntVIBMZW204qWns9jYsPJY59Z/4Q5YEvcytitvVnHLRokfx1PZ8ALkpfuj6g/GeTBmBZp8BuU1baNJtswkRIG4TbuWfjNsT2W2m0+9Hy3rDkzylyzXjxX7Y0X2YdlMAGBAsLaDfCoYrbjYIpXduPAzvCznVde1obk7t/Hnv4qpX2exxa4HK5tmSbaRlI4b4M+Cyud8aNkcCTuWyV21az7GqYi4AaJ1vLRN53HchRxZ0eQR+U3EbiZ5/e9RYuqWNEZSWiXCIGb3Yj2STpZVKWNFQS1uUxLmujrBci/ASNZ8lR93JpUI8JUBuxaDXdZSaKcSIZAZLoBcWnS/Dc2wkyubxvQqvRqZ2ubWbEmOy8WJ9iTMncDNxquiewiIA5cL6H7lS069p4iCdDb7KtHM1yS8P0ZxvSurkoYek6zgx0g2IOaCI5Gyl6Jf7oP5WVXelvgupextQFtRgc11g0gGwkeGs8iZ1VOh0fZRLjS7AcwsDSczWyXGzic2+IOkTJ0TFki4dvkr2tStnCU6k1p1kg+pK7nYuIDcA+TGep9D9VzmzOh2JdiC1zQAIOcTlNvdDoJueS7HF9GjRwlNhvldLjum/wBYUZ5pUkRjab2ZmCbL+9/wOX4ALu6Yt5/T5LidhNmpT75+fzXaM0CWnZbIaYgEgmLyCOfHxBUga4e9I7v1Udeq0VIzDMBBE8biR4HzTWwDY5T4wvWSVnlkWqNTj8IVprZCqU3nvVumszGkOJwshVWYNa2VQ5IUUSmUv9PadQnUsK1ugTto45tFmZ3cBvJ4LBwG33B7i+SHcPd7vBQ6RZJs6E0TvsnNdFgEzDY2nU9lwJ4b/JTOhSVHUnIVnbgoxUTDU1U2RRYBTlDQdbuUqcnaFMKKbKhq4xrd8ngFEpqO2yYxcuEWFjbZ2KHHrqThSrgWcdHjg6L/ANQuOeikxG03boaOO/yWDtDZwqOLhVqNcRctedeMGQd9tOSxZeqhVLZsxdNO7bovYHpjIyPYetBykCInnHoRY7o0EmLxeIcCQ402i5LQHGN9rx3rkMJsM0KlStUdUquOUAtMPbTvPCTppEgHSL9fhekNJ0Wf2m5hNN8RGhJENPIrJLqJy86NH6ChxGw7N2a2Q4k1CJ7biS6dJ5rQp5Yu4DTeO/8AVZTNpENa2mA1sGBILgZ0EGOKp129YDmIuIgiYG8/zWsd3NZv1Bn6MnyaWJ2sQexEAG542i3CJ9FRfXqFxdnJ/hzFrZ0NvrKobOwjqYyvPWNY2Q9ziXcYi4dAtMA20Rbj2l/VuaWPLM+XeWiRLS3dY2sb6KjsfHHGPgsgm8ET6bvgPXgg+Q7cOY1J4Hh8+SYDb2DAgAACYkRIHnwUdYkvtJI1nQA6xuB+yltjkiStUtoHbwNOGvD1VKpiezY6uAmbgk6NiY++9WDSEOJlo3m/AaH0somtsTEtEQACCY1057h4pexqpFXqy0nQD/sTF+P15J2WLhok21FhuJ4DzU72hrtZIi02aNJ+fEwk/D5rMzS7eJjvG4fFQX7l5M5mAylrmaNbBbPZJG9w4i+kc0HOptyQ2CfdDgC06xlkSLnktXCbErOIDwGMBEBriSQDvsIWxhNhU6ckAXuZvPeSr7fIiWaMeDAw+xnuJsAN5kkwNwGkRu5rSwXRdjH58zjvGZ0hv8o0HxWmcawTkuRE3s35KhiK9VxaRJa53sAQAIs4u1aO8HVQot8CXknLnRdq4pjCLlxGgHzO4Ku+q6uwte0dWbQAd+tzw4i1tU7AmGkXB1dprJEWm1t3mp3PTFBLkpX2Mqj0cpU35qZcIkBpMgWGh18ydVfNkS5RPKGx6vyUaeHyYl43h2ZpM+y8fUHyXQOOm8feihxmBBqtqTFsptreR5X81I2o02aTa3kvVRPNt2PpOE8FoUXLKa0zofEhXqJSJaY1cGkxMdbvTabii83UEGH0kpZ2kbwJHeuVwmNynuNwV2e06WdpI1F/BcPj8CSSRBPzV5RuOi2N06Z09KsHAENkjeJBWhh8dNiCCuE2dtp9KxuF0tHHhzQ67f5gR8dUhyUeR3Y3wbVSsoTiLLOfjORJ+/uLKu+vOpIB3aTz4ws8+qiuBsOmk+Taw+ODZzeHemv2ySSA2NIJI7UgmBzEb7LGGsjdbQ8OGvlCe14i55SJH9sfGZSH1c3rgd+0gvuWau0i/NfQ5SAbg8CBcFQitI0Inw57tFHRw7WVHvHZL/b/AIjukaG0Dce9RVsZldTaR7Zg5dKbozAP4Aib20SG3LdjlFLVEzq1+N78u7dKa6radL675Free5P6p03+ZHHWw8vVNc82sJ4kggH5nwCVsYqIiRFxbceZMX4HTmk4tnjxG4d/PvU7Ztv4k93rdM6sl3AAzfedJ+/RVotdDDF9Rx5Te40nmVH1gDSTYXJJm8byfn5KeqSGuJEgaAakDfwVc4d0G4NzYRAkzEx33PkoaZZNEVXEG03BsGg3JHM628OKbicJTqWMB5DiCJzCSAXA67osVI9t4AGb80aDv+Xqi5xFo1m5MxF4PhPko2i9JkOLD7lj4yMMl3aDn7g4ajdeZuZEJtDEGqG5j1b2w57NQBJBE2DmyIkcLk75sNVzEhoMEAAAbufDfb4K5hcK9xzPaGT2RME5eY01VrQtvtKdXEhrC4uaQYLbiIjjob8Ahg6NWpo3KDeTqe5m7xWngujNKmc4b2jEHQb/AHdAbm8LSLWMb2jYa6k29VWkKefxEoUNkNEZhmOskcOHBX6dMNGgAEbhoqT9stIBpic3skkHNvsBbTeY5otoZiXOJLiI1OUb7DT0KEn4FNSfuJqmPbP4bZMb7AlVarHuPb03wTA7lPTpRz3zz4/fkEnkwr9q8loquBjaQFosQnFyTtfNMJt5osZVjaHvd/yn5pxKbR9nxPpb5IkqGWGJhKcoyqMYjbrMkFZLHZXuzOEGCGnXgY8VsLIx+GBewnc4g/yuH1AXrDzMfoTOqNVrD4kfcKhWpxYeCZQrEaiw3/qlZVWxsN6N5uLHFGpVnXRYVXaLRpc7oGvdx71UxOPe4FuZzDxABIPjbzWGfUwjo1w6WcjfbiQCS4wFgY2mzrJbm1sAI83HRVNq7ZNNjXgZxnayswEksDtHiAC03bI0ueF7j8Od0RE2k+Z01nRKydVkS9PA7H00E7lyAMa0kta0E6kC/eCf07kwvJvBnc6L/wBxCb1l4uSd+4cc1oF4UzWb543jXuJv97licnJ22bFFR0iNz/O1u0TcxrE+icyQDb5G3dJKRdwsI1JsOQGp9E4Uo5DfoD36a2A3KhYUjSJsDAE+Y+sJ8TYix8tNCI+KizOPI87mN+lxO4mdNE8VCAfCOY3+MRvupsrQGvBPEiL3McY5/ZReQQZsIgmYMGCfDii2Z+ROaN53x96lOe/SQZI0jeOJ0jzQAyqJFpAghsWgme0ZtlsLZYvZRYQucxpq9ipHbbo2Twd7wHAGL6Kyxxtxm5E8e/T7jckb5g2ZPtESItEyN8cOWitf1K0Na0ah0gix9085GvgUmN1vJGpsBfcBu07+KrVw5lXrAAGZcr2ZgMxL4a/ObZoJ7Mg3FyrL3tBjK4TMSxzRJ3A7j4hDj9A7hOYQIzd5IHnFgO8iEww0WdG82mbyZ3mVa/00vuZEaCbciRvjmn4PYmV+Zzi87pIyjuA+JlVpkPJFFJuGc42EC3Ke+fhy3qahsP8AO6b6AQPJbdNgAvYcfVRPxzBI9ojSB8yjtQl5pvSGUcIAOyAN0wBA4p1XEU6YuRPn5QoK2Jc8RoDMQd3eqxwQF53XPvGI3+ain4BQv3MfVx7nENZZu+QZ/RBgJPaAhugOpP5uWsW467k50N0EaJpd2vA/EKq0NUVWkUDhBSgtc4vcXFzjAzdlxgtFjBiCZPNa3BUMUZc0d/8A5HzV92oV07JaoU3TNwTjvTIs373KSBrjc9yjdonOdYqOuYH3u/wqMYh1I9kc7+d0naFJosBwCDiglAJURcnOKZWdE8voqlzfWdtcjK6Z03ag6gjySSXpM0nGDaPPYIqU0mZdfaJloAEnTeI+vgo3uJAcYN98m8/l0SSXBnlnN+pnejjhFaQxtUOtBI5x8N6c9wmTJMEzJJgWte1ykkqFvInXbmFptO+JBiOBi43hGzWODRkDGl7AzMIc3tGSXQQcw7Mbikkr427oiaVEOxcQa2EoV3WdUaJAAidJ/h0OnJXmU5E8JsUklORJS0Ui9DAINzJiNOe/j92RayTxvqSZB++5JJLfJfwHqiDE3PC31RbT0ixMgmTqATPHdpKSSEiG9D2tdcA3sTuEb9BwnSEzPJIGgIBJ5yRA36G58kkkLkgl+QPKDuHMc7dyg/fd4FgCe+NbaD7uEklIJF3Z7etYHO0dcDlz58lpMw7QYAEgTPLRJJNejHkk7LDKQy5u8RHgoWVheJtEm1+XLwSSVJuqr6C4q7szq2JLnkGwaAbcDIF+NjwT6FJpbIEAmYtcnWdx8ZSSUxNL0tDhU13ffFQT2fAopJTdjYoD3ad6GbteHzSSVSxC+9Rv37zPorx1++SKSZHgrPkY7Q+KJFwkkrFSFwseZ+ajxOkJJKjGoeVG46JJKGShsKJ5lJJVZZH/2Q==">
            <a:hlinkClick r:id="rId5"/>
            <a:extLst>
              <a:ext uri="{FF2B5EF4-FFF2-40B4-BE49-F238E27FC236}">
                <a16:creationId xmlns:a16="http://schemas.microsoft.com/office/drawing/2014/main" id="{00D656DF-13F8-4FC4-85A3-4569B3AC09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575" y="-1995488"/>
            <a:ext cx="7620000" cy="4171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sl-SI" altLang="sl-SI"/>
          </a:p>
        </p:txBody>
      </p:sp>
      <p:sp>
        <p:nvSpPr>
          <p:cNvPr id="16395" name="AutoShape 10" descr="data:image/jpeg;base64,/9j/4AAQSkZJRgABAQAAAQABAAD/2wCEAAkGBhQSERQUEhQWFRUVFxUVFRcXFBQYFhcVGBgXGBgXGBcYHCYeFxwjGhcVHy8gIycpLCwsFR4xNTAqNSYrLCkBCQoKDgwOGg8PGikkHyQsKSwpLCwsKSkpLCwsLCksLCkpLCkpLCwsLCwsLCwpLCwsLCwsLCwuLCwsLCwsLCwsLP/AABEIAKYBMAMBIgACEQEDEQH/xAAbAAABBQEBAAAAAAAAAAAAAAABAAIDBAUGB//EAD8QAAEDAgMEBwYDBwUAAwAAAAEAAhEDIQQSMQVBUWEGEyJxgZGhMkKxwdHwI1LhBxRicoKS8RUzorLCQ3PS/8QAGgEAAgMBAQAAAAAAAAAAAAAAAAMBAgQFBv/EACwRAAICAgEDAgUEAwEAAAAAAAABAhEDITEEEkEiMgVCUWFxExSxwYGh8FL/2gAMAwEAAhEDEQA/APU8A/sidRbyWhAcIIkGxCgZETFje30UzGjcUgaylh6RpudTN2kEsnhw8PomUK2V3Im6v4gDLmPu9rwGvoquLw8w4aG474UEpl+bJBQ4N8tVgKSgoSTgmvVgEBqgE5NQBHTd2i3x8D+srB2/0kp0nGncu7I5BztJ7hfxW8aYnNF4ieWqwNqdC6daqahe9pNyBBBdAE3EjQKtN8Fk0ns5aljSS98ybgHmTLj8B4J2DEgnn/j1T63RvEURdmZo95naHfGo8lBRsktNcmlNNaPO+meEyYjNuqCf6hZ3rB8Ve6P4nPSbe7eyfA29CF0HSTY7a4LHWzdqm78r/odCuL2FQq0q5pxMnKQNZGhj08VBveVZcPa+UarKbnVm0mm7nADlxPgJPgvW9gbMAaA0ANbAFuS43o/sV7Kz6tamRlAFMFuVxDheA6OQB5lejbLxrHksYe02Q4EEaGDEiHAG0ib2VlFPk58m/BbqYLM3QTEAixjvXne0+jtZu0A8BrqTG+2CA7PObtNJ5NEj/HpONxApU3OizQTA3xoB36eK4jovhq9eDWnPJdUsQ2SSSQTqOA7laUEVx5ZJNeDusJThjQOHxupkKbIAA3WTlpRkYEkklIAQRSQAECigUABAolIoAakiUEABAolNQACgUUCgAIIoIAZhPYHKysNaq+HEAjnZWAUkYyLaAPVvDRJIj6+ig2TjmVGBhPaaACDy3jir4XP4rDAPdG9xVXp2St6NdtMsdyKnayLqnh6EDV39xTgbj5oJL0oPKYiVYpQ8bknBA6JFyAInJybKcEyPBViVfE7MpVJzsaSd8QfMXVhOCtVkWZ9To/QdTLOraAd/vA8Q43lc3s7oAKGK69z2ljZdMEO43H6rtVk9IMTDRTGtQ3/kET5mB4lLlFcjIzlwY/XuqPe+ASe1BLQZ/wDjaCTAMCb8EuvFHCVXVmNZWqNddodlk+y55aXNpgvvIIG88gMP1mWlFOpmP49Nx7bGujK9vaMFo3gEW3KPE1xiMYMO0u6prCHim7qyWAA9XVpubJYSQMzcvtEcYUuR8n2wr6/wQbSoYv8Ad6FAOc5/WGpVzva5zaQJLKReIDiJEu3lnBdR0e2c6lTHWe0dRMx48VZZsxnWGoZLjEy4ls8m6BXE1R3bM7lqkFFBJMKCSSlJAAQRQQAkCigUAApFJBAAKCZWxLW+04N7yAqFbpBSGku7h9UuWWEPcxkcc5e1GkmlYNXpI4+y0DvMnx0VGrteq6e14aA8YhZpdbjXGzTHosj50dRVrtbqQPFUqu2WDST6DzK50VjqTEQTv9d91C+oMxvcai8rNPrZP2o0R6KK9zNmp0gcdAB5n1Nkyn0hcD2gCPI/RZdRm/h3/DilEj6z8ln/AHWW7s0/tcVVR0zMQRf0V1mJB4jwUMAclLTxM2FzvO5dc4zJXOJ09Qs5jJMlaIVbq4N0MEPDkxokptV6lpNgKCxLdEuSDymucggkzwoqT+yO4IVBY/eqNRloQA5jk9R0xACenrgUwohBFSQFcriqnX1ne80yIiZptkWH8R5b1tbbxeSkQPaf2G+Op8BPosXCYcOAbnyOddglwloOUARBmTPHTUBKm/A2ES1TwNVjKgdVY+o7N1AgMdc5nsa4kuHAXsCOCf0VwhyvqOaW9Y7MwOqNqvbTgZWGqCczc2dwEkDOs3buJ6+qMFDKgcw9Z1gyVGBsA1qRNqhvmAH5Dfj1mEoBjA1ogAAAcABAHgAERQTk5bZMlKSSaKHJIJIASSSCAFKSSSAEgkgUAcz0m6YfutVlPLOZgdm4S4t08FlYfpZ+8g5KvAFtmmTcDn4Sua/a9iCMVAOlFnq55+aw+hVP8Wnzqz/a0fVcjqZy7nt0dnpscOxOtnojmSf8H9R+qDWfdl55tnblQ4shji3t6g31j4BdVT26W4QVn5ZLyBYAZQeAWFppWbPNG01l9OW70RcyL/ST9/NYGwulLK8AgtcXBoN3SSCf6Vt1MZTDixz2h2hBteJ1NjZQ01yQSFkjT0EA8U0Nt8oE/p+ima3d8rSkWDj6GUBZWqUJN5EjUWjx4pwpEAnW3AyT4aqw6mI0HLUf53pzW93fpZSRZMzaBc8NF515Bb2FEDvWXgW0muMEce/kr7sUHWGi7z0cLksmpqG+e4fUqN+GBbG/UHfPHmo2Ta/kpS+XBu8XJ4BBA5uG7IB9riml2Udu3dopGEmT5dybWqBoA1c6w496CBjcW06FSAJ9OmLmB5arjD+0ig2u9j2ua0OIDh2hYxJAuPCVWUlHk04eny57/Si3XJ2Fd8MJ4XSqlUv9Tp1qLnUnteCIlpm5sJ3jXen43FimMztBreLam50U2JcXHTRcCcFgbB6a4bFucyk85gTAcMpeB7zJ1HLXkt9PQgKKaq21MeKNJzyQIENkwMxs0eaG6JSvRibWxBqVoabM7AJEjNq8m40AjX3VZc/q6T6ga0hrHFj6cOLYBA7NpytJNjFtFn4PDvbD2tzm3MwbuOoJkhosTxVLpbis5Zh6VNj3vMuYajG/iOAzDPmDmPDbixm9jBSOR/CL3Q7AguqVmVC+k7s0wS6GkEh5DXjNTdZjXC0kO3QuvVPZmCFKm1jZIG9xlzjJJc4nUucS4neSradFUhDYZRQSViApISlKADKSEpSgAoJISgBJJIFAHin7Wak42oODKTf+IP8A6VfoQz8Rh4Cs70H0Tf2lvnH1/wCdg8mMCn6ItgOP5aLz5uK4vUvn8ne6delfg5/NOKk/mnykrb6Ruy4HDt4h7j4n9VgYQfjPPAP/AOv6rb6ZGKeHbwpt9SEl+5IeuGw9C6X4tL+Z7v7QI+aztvY11XEuk2LjbvdHwC2ehjYcHflpPd5kj5Bc7TObET/EPSShe5sPlO62ftN1PBVXl5nOWsJOgkAR4fBUtkdOXuc4VBmYBYiA67gBeIiFU2rVy7Poj8xc/wCKx+j9GS0fmfTb6E/IKiWmwa8HqGK2nTpZM5cMzc3cI3/e5PwmMZUjq3Zp3aEDmNVzvTB/bIG5gZ/cY+Dk/ozT/EceA8psqWDh6bN2pRePYbljSFfw1R59oRzWRicfVbUc1kuAmzgAYGtxqrODxrqg1A5LvNUcPk2RiCNLn08VPgRlBvJcZcTx+ioMwTyJDvRXKRe0drL3oIaL5cACSYgSb2hYmz6761U1j7MhrB/ADc+PyUGKquq+2clIXN/a7zw5KCn0qa12Wm3M0evcobBRZsdJdrjDYao6Yc4FtP8AmO/wEnwXhr7knVdV+1DpKKlanTYey2m0kcC/tHxjKuOw9cQseaXdI9z8D6ZYsPc+Zbf9L+/8lzC451NwcxzmEb2mOa6Oh03fXoubim9ZTLSDl7DnSMpmO/URquVru7B52HefuU6ucrGsHj4W/T+lUjJx4N3VdHh6iSU43/Jb2B0XrvPWYdxfRDrS/JWbFwLSCYNnNPgLg+ibP2aP31lb94q9W5uUNqZ8prCxZmDheIIzTM71W/Z7gizCAn/5HOeO6zR55SfFbW3cWyhSfUc0GS0OadHyRYjeYkg6iFsjJ1bPCdThj+4liw73SN81TTu8jLIE3tJgTPOBquc/aZtNtDBZ3NL/AMRjQ0ZdSHXOa1hO49y5bpN0weadOnTcXUXuEuIh7TaKbnDWLwYvA1hSbQ27SxWz8VRrN611MB9EgEZibMfc2hxynj/UmqaevBjlinjl6lTRk9B+kmaqRQxOW89U4Q0idAHQ2eQIPBd5hNtUMRimNqUAMRTLurqZDI7Jza9ptpsZHjC8Z2J+z3H1DVbRpFpbkbVDnBvtDMGjOQQYAMSRpyXuHQ3oi3BUGBxz1sgbUqEk7ycrZPZAmLRMBVjiafpehk86kvWrf+/+/J0YRTUQVpMY5JBJABlKUkEAGUpQSQAUkEkAJAlKUkAeCdPambG1/wD7nD+23yV/o/2aFc8KAHmZ+axulVTNiqx41qp/5OW1s+2ErnlSb/xC4XUP+T0WBaX4Rzezx23nvHm4Ba3Tl34rG/laweQJWdsVkuPNzR5vn5K100qTincjHk39VT5y/wApq9HOzSru4UAPE3+a5nB/7rjwznybC6XBnLhMSePVs9AFzezLlx7/AFeAoj5ZLXBvdLDlw9BnCnPn/lR9EKE1qI/jLv7co+BKHTZ34jG/lZTC0OgtL8enyY53nP0Cj5AlyW+kdSa7+b2D+0Sf+i1ui9KzjzaPK/yWBtCpmqk8X1HeFh/6XT9HGfhzxJPlb5pReWomvtLZma+hG8arncThclmntDUibcl1W1MYWN7PtO9n6+C519IMsTJNyvTzrg83C+SLB9KKtEZSMw56qSv0yBGhngRb4oVtnBzMxGvmsPE7L4LNLRoik/BPjdturWm3D9FobEqMpsq1nNkUWZoGpJsB98VyOJw7qZ1Vyjt4tw76QmahGdxPuDRo7zql7GpK1aOT2vjnVqz6r/aeZPAcAOQEDwVWlMwLk6cSV0uH2ZQqTLe6CRda2B6H0bvp1XyQQ09kljjaRzHPRJ7Geoj8YwRWk1XByNMQ45jZm/UZov3wbeHNWdm4J2KxDGN98wDwaLknjA3qptjZdTD1G0XdrMeyWi5vANr/AKr07ob0b/dWZnwajwJ/hGuUeMT3DghY9lsvxOMMDmncnx+TpMNQDGta2zWANHcBAXAdPdtiriWUWuGSmIdwFQkST3CPVbfTPpUMM0U6Z/FqC0e438x58PPdfzf9xqNGZzXTDHkEH2Xey7mDIPirZHqkc/4RgUJrPmdW6j939TdwmAqjEsoWJeRuzMcw3zR7zYE+C63ZlLD08TSqmq6k5odQfTqE9lzpLXAu3Zp7LpHatwVr9mmyz1ArVG9qXNok6imYJjgC6fVb23ujbcSWuDgyo22bKHS06tcLSFfHifb3IxfFurWXP2P5dNryyPoe/MzEVJkvxVfNaLsIp6dzB5ldAuM2VSqbPd1bpdTeQQJJDne86mSbVCbmm72tQZnN1uGxTajQ5hDmnQjlYgjUEGxBuDqtcHqjhzW7JkkEVcoFKUEkAGUZTUkAGUpQSQAZQSSlACRCpV9rU22zZiNze0fE6DxKoVtpVag/DApjiQHO8Nw9UjJ1GOHLGwwzl4PCNq4nNXdfVzz5n9V07jlwdXnUaP7Qu6wvRGhTpljWAh3tFwzZp1kkLlunVCnh6WSmfacXEXN47V+Fx5riZJd7VI7uGceDmejVOX0xxqU/mVX2/Uz4x38x+ICu9FP9yl/MT/a0LMquzYon+L4uP0Ur3Ma16ToK1SMA8/mrH0WJ0fpyQPzOYPUu+S0NqPy7PpA+857/AJKr0YZ+LR4dZJ7mj9VC9rZL5RJ0vrZsU6NxjyC6ToRTyuqO/JSA8YDvmVxW1a+fE1DuzOjxMLuOjhjD4p4/lHgC1RLUUQ9tmY4y8cm/9nH/APK7XYtOKTe6fM/ouLYO27lkbHhP/pd3gmwwDgAPSfmlFshaxDpIc4Ec4JAVc7MLjLHNctmm22n2EwgTOQeIhenkjzKZROFcbOb4hZ20NkEaLqGMka/fihWw0jj4LO1Y5SaPMdotc0wRKpjAtf7q7za2xmkTF1lUdlAFJao0KdowKWyI0+CvYLZ7g62/WN/fxXQ0sG06kAqelhgNL9yKZDkjLr9H2vNN85ajT2HQDl42KuYhtdjT1dE1Xx2CyAwni4Od2QN/3GvQwnHvV+m/cExRF99NeTntmfs/pZ+vxcVsQ4h7tera6AIa3eBG/hoFsYzo/Qq1C97JJaGuucrmjQOAMGFptFk1+qZGKRXJmyTdt8cfb8AYwAAAAACAAIAHABOQRTzKR4jDtqNLHtDmnUHT75rm8ZQq4NxqUznp2zFxOgsBVjgLCqBIgBwIXUJFVlG/yWjKirsvazK7czJBEZmGMzCdAYtB3ESDuKuyuS2x0bqU3ddgjle2TkiRBuWtG9h30zbe2CAtDo10pZigWkZKzP8AcpmbfxNm5b6g2KhS8Pklx1a4N2UU1JXKDklBiMW1gl7g3vPy3rP/ANezEClTcZi7hlESBMG5/RLnlhDljI45S4Rrqtido02e04d03WaW1KntVIBMZW204qWns9jYsPJY59Z/4Q5YEvcytitvVnHLRokfx1PZ8ALkpfuj6g/GeTBmBZp8BuU1baNJtswkRIG4TbuWfjNsT2W2m0+9Hy3rDkzylyzXjxX7Y0X2YdlMAGBAsLaDfCoYrbjYIpXduPAzvCznVde1obk7t/Hnv4qpX2exxa4HK5tmSbaRlI4b4M+Cyud8aNkcCTuWyV21az7GqYi4AaJ1vLRN53HchRxZ0eQR+U3EbiZ5/e9RYuqWNEZSWiXCIGb3Yj2STpZVKWNFQS1uUxLmujrBci/ASNZ8lR93JpUI8JUBuxaDXdZSaKcSIZAZLoBcWnS/Dc2wkyubxvQqvRqZ2ubWbEmOy8WJ9iTMncDNxquiewiIA5cL6H7lS069p4iCdDb7KtHM1yS8P0ZxvSurkoYek6zgx0g2IOaCI5Gyl6Jf7oP5WVXelvgupextQFtRgc11g0gGwkeGs8iZ1VOh0fZRLjS7AcwsDSczWyXGzic2+IOkTJ0TFki4dvkr2tStnCU6k1p1kg+pK7nYuIDcA+TGep9D9VzmzOh2JdiC1zQAIOcTlNvdDoJueS7HF9GjRwlNhvldLjum/wBYUZ5pUkRjab2ZmCbL+9/wOX4ALu6Yt5/T5LidhNmpT75+fzXaM0CWnZbIaYgEgmLyCOfHxBUga4e9I7v1Udeq0VIzDMBBE8biR4HzTWwDY5T4wvWSVnlkWqNTj8IVprZCqU3nvVumszGkOJwshVWYNa2VQ5IUUSmUv9PadQnUsK1ugTto45tFmZ3cBvJ4LBwG33B7i+SHcPd7vBQ6RZJs6E0TvsnNdFgEzDY2nU9lwJ4b/JTOhSVHUnIVnbgoxUTDU1U2RRYBTlDQdbuUqcnaFMKKbKhq4xrd8ngFEpqO2yYxcuEWFjbZ2KHHrqThSrgWcdHjg6L/ANQuOeikxG03boaOO/yWDtDZwqOLhVqNcRctedeMGQd9tOSxZeqhVLZsxdNO7bovYHpjIyPYetBykCInnHoRY7o0EmLxeIcCQ402i5LQHGN9rx3rkMJsM0KlStUdUquOUAtMPbTvPCTppEgHSL9fhekNJ0Wf2m5hNN8RGhJENPIrJLqJy86NH6ChxGw7N2a2Q4k1CJ7biS6dJ5rQp5Yu4DTeO/8AVZTNpENa2mA1sGBILgZ0EGOKp129YDmIuIgiYG8/zWsd3NZv1Bn6MnyaWJ2sQexEAG542i3CJ9FRfXqFxdnJ/hzFrZ0NvrKobOwjqYyvPWNY2Q9ziXcYi4dAtMA20Rbj2l/VuaWPLM+XeWiRLS3dY2sb6KjsfHHGPgsgm8ET6bvgPXgg+Q7cOY1J4Hh8+SYDb2DAgAACYkRIHnwUdYkvtJI1nQA6xuB+yltjkiStUtoHbwNOGvD1VKpiezY6uAmbgk6NiY++9WDSEOJlo3m/AaH0somtsTEtEQACCY1057h4pexqpFXqy0nQD/sTF+P15J2WLhok21FhuJ4DzU72hrtZIi02aNJ+fEwk/D5rMzS7eJjvG4fFQX7l5M5mAylrmaNbBbPZJG9w4i+kc0HOptyQ2CfdDgC06xlkSLnktXCbErOIDwGMBEBriSQDvsIWxhNhU6ckAXuZvPeSr7fIiWaMeDAw+xnuJsAN5kkwNwGkRu5rSwXRdjH58zjvGZ0hv8o0HxWmcawTkuRE3s35KhiK9VxaRJa53sAQAIs4u1aO8HVQot8CXknLnRdq4pjCLlxGgHzO4Ku+q6uwte0dWbQAd+tzw4i1tU7AmGkXB1dprJEWm1t3mp3PTFBLkpX2Mqj0cpU35qZcIkBpMgWGh18ydVfNkS5RPKGx6vyUaeHyYl43h2ZpM+y8fUHyXQOOm8feihxmBBqtqTFsptreR5X81I2o02aTa3kvVRPNt2PpOE8FoUXLKa0zofEhXqJSJaY1cGkxMdbvTabii83UEGH0kpZ2kbwJHeuVwmNynuNwV2e06WdpI1F/BcPj8CSSRBPzV5RuOi2N06Z09KsHAENkjeJBWhh8dNiCCuE2dtp9KxuF0tHHhzQ67f5gR8dUhyUeR3Y3wbVSsoTiLLOfjORJ+/uLKu+vOpIB3aTz4ws8+qiuBsOmk+Taw+ODZzeHemv2ySSA2NIJI7UgmBzEb7LGGsjdbQ8OGvlCe14i55SJH9sfGZSH1c3rgd+0gvuWau0i/NfQ5SAbg8CBcFQitI0Inw57tFHRw7WVHvHZL/b/AIjukaG0Dce9RVsZldTaR7Zg5dKbozAP4Aib20SG3LdjlFLVEzq1+N78u7dKa6radL675Free5P6p03+ZHHWw8vVNc82sJ4kggH5nwCVsYqIiRFxbceZMX4HTmk4tnjxG4d/PvU7Ztv4k93rdM6sl3AAzfedJ+/RVotdDDF9Rx5Te40nmVH1gDSTYXJJm8byfn5KeqSGuJEgaAakDfwVc4d0G4NzYRAkzEx33PkoaZZNEVXEG03BsGg3JHM628OKbicJTqWMB5DiCJzCSAXA67osVI9t4AGb80aDv+Xqi5xFo1m5MxF4PhPko2i9JkOLD7lj4yMMl3aDn7g4ajdeZuZEJtDEGqG5j1b2w57NQBJBE2DmyIkcLk75sNVzEhoMEAAAbufDfb4K5hcK9xzPaGT2RME5eY01VrQtvtKdXEhrC4uaQYLbiIjjob8Ahg6NWpo3KDeTqe5m7xWngujNKmc4b2jEHQb/AHdAbm8LSLWMb2jYa6k29VWkKefxEoUNkNEZhmOskcOHBX6dMNGgAEbhoqT9stIBpic3skkHNvsBbTeY5otoZiXOJLiI1OUb7DT0KEn4FNSfuJqmPbP4bZMb7AlVarHuPb03wTA7lPTpRz3zz4/fkEnkwr9q8loquBjaQFosQnFyTtfNMJt5osZVjaHvd/yn5pxKbR9nxPpb5IkqGWGJhKcoyqMYjbrMkFZLHZXuzOEGCGnXgY8VsLIx+GBewnc4g/yuH1AXrDzMfoTOqNVrD4kfcKhWpxYeCZQrEaiw3/qlZVWxsN6N5uLHFGpVnXRYVXaLRpc7oGvdx71UxOPe4FuZzDxABIPjbzWGfUwjo1w6WcjfbiQCS4wFgY2mzrJbm1sAI83HRVNq7ZNNjXgZxnayswEksDtHiAC03bI0ueF7j8Od0RE2k+Z01nRKydVkS9PA7H00E7lyAMa0kta0E6kC/eCf07kwvJvBnc6L/wBxCb1l4uSd+4cc1oF4UzWb543jXuJv97licnJ22bFFR0iNz/O1u0TcxrE+icyQDb5G3dJKRdwsI1JsOQGp9E4Uo5DfoD36a2A3KhYUjSJsDAE+Y+sJ8TYix8tNCI+KizOPI87mN+lxO4mdNE8VCAfCOY3+MRvupsrQGvBPEiL3McY5/ZReQQZsIgmYMGCfDii2Z+ROaN53x96lOe/SQZI0jeOJ0jzQAyqJFpAghsWgme0ZtlsLZYvZRYQucxpq9ipHbbo2Twd7wHAGL6Kyxxtxm5E8e/T7jckb5g2ZPtESItEyN8cOWitf1K0Na0ah0gix9085GvgUmN1vJGpsBfcBu07+KrVw5lXrAAGZcr2ZgMxL4a/ObZoJ7Mg3FyrL3tBjK4TMSxzRJ3A7j4hDj9A7hOYQIzd5IHnFgO8iEww0WdG82mbyZ3mVa/00vuZEaCbciRvjmn4PYmV+Zzi87pIyjuA+JlVpkPJFFJuGc42EC3Ke+fhy3qahsP8AO6b6AQPJbdNgAvYcfVRPxzBI9ojSB8yjtQl5pvSGUcIAOyAN0wBA4p1XEU6YuRPn5QoK2Jc8RoDMQd3eqxwQF53XPvGI3+ain4BQv3MfVx7nENZZu+QZ/RBgJPaAhugOpP5uWsW467k50N0EaJpd2vA/EKq0NUVWkUDhBSgtc4vcXFzjAzdlxgtFjBiCZPNa3BUMUZc0d/8A5HzV92oV07JaoU3TNwTjvTIs373KSBrjc9yjdonOdYqOuYH3u/wqMYh1I9kc7+d0naFJosBwCDiglAJURcnOKZWdE8voqlzfWdtcjK6Z03ag6gjySSXpM0nGDaPPYIqU0mZdfaJloAEnTeI+vgo3uJAcYN98m8/l0SSXBnlnN+pnejjhFaQxtUOtBI5x8N6c9wmTJMEzJJgWte1ykkqFvInXbmFptO+JBiOBi43hGzWODRkDGl7AzMIc3tGSXQQcw7Mbikkr427oiaVEOxcQa2EoV3WdUaJAAidJ/h0OnJXmU5E8JsUklORJS0Ui9DAINzJiNOe/j92RayTxvqSZB++5JJLfJfwHqiDE3PC31RbT0ixMgmTqATPHdpKSSEiG9D2tdcA3sTuEb9BwnSEzPJIGgIBJ5yRA36G58kkkLkgl+QPKDuHMc7dyg/fd4FgCe+NbaD7uEklIJF3Z7etYHO0dcDlz58lpMw7QYAEgTPLRJJNejHkk7LDKQy5u8RHgoWVheJtEm1+XLwSSVJuqr6C4q7szq2JLnkGwaAbcDIF+NjwT6FJpbIEAmYtcnWdx8ZSSUxNL0tDhU13ffFQT2fAopJTdjYoD3ad6GbteHzSSVSxC+9Rv37zPorx1++SKSZHgrPkY7Q+KJFwkkrFSFwseZ+ajxOkJJKjGoeVG46JJKGShsKJ5lJJVZZH/2Q==">
            <a:hlinkClick r:id="rId5"/>
            <a:extLst>
              <a:ext uri="{FF2B5EF4-FFF2-40B4-BE49-F238E27FC236}">
                <a16:creationId xmlns:a16="http://schemas.microsoft.com/office/drawing/2014/main" id="{C5F251FD-E4DD-4FD0-8C12-BD3D0E4FA6D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575" y="-1995488"/>
            <a:ext cx="7620000" cy="4171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sl-SI" altLang="sl-SI"/>
          </a:p>
        </p:txBody>
      </p:sp>
      <p:sp>
        <p:nvSpPr>
          <p:cNvPr id="16396" name="AutoShape 12" descr="data:image/jpeg;base64,/9j/4AAQSkZJRgABAQAAAQABAAD/2wCEAAkGBhQSERQUEhQWFRUVFxUVFRcXFBQYFhcVGBgXGBgXGBcYHCYeFxwjGhcVHy8gIycpLCwsFR4xNTAqNSYrLCkBCQoKDgwOGg8PGikkHyQsKSwpLCwsKSkpLCwsLCksLCkpLCkpLCwsLCwsLCwpLCwsLCwsLCwuLCwsLCwsLCwsLP/AABEIAKYBMAMBIgACEQEDEQH/xAAbAAABBQEBAAAAAAAAAAAAAAABAAIDBAUGB//EAD8QAAEDAgMEBwYDBwUAAwAAAAEAAhEDIQQSMQVBUWEGEyJxgZGhMkKxwdHwI1LhBxRicoKS8RUzorLCQ3PS/8QAGgEAAgMBAQAAAAAAAAAAAAAAAAMBAgQFBv/EACwRAAICAgEDAgUEAwEAAAAAAAABAhEDITEEEkEiMgVCUWFxExSxwYGh8FL/2gAMAwEAAhEDEQA/APU8A/sidRbyWhAcIIkGxCgZETFje30UzGjcUgaylh6RpudTN2kEsnhw8PomUK2V3Im6v4gDLmPu9rwGvoquLw8w4aG474UEpl+bJBQ4N8tVgKSgoSTgmvVgEBqgE5NQBHTd2i3x8D+srB2/0kp0nGncu7I5BztJ7hfxW8aYnNF4ieWqwNqdC6daqahe9pNyBBBdAE3EjQKtN8Fk0ns5aljSS98ybgHmTLj8B4J2DEgnn/j1T63RvEURdmZo95naHfGo8lBRsktNcmlNNaPO+meEyYjNuqCf6hZ3rB8Ve6P4nPSbe7eyfA29CF0HSTY7a4LHWzdqm78r/odCuL2FQq0q5pxMnKQNZGhj08VBveVZcPa+UarKbnVm0mm7nADlxPgJPgvW9gbMAaA0ANbAFuS43o/sV7Kz6tamRlAFMFuVxDheA6OQB5lejbLxrHksYe02Q4EEaGDEiHAG0ib2VlFPk58m/BbqYLM3QTEAixjvXne0+jtZu0A8BrqTG+2CA7PObtNJ5NEj/HpONxApU3OizQTA3xoB36eK4jovhq9eDWnPJdUsQ2SSSQTqOA7laUEVx5ZJNeDusJThjQOHxupkKbIAA3WTlpRkYEkklIAQRSQAECigUABAolIoAakiUEABAolNQACgUUCgAIIoIAZhPYHKysNaq+HEAjnZWAUkYyLaAPVvDRJIj6+ig2TjmVGBhPaaACDy3jir4XP4rDAPdG9xVXp2St6NdtMsdyKnayLqnh6EDV39xTgbj5oJL0oPKYiVYpQ8bknBA6JFyAInJybKcEyPBViVfE7MpVJzsaSd8QfMXVhOCtVkWZ9To/QdTLOraAd/vA8Q43lc3s7oAKGK69z2ljZdMEO43H6rtVk9IMTDRTGtQ3/kET5mB4lLlFcjIzlwY/XuqPe+ASe1BLQZ/wDjaCTAMCb8EuvFHCVXVmNZWqNddodlk+y55aXNpgvvIIG88gMP1mWlFOpmP49Nx7bGujK9vaMFo3gEW3KPE1xiMYMO0u6prCHim7qyWAA9XVpubJYSQMzcvtEcYUuR8n2wr6/wQbSoYv8Ad6FAOc5/WGpVzva5zaQJLKReIDiJEu3lnBdR0e2c6lTHWe0dRMx48VZZsxnWGoZLjEy4ls8m6BXE1R3bM7lqkFFBJMKCSSlJAAQRQQAkCigUAApFJBAAKCZWxLW+04N7yAqFbpBSGku7h9UuWWEPcxkcc5e1GkmlYNXpI4+y0DvMnx0VGrteq6e14aA8YhZpdbjXGzTHosj50dRVrtbqQPFUqu2WDST6DzK50VjqTEQTv9d91C+oMxvcai8rNPrZP2o0R6KK9zNmp0gcdAB5n1Nkyn0hcD2gCPI/RZdRm/h3/DilEj6z8ln/AHWW7s0/tcVVR0zMQRf0V1mJB4jwUMAclLTxM2FzvO5dc4zJXOJ09Qs5jJMlaIVbq4N0MEPDkxokptV6lpNgKCxLdEuSDymucggkzwoqT+yO4IVBY/eqNRloQA5jk9R0xACenrgUwohBFSQFcriqnX1ne80yIiZptkWH8R5b1tbbxeSkQPaf2G+Op8BPosXCYcOAbnyOddglwloOUARBmTPHTUBKm/A2ES1TwNVjKgdVY+o7N1AgMdc5nsa4kuHAXsCOCf0VwhyvqOaW9Y7MwOqNqvbTgZWGqCczc2dwEkDOs3buJ6+qMFDKgcw9Z1gyVGBsA1qRNqhvmAH5Dfj1mEoBjA1ogAAAcABAHgAERQTk5bZMlKSSaKHJIJIASSSCAFKSSSAEgkgUAcz0m6YfutVlPLOZgdm4S4t08FlYfpZ+8g5KvAFtmmTcDn4Sua/a9iCMVAOlFnq55+aw+hVP8Wnzqz/a0fVcjqZy7nt0dnpscOxOtnojmSf8H9R+qDWfdl55tnblQ4shji3t6g31j4BdVT26W4QVn5ZLyBYAZQeAWFppWbPNG01l9OW70RcyL/ST9/NYGwulLK8AgtcXBoN3SSCf6Vt1MZTDixz2h2hBteJ1NjZQ01yQSFkjT0EA8U0Nt8oE/p+ima3d8rSkWDj6GUBZWqUJN5EjUWjx4pwpEAnW3AyT4aqw6mI0HLUf53pzW93fpZSRZMzaBc8NF515Bb2FEDvWXgW0muMEce/kr7sUHWGi7z0cLksmpqG+e4fUqN+GBbG/UHfPHmo2Ta/kpS+XBu8XJ4BBA5uG7IB9riml2Udu3dopGEmT5dybWqBoA1c6w496CBjcW06FSAJ9OmLmB5arjD+0ig2u9j2ua0OIDh2hYxJAuPCVWUlHk04eny57/Si3XJ2Fd8MJ4XSqlUv9Tp1qLnUnteCIlpm5sJ3jXen43FimMztBreLam50U2JcXHTRcCcFgbB6a4bFucyk85gTAcMpeB7zJ1HLXkt9PQgKKaq21MeKNJzyQIENkwMxs0eaG6JSvRibWxBqVoabM7AJEjNq8m40AjX3VZc/q6T6ga0hrHFj6cOLYBA7NpytJNjFtFn4PDvbD2tzm3MwbuOoJkhosTxVLpbis5Zh6VNj3vMuYajG/iOAzDPmDmPDbixm9jBSOR/CL3Q7AguqVmVC+k7s0wS6GkEh5DXjNTdZjXC0kO3QuvVPZmCFKm1jZIG9xlzjJJc4nUucS4neSradFUhDYZRQSViApISlKADKSEpSgAoJISgBJJIFAHin7Wak42oODKTf+IP8A6VfoQz8Rh4Cs70H0Tf2lvnH1/wCdg8mMCn6ItgOP5aLz5uK4vUvn8ne6delfg5/NOKk/mnykrb6Ruy4HDt4h7j4n9VgYQfjPPAP/AOv6rb6ZGKeHbwpt9SEl+5IeuGw9C6X4tL+Z7v7QI+aztvY11XEuk2LjbvdHwC2ehjYcHflpPd5kj5Bc7TObET/EPSShe5sPlO62ftN1PBVXl5nOWsJOgkAR4fBUtkdOXuc4VBmYBYiA67gBeIiFU2rVy7Poj8xc/wCKx+j9GS0fmfTb6E/IKiWmwa8HqGK2nTpZM5cMzc3cI3/e5PwmMZUjq3Zp3aEDmNVzvTB/bIG5gZ/cY+Dk/ozT/EceA8psqWDh6bN2pRePYbljSFfw1R59oRzWRicfVbUc1kuAmzgAYGtxqrODxrqg1A5LvNUcPk2RiCNLn08VPgRlBvJcZcTx+ioMwTyJDvRXKRe0drL3oIaL5cACSYgSb2hYmz6761U1j7MhrB/ADc+PyUGKquq+2clIXN/a7zw5KCn0qa12Wm3M0evcobBRZsdJdrjDYao6Yc4FtP8AmO/wEnwXhr7knVdV+1DpKKlanTYey2m0kcC/tHxjKuOw9cQseaXdI9z8D6ZYsPc+Zbf9L+/8lzC451NwcxzmEb2mOa6Oh03fXoubim9ZTLSDl7DnSMpmO/URquVru7B52HefuU6ucrGsHj4W/T+lUjJx4N3VdHh6iSU43/Jb2B0XrvPWYdxfRDrS/JWbFwLSCYNnNPgLg+ibP2aP31lb94q9W5uUNqZ8prCxZmDheIIzTM71W/Z7gizCAn/5HOeO6zR55SfFbW3cWyhSfUc0GS0OadHyRYjeYkg6iFsjJ1bPCdThj+4liw73SN81TTu8jLIE3tJgTPOBquc/aZtNtDBZ3NL/AMRjQ0ZdSHXOa1hO49y5bpN0weadOnTcXUXuEuIh7TaKbnDWLwYvA1hSbQ27SxWz8VRrN611MB9EgEZibMfc2hxynj/UmqaevBjlinjl6lTRk9B+kmaqRQxOW89U4Q0idAHQ2eQIPBd5hNtUMRimNqUAMRTLurqZDI7Jza9ptpsZHjC8Z2J+z3H1DVbRpFpbkbVDnBvtDMGjOQQYAMSRpyXuHQ3oi3BUGBxz1sgbUqEk7ycrZPZAmLRMBVjiafpehk86kvWrf+/+/J0YRTUQVpMY5JBJABlKUkEAGUpQSQAUkEkAJAlKUkAeCdPambG1/wD7nD+23yV/o/2aFc8KAHmZ+axulVTNiqx41qp/5OW1s+2ErnlSb/xC4XUP+T0WBaX4Rzezx23nvHm4Ba3Tl34rG/laweQJWdsVkuPNzR5vn5K100qTincjHk39VT5y/wApq9HOzSru4UAPE3+a5nB/7rjwznybC6XBnLhMSePVs9AFzezLlx7/AFeAoj5ZLXBvdLDlw9BnCnPn/lR9EKE1qI/jLv7co+BKHTZ34jG/lZTC0OgtL8enyY53nP0Cj5AlyW+kdSa7+b2D+0Sf+i1ui9KzjzaPK/yWBtCpmqk8X1HeFh/6XT9HGfhzxJPlb5pReWomvtLZma+hG8arncThclmntDUibcl1W1MYWN7PtO9n6+C519IMsTJNyvTzrg83C+SLB9KKtEZSMw56qSv0yBGhngRb4oVtnBzMxGvmsPE7L4LNLRoik/BPjdturWm3D9FobEqMpsq1nNkUWZoGpJsB98VyOJw7qZ1Vyjt4tw76QmahGdxPuDRo7zql7GpK1aOT2vjnVqz6r/aeZPAcAOQEDwVWlMwLk6cSV0uH2ZQqTLe6CRda2B6H0bvp1XyQQ09kljjaRzHPRJ7Geoj8YwRWk1XByNMQ45jZm/UZov3wbeHNWdm4J2KxDGN98wDwaLknjA3qptjZdTD1G0XdrMeyWi5vANr/AKr07ob0b/dWZnwajwJ/hGuUeMT3DghY9lsvxOMMDmncnx+TpMNQDGta2zWANHcBAXAdPdtiriWUWuGSmIdwFQkST3CPVbfTPpUMM0U6Z/FqC0e438x58PPdfzf9xqNGZzXTDHkEH2Xey7mDIPirZHqkc/4RgUJrPmdW6j939TdwmAqjEsoWJeRuzMcw3zR7zYE+C63ZlLD08TSqmq6k5odQfTqE9lzpLXAu3Zp7LpHatwVr9mmyz1ArVG9qXNok6imYJjgC6fVb23ujbcSWuDgyo22bKHS06tcLSFfHifb3IxfFurWXP2P5dNryyPoe/MzEVJkvxVfNaLsIp6dzB5ldAuM2VSqbPd1bpdTeQQJJDne86mSbVCbmm72tQZnN1uGxTajQ5hDmnQjlYgjUEGxBuDqtcHqjhzW7JkkEVcoFKUEkAGUZTUkAGUpQSQAZQSSlACRCpV9rU22zZiNze0fE6DxKoVtpVag/DApjiQHO8Nw9UjJ1GOHLGwwzl4PCNq4nNXdfVzz5n9V07jlwdXnUaP7Qu6wvRGhTpljWAh3tFwzZp1kkLlunVCnh6WSmfacXEXN47V+Fx5riZJd7VI7uGceDmejVOX0xxqU/mVX2/Uz4x38x+ICu9FP9yl/MT/a0LMquzYon+L4uP0Ur3Ma16ToK1SMA8/mrH0WJ0fpyQPzOYPUu+S0NqPy7PpA+857/AJKr0YZ+LR4dZJ7mj9VC9rZL5RJ0vrZsU6NxjyC6ToRTyuqO/JSA8YDvmVxW1a+fE1DuzOjxMLuOjhjD4p4/lHgC1RLUUQ9tmY4y8cm/9nH/APK7XYtOKTe6fM/ouLYO27lkbHhP/pd3gmwwDgAPSfmlFshaxDpIc4Ec4JAVc7MLjLHNctmm22n2EwgTOQeIhenkjzKZROFcbOb4hZ20NkEaLqGMka/fihWw0jj4LO1Y5SaPMdotc0wRKpjAtf7q7za2xmkTF1lUdlAFJao0KdowKWyI0+CvYLZ7g62/WN/fxXQ0sG06kAqelhgNL9yKZDkjLr9H2vNN85ajT2HQDl42KuYhtdjT1dE1Xx2CyAwni4Od2QN/3GvQwnHvV+m/cExRF99NeTntmfs/pZ+vxcVsQ4h7tera6AIa3eBG/hoFsYzo/Qq1C97JJaGuucrmjQOAMGFptFk1+qZGKRXJmyTdt8cfb8AYwAAAAACAAIAHABOQRTzKR4jDtqNLHtDmnUHT75rm8ZQq4NxqUznp2zFxOgsBVjgLCqBIgBwIXUJFVlG/yWjKirsvazK7czJBEZmGMzCdAYtB3ESDuKuyuS2x0bqU3ddgjle2TkiRBuWtG9h30zbe2CAtDo10pZigWkZKzP8AcpmbfxNm5b6g2KhS8Pklx1a4N2UU1JXKDklBiMW1gl7g3vPy3rP/ANezEClTcZi7hlESBMG5/RLnlhDljI45S4Rrqtido02e04d03WaW1KntVIBMZW204qWns9jYsPJY59Z/4Q5YEvcytitvVnHLRokfx1PZ8ALkpfuj6g/GeTBmBZp8BuU1baNJtswkRIG4TbuWfjNsT2W2m0+9Hy3rDkzylyzXjxX7Y0X2YdlMAGBAsLaDfCoYrbjYIpXduPAzvCznVde1obk7t/Hnv4qpX2exxa4HK5tmSbaRlI4b4M+Cyud8aNkcCTuWyV21az7GqYi4AaJ1vLRN53HchRxZ0eQR+U3EbiZ5/e9RYuqWNEZSWiXCIGb3Yj2STpZVKWNFQS1uUxLmujrBci/ASNZ8lR93JpUI8JUBuxaDXdZSaKcSIZAZLoBcWnS/Dc2wkyubxvQqvRqZ2ubWbEmOy8WJ9iTMncDNxquiewiIA5cL6H7lS069p4iCdDb7KtHM1yS8P0ZxvSurkoYek6zgx0g2IOaCI5Gyl6Jf7oP5WVXelvgupextQFtRgc11g0gGwkeGs8iZ1VOh0fZRLjS7AcwsDSczWyXGzic2+IOkTJ0TFki4dvkr2tStnCU6k1p1kg+pK7nYuIDcA+TGep9D9VzmzOh2JdiC1zQAIOcTlNvdDoJueS7HF9GjRwlNhvldLjum/wBYUZ5pUkRjab2ZmCbL+9/wOX4ALu6Yt5/T5LidhNmpT75+fzXaM0CWnZbIaYgEgmLyCOfHxBUga4e9I7v1Udeq0VIzDMBBE8biR4HzTWwDY5T4wvWSVnlkWqNTj8IVprZCqU3nvVumszGkOJwshVWYNa2VQ5IUUSmUv9PadQnUsK1ugTto45tFmZ3cBvJ4LBwG33B7i+SHcPd7vBQ6RZJs6E0TvsnNdFgEzDY2nU9lwJ4b/JTOhSVHUnIVnbgoxUTDU1U2RRYBTlDQdbuUqcnaFMKKbKhq4xrd8ngFEpqO2yYxcuEWFjbZ2KHHrqThSrgWcdHjg6L/ANQuOeikxG03boaOO/yWDtDZwqOLhVqNcRctedeMGQd9tOSxZeqhVLZsxdNO7bovYHpjIyPYetBykCInnHoRY7o0EmLxeIcCQ402i5LQHGN9rx3rkMJsM0KlStUdUquOUAtMPbTvPCTppEgHSL9fhekNJ0Wf2m5hNN8RGhJENPIrJLqJy86NH6ChxGw7N2a2Q4k1CJ7biS6dJ5rQp5Yu4DTeO/8AVZTNpENa2mA1sGBILgZ0EGOKp129YDmIuIgiYG8/zWsd3NZv1Bn6MnyaWJ2sQexEAG542i3CJ9FRfXqFxdnJ/hzFrZ0NvrKobOwjqYyvPWNY2Q9ziXcYi4dAtMA20Rbj2l/VuaWPLM+XeWiRLS3dY2sb6KjsfHHGPgsgm8ET6bvgPXgg+Q7cOY1J4Hh8+SYDb2DAgAACYkRIHnwUdYkvtJI1nQA6xuB+yltjkiStUtoHbwNOGvD1VKpiezY6uAmbgk6NiY++9WDSEOJlo3m/AaH0somtsTEtEQACCY1057h4pexqpFXqy0nQD/sTF+P15J2WLhok21FhuJ4DzU72hrtZIi02aNJ+fEwk/D5rMzS7eJjvG4fFQX7l5M5mAylrmaNbBbPZJG9w4i+kc0HOptyQ2CfdDgC06xlkSLnktXCbErOIDwGMBEBriSQDvsIWxhNhU6ckAXuZvPeSr7fIiWaMeDAw+xnuJsAN5kkwNwGkRu5rSwXRdjH58zjvGZ0hv8o0HxWmcawTkuRE3s35KhiK9VxaRJa53sAQAIs4u1aO8HVQot8CXknLnRdq4pjCLlxGgHzO4Ku+q6uwte0dWbQAd+tzw4i1tU7AmGkXB1dprJEWm1t3mp3PTFBLkpX2Mqj0cpU35qZcIkBpMgWGh18ydVfNkS5RPKGx6vyUaeHyYl43h2ZpM+y8fUHyXQOOm8feihxmBBqtqTFsptreR5X81I2o02aTa3kvVRPNt2PpOE8FoUXLKa0zofEhXqJSJaY1cGkxMdbvTabii83UEGH0kpZ2kbwJHeuVwmNynuNwV2e06WdpI1F/BcPj8CSSRBPzV5RuOi2N06Z09KsHAENkjeJBWhh8dNiCCuE2dtp9KxuF0tHHhzQ67f5gR8dUhyUeR3Y3wbVSsoTiLLOfjORJ+/uLKu+vOpIB3aTz4ws8+qiuBsOmk+Taw+ODZzeHemv2ySSA2NIJI7UgmBzEb7LGGsjdbQ8OGvlCe14i55SJH9sfGZSH1c3rgd+0gvuWau0i/NfQ5SAbg8CBcFQitI0Inw57tFHRw7WVHvHZL/b/AIjukaG0Dce9RVsZldTaR7Zg5dKbozAP4Aib20SG3LdjlFLVEzq1+N78u7dKa6radL675Free5P6p03+ZHHWw8vVNc82sJ4kggH5nwCVsYqIiRFxbceZMX4HTmk4tnjxG4d/PvU7Ztv4k93rdM6sl3AAzfedJ+/RVotdDDF9Rx5Te40nmVH1gDSTYXJJm8byfn5KeqSGuJEgaAakDfwVc4d0G4NzYRAkzEx33PkoaZZNEVXEG03BsGg3JHM628OKbicJTqWMB5DiCJzCSAXA67osVI9t4AGb80aDv+Xqi5xFo1m5MxF4PhPko2i9JkOLD7lj4yMMl3aDn7g4ajdeZuZEJtDEGqG5j1b2w57NQBJBE2DmyIkcLk75sNVzEhoMEAAAbufDfb4K5hcK9xzPaGT2RME5eY01VrQtvtKdXEhrC4uaQYLbiIjjob8Ahg6NWpo3KDeTqe5m7xWngujNKmc4b2jEHQb/AHdAbm8LSLWMb2jYa6k29VWkKefxEoUNkNEZhmOskcOHBX6dMNGgAEbhoqT9stIBpic3skkHNvsBbTeY5otoZiXOJLiI1OUb7DT0KEn4FNSfuJqmPbP4bZMb7AlVarHuPb03wTA7lPTpRz3zz4/fkEnkwr9q8loquBjaQFosQnFyTtfNMJt5osZVjaHvd/yn5pxKbR9nxPpb5IkqGWGJhKcoyqMYjbrMkFZLHZXuzOEGCGnXgY8VsLIx+GBewnc4g/yuH1AXrDzMfoTOqNVrD4kfcKhWpxYeCZQrEaiw3/qlZVWxsN6N5uLHFGpVnXRYVXaLRpc7oGvdx71UxOPe4FuZzDxABIPjbzWGfUwjo1w6WcjfbiQCS4wFgY2mzrJbm1sAI83HRVNq7ZNNjXgZxnayswEksDtHiAC03bI0ueF7j8Od0RE2k+Z01nRKydVkS9PA7H00E7lyAMa0kta0E6kC/eCf07kwvJvBnc6L/wBxCb1l4uSd+4cc1oF4UzWb543jXuJv97licnJ22bFFR0iNz/O1u0TcxrE+icyQDb5G3dJKRdwsI1JsOQGp9E4Uo5DfoD36a2A3KhYUjSJsDAE+Y+sJ8TYix8tNCI+KizOPI87mN+lxO4mdNE8VCAfCOY3+MRvupsrQGvBPEiL3McY5/ZReQQZsIgmYMGCfDii2Z+ROaN53x96lOe/SQZI0jeOJ0jzQAyqJFpAghsWgme0ZtlsLZYvZRYQucxpq9ipHbbo2Twd7wHAGL6Kyxxtxm5E8e/T7jckb5g2ZPtESItEyN8cOWitf1K0Na0ah0gix9085GvgUmN1vJGpsBfcBu07+KrVw5lXrAAGZcr2ZgMxL4a/ObZoJ7Mg3FyrL3tBjK4TMSxzRJ3A7j4hDj9A7hOYQIzd5IHnFgO8iEww0WdG82mbyZ3mVa/00vuZEaCbciRvjmn4PYmV+Zzi87pIyjuA+JlVpkPJFFJuGc42EC3Ke+fhy3qahsP8AO6b6AQPJbdNgAvYcfVRPxzBI9ojSB8yjtQl5pvSGUcIAOyAN0wBA4p1XEU6YuRPn5QoK2Jc8RoDMQd3eqxwQF53XPvGI3+ain4BQv3MfVx7nENZZu+QZ/RBgJPaAhugOpP5uWsW467k50N0EaJpd2vA/EKq0NUVWkUDhBSgtc4vcXFzjAzdlxgtFjBiCZPNa3BUMUZc0d/8A5HzV92oV07JaoU3TNwTjvTIs373KSBrjc9yjdonOdYqOuYH3u/wqMYh1I9kc7+d0naFJosBwCDiglAJURcnOKZWdE8voqlzfWdtcjK6Z03ag6gjySSXpM0nGDaPPYIqU0mZdfaJloAEnTeI+vgo3uJAcYN98m8/l0SSXBnlnN+pnejjhFaQxtUOtBI5x8N6c9wmTJMEzJJgWte1ykkqFvInXbmFptO+JBiOBi43hGzWODRkDGl7AzMIc3tGSXQQcw7Mbikkr427oiaVEOxcQa2EoV3WdUaJAAidJ/h0OnJXmU5E8JsUklORJS0Ui9DAINzJiNOe/j92RayTxvqSZB++5JJLfJfwHqiDE3PC31RbT0ixMgmTqATPHdpKSSEiG9D2tdcA3sTuEb9BwnSEzPJIGgIBJ5yRA36G58kkkLkgl+QPKDuHMc7dyg/fd4FgCe+NbaD7uEklIJF3Z7etYHO0dcDlz58lpMw7QYAEgTPLRJJNejHkk7LDKQy5u8RHgoWVheJtEm1+XLwSSVJuqr6C4q7szq2JLnkGwaAbcDIF+NjwT6FJpbIEAmYtcnWdx8ZSSUxNL0tDhU13ffFQT2fAopJTdjYoD3ad6GbteHzSSVSxC+9Rv37zPorx1++SKSZHgrPkY7Q+KJFwkkrFSFwseZ+ajxOkJJKjGoeVG46JJKGShsKJ5lJJVZZH/2Q==">
            <a:hlinkClick r:id="rId5"/>
            <a:extLst>
              <a:ext uri="{FF2B5EF4-FFF2-40B4-BE49-F238E27FC236}">
                <a16:creationId xmlns:a16="http://schemas.microsoft.com/office/drawing/2014/main" id="{0D48C461-C602-4BBB-9FB9-0D37EFA411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575" y="-1995488"/>
            <a:ext cx="7620000" cy="4171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sl-SI" altLang="sl-SI"/>
          </a:p>
        </p:txBody>
      </p:sp>
      <p:pic>
        <p:nvPicPr>
          <p:cNvPr id="16397" name="Picture 14" descr="lepljenje-brusene-opeke-z-dryfix.extra-lepilom-8d9g.jpg">
            <a:hlinkClick r:id="rId6"/>
            <a:extLst>
              <a:ext uri="{FF2B5EF4-FFF2-40B4-BE49-F238E27FC236}">
                <a16:creationId xmlns:a16="http://schemas.microsoft.com/office/drawing/2014/main" id="{246AA31A-8E72-4099-8ACA-8F6B1488A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4652963"/>
            <a:ext cx="2776537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A7EB7F0-76E9-4B39-84C3-7B925D4CC9F2}"/>
              </a:ext>
            </a:extLst>
          </p:cNvPr>
          <p:cNvCxnSpPr/>
          <p:nvPr/>
        </p:nvCxnSpPr>
        <p:spPr>
          <a:xfrm>
            <a:off x="2700338" y="3500438"/>
            <a:ext cx="1366837" cy="1081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7234A-05EF-4CEB-B6D2-2C4511213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989138"/>
            <a:ext cx="8229600" cy="2519362"/>
          </a:xfrm>
        </p:spPr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sl-SI" dirty="0"/>
              <a:t>VAKUUMSKO OBLIKOVANJE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sl-SI" dirty="0">
                <a:hlinkClick r:id="rId2"/>
              </a:rPr>
              <a:t>http://www.youtube.com/watch?v=kLxTTHPRwOo</a:t>
            </a:r>
            <a:endParaRPr lang="sl-SI" dirty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sl-SI" dirty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sl-SI" dirty="0"/>
              <a:t>OBLIKOVANJE S KALUPI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sl-SI" dirty="0">
                <a:hlinkClick r:id="rId3"/>
              </a:rPr>
              <a:t>http://www.youtube.com/watch?v=nuSyohctiUE</a:t>
            </a:r>
            <a:endParaRPr lang="sl-SI" dirty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sl-SI" dirty="0"/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817059B9-C54E-415B-881E-5933BDFA2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/>
              <a:t>VIRI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00A5176F-7836-44AE-BB19-255D5A98C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989138"/>
            <a:ext cx="8229600" cy="4324350"/>
          </a:xfrm>
        </p:spPr>
        <p:txBody>
          <a:bodyPr/>
          <a:lstStyle/>
          <a:p>
            <a:r>
              <a:rPr lang="sl-SI" altLang="sl-SI"/>
              <a:t>YouTube</a:t>
            </a:r>
          </a:p>
          <a:p>
            <a:r>
              <a:rPr lang="sl-SI" altLang="sl-SI"/>
              <a:t>Učbenik za tehniko in tehnologijo za 7. razred</a:t>
            </a:r>
          </a:p>
          <a:p>
            <a:r>
              <a:rPr lang="sl-SI" altLang="sl-SI"/>
              <a:t>Wikipedija</a:t>
            </a:r>
          </a:p>
          <a:p>
            <a:r>
              <a:rPr lang="sl-SI" altLang="sl-SI"/>
              <a:t>Google slike</a:t>
            </a:r>
          </a:p>
          <a:p>
            <a:r>
              <a:rPr lang="sl-SI" altLang="sl-SI"/>
              <a:t>Spletna stran : index.htm</a:t>
            </a:r>
          </a:p>
          <a:p>
            <a:pPr>
              <a:buFont typeface="Georgia" panose="02040502050405020303" pitchFamily="18" charset="0"/>
              <a:buNone/>
            </a:pPr>
            <a:r>
              <a:rPr lang="sl-SI" altLang="sl-SI"/>
              <a:t> http://www2.arnes.si/~kkovac6/MATERIALI/ro.zrsss.si/_puncer/mase/index.htm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219C4-F485-46C6-BC1D-35C837A8B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OBDELAVA UMETNIH SNOVI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7BA1CDDA-30AA-43DA-BC8B-208275BE1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Odrezujemo			</a:t>
            </a:r>
          </a:p>
          <a:p>
            <a:r>
              <a:rPr lang="sl-SI" altLang="sl-SI"/>
              <a:t>Preoblikujemo	</a:t>
            </a:r>
          </a:p>
          <a:p>
            <a:r>
              <a:rPr lang="sl-SI" altLang="sl-SI"/>
              <a:t>Oblikujemo	</a:t>
            </a:r>
          </a:p>
          <a:p>
            <a:r>
              <a:rPr lang="sl-SI" altLang="sl-SI"/>
              <a:t>Spajamo                                                                 </a:t>
            </a:r>
          </a:p>
        </p:txBody>
      </p:sp>
      <p:pic>
        <p:nvPicPr>
          <p:cNvPr id="6148" name="Picture 4" descr="eee.jpg">
            <a:extLst>
              <a:ext uri="{FF2B5EF4-FFF2-40B4-BE49-F238E27FC236}">
                <a16:creationId xmlns:a16="http://schemas.microsoft.com/office/drawing/2014/main" id="{7F076C75-F577-4B73-9812-E085621F7C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060575"/>
            <a:ext cx="2376488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2" descr="http://www.geberit.de/media/local_media/produktbilder/mepla/Aussenfeder_width_344_height_189.jpg">
            <a:hlinkClick r:id="rId3"/>
            <a:extLst>
              <a:ext uri="{FF2B5EF4-FFF2-40B4-BE49-F238E27FC236}">
                <a16:creationId xmlns:a16="http://schemas.microsoft.com/office/drawing/2014/main" id="{12D0F0E4-B928-47BE-BBD9-3298A7A63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860800"/>
            <a:ext cx="32766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4" descr="http://intercet.si/media/cache/image/6-linije_za_dolzinsko_spajanje_ikona_zobati_spoj-2f134748061ca910.jpg">
            <a:hlinkClick r:id="rId5"/>
            <a:extLst>
              <a:ext uri="{FF2B5EF4-FFF2-40B4-BE49-F238E27FC236}">
                <a16:creationId xmlns:a16="http://schemas.microsoft.com/office/drawing/2014/main" id="{4DB13EF3-462C-422D-A0FA-8FC14577C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221163"/>
            <a:ext cx="3087688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 descr="eeee.png">
            <a:extLst>
              <a:ext uri="{FF2B5EF4-FFF2-40B4-BE49-F238E27FC236}">
                <a16:creationId xmlns:a16="http://schemas.microsoft.com/office/drawing/2014/main" id="{90F36D8C-7E36-46A9-AE42-23DBD16A6A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4508500"/>
            <a:ext cx="18923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55333E7-0A26-4223-83C0-DABEE8ABCB21}"/>
              </a:ext>
            </a:extLst>
          </p:cNvPr>
          <p:cNvCxnSpPr/>
          <p:nvPr/>
        </p:nvCxnSpPr>
        <p:spPr>
          <a:xfrm>
            <a:off x="3132138" y="2565400"/>
            <a:ext cx="25193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EC0834D-E990-41AA-A1A8-76DF3BFEC46B}"/>
              </a:ext>
            </a:extLst>
          </p:cNvPr>
          <p:cNvCxnSpPr/>
          <p:nvPr/>
        </p:nvCxnSpPr>
        <p:spPr>
          <a:xfrm>
            <a:off x="3348038" y="2997200"/>
            <a:ext cx="2016125" cy="1079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A63688D-8A04-414A-BAAE-DFA372F21E4E}"/>
              </a:ext>
            </a:extLst>
          </p:cNvPr>
          <p:cNvCxnSpPr/>
          <p:nvPr/>
        </p:nvCxnSpPr>
        <p:spPr>
          <a:xfrm>
            <a:off x="2916238" y="3573463"/>
            <a:ext cx="1223962" cy="1008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9FF8406-06C6-43F6-B436-C43408516731}"/>
              </a:ext>
            </a:extLst>
          </p:cNvPr>
          <p:cNvCxnSpPr/>
          <p:nvPr/>
        </p:nvCxnSpPr>
        <p:spPr>
          <a:xfrm>
            <a:off x="1763713" y="4076700"/>
            <a:ext cx="0" cy="144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FBCB8-2711-441B-BE8F-10B52C53E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ODREZOVANJE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FD364585-738A-47EB-97F2-AF7BC0EC0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Žaganje	</a:t>
            </a:r>
          </a:p>
          <a:p>
            <a:r>
              <a:rPr lang="sl-SI" altLang="sl-SI"/>
              <a:t>Vrtanje	</a:t>
            </a:r>
          </a:p>
          <a:p>
            <a:r>
              <a:rPr lang="sl-SI" altLang="sl-SI"/>
              <a:t>Brušenje</a:t>
            </a:r>
          </a:p>
        </p:txBody>
      </p:sp>
      <p:pic>
        <p:nvPicPr>
          <p:cNvPr id="7172" name="Picture 3" descr="ZAGA.jpg">
            <a:extLst>
              <a:ext uri="{FF2B5EF4-FFF2-40B4-BE49-F238E27FC236}">
                <a16:creationId xmlns:a16="http://schemas.microsoft.com/office/drawing/2014/main" id="{5AB5B55D-4DB6-4B33-912F-7AE324B957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2060575"/>
            <a:ext cx="1958975" cy="261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F165878-8DCC-45CD-9808-DE5A477B360C}"/>
              </a:ext>
            </a:extLst>
          </p:cNvPr>
          <p:cNvCxnSpPr/>
          <p:nvPr/>
        </p:nvCxnSpPr>
        <p:spPr>
          <a:xfrm>
            <a:off x="2268538" y="2565400"/>
            <a:ext cx="3240087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4" name="Picture 2" descr="pl_vrta.jpg (7293 bytes)">
            <a:extLst>
              <a:ext uri="{FF2B5EF4-FFF2-40B4-BE49-F238E27FC236}">
                <a16:creationId xmlns:a16="http://schemas.microsoft.com/office/drawing/2014/main" id="{1C58DD06-0272-4CD2-B56C-63EFBB47A1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284538"/>
            <a:ext cx="1658938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27E859C-D499-4C56-AEB4-A06981125763}"/>
              </a:ext>
            </a:extLst>
          </p:cNvPr>
          <p:cNvCxnSpPr/>
          <p:nvPr/>
        </p:nvCxnSpPr>
        <p:spPr>
          <a:xfrm>
            <a:off x="2195513" y="3068638"/>
            <a:ext cx="1512887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6" name="Picture 8" descr="http://www.uredidom.com/Portals/0/CLANCI_FOTO/Uradi_sam/namjestaj_zastita/zastita_namjestaja_03.jpg">
            <a:hlinkClick r:id="rId4"/>
            <a:extLst>
              <a:ext uri="{FF2B5EF4-FFF2-40B4-BE49-F238E27FC236}">
                <a16:creationId xmlns:a16="http://schemas.microsoft.com/office/drawing/2014/main" id="{20ED8F30-C251-4740-BA21-24FBB0200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221163"/>
            <a:ext cx="28575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43B8A16-EC28-487D-A724-82E844DC181D}"/>
              </a:ext>
            </a:extLst>
          </p:cNvPr>
          <p:cNvCxnSpPr/>
          <p:nvPr/>
        </p:nvCxnSpPr>
        <p:spPr>
          <a:xfrm>
            <a:off x="1908175" y="3789363"/>
            <a:ext cx="0" cy="360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8AEFC-96E4-4EE1-929E-F8619BCFA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ŽAGANJE</a:t>
            </a:r>
          </a:p>
        </p:txBody>
      </p:sp>
      <p:pic>
        <p:nvPicPr>
          <p:cNvPr id="8195" name="Picture 2" descr="http://www.topdom.si/files/www.topdom.si/03_za_male_in_velike_mojstre/Mojstra_svetujeta/stena_iz_plinobetonskih_zidakov/topdom_stena_iz_porobetona_3.jpg">
            <a:hlinkClick r:id="rId2"/>
            <a:extLst>
              <a:ext uri="{FF2B5EF4-FFF2-40B4-BE49-F238E27FC236}">
                <a16:creationId xmlns:a16="http://schemas.microsoft.com/office/drawing/2014/main" id="{F4DA2B06-A15F-4FF8-9115-91BD5013B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989138"/>
            <a:ext cx="4248150" cy="426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023FE-A464-4C84-B938-1AB2B7969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VRTANJE</a:t>
            </a:r>
          </a:p>
        </p:txBody>
      </p:sp>
      <p:pic>
        <p:nvPicPr>
          <p:cNvPr id="9219" name="Picture 2" descr="http://mdm2000.si/Image/vrtanje_03a.jpg">
            <a:hlinkClick r:id="rId2"/>
            <a:extLst>
              <a:ext uri="{FF2B5EF4-FFF2-40B4-BE49-F238E27FC236}">
                <a16:creationId xmlns:a16="http://schemas.microsoft.com/office/drawing/2014/main" id="{D2CC3190-9EEF-4B03-87FF-AAE67CCE18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492375"/>
            <a:ext cx="4176712" cy="341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 descr="http://17slon.com/blogs/slovoni/images/Hrast2_11738/08vrtanje.jpg">
            <a:hlinkClick r:id="rId4"/>
            <a:extLst>
              <a:ext uri="{FF2B5EF4-FFF2-40B4-BE49-F238E27FC236}">
                <a16:creationId xmlns:a16="http://schemas.microsoft.com/office/drawing/2014/main" id="{2E573A36-F264-4396-BC6C-3A5B7DF280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708275"/>
            <a:ext cx="381635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A48E6-B589-4D2C-B604-ED909C3F3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BRUŠENJE</a:t>
            </a:r>
          </a:p>
        </p:txBody>
      </p:sp>
      <p:pic>
        <p:nvPicPr>
          <p:cNvPr id="10243" name="Picture 2" descr="http://www.osartice.si/v2/images/stories/vlado/BRUSILNIK/Slika%20003.jpg">
            <a:hlinkClick r:id="rId2"/>
            <a:extLst>
              <a:ext uri="{FF2B5EF4-FFF2-40B4-BE49-F238E27FC236}">
                <a16:creationId xmlns:a16="http://schemas.microsoft.com/office/drawing/2014/main" id="{229D7B39-7532-4AC3-8A59-641EB63E4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205038"/>
            <a:ext cx="476250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78E44-07FA-4702-9E71-88CA88604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PREOBLIKOVANJE</a:t>
            </a:r>
            <a:endParaRPr lang="sl-SI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62452422-03CA-4BE3-88DB-96CAB35B2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Upogibamo	</a:t>
            </a:r>
          </a:p>
          <a:p>
            <a:r>
              <a:rPr lang="sl-SI" altLang="sl-SI"/>
              <a:t>Vlečemo oz. globoki vlek</a:t>
            </a:r>
          </a:p>
          <a:p>
            <a:pPr>
              <a:buFont typeface="Georgia" panose="02040502050405020303" pitchFamily="18" charset="0"/>
              <a:buNone/>
            </a:pPr>
            <a:endParaRPr lang="sl-SI" altLang="sl-SI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6A7B935-7568-4A4F-86C4-AE6557FC2D2E}"/>
              </a:ext>
            </a:extLst>
          </p:cNvPr>
          <p:cNvCxnSpPr/>
          <p:nvPr/>
        </p:nvCxnSpPr>
        <p:spPr>
          <a:xfrm>
            <a:off x="2843213" y="2565400"/>
            <a:ext cx="19446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69027BEE-9621-4D04-B5CB-1F437F8C240C}"/>
              </a:ext>
            </a:extLst>
          </p:cNvPr>
          <p:cNvSpPr/>
          <p:nvPr/>
        </p:nvSpPr>
        <p:spPr>
          <a:xfrm>
            <a:off x="5003800" y="1989138"/>
            <a:ext cx="3816350" cy="2808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11270" name="Picture 3" descr="KE.jpg">
            <a:extLst>
              <a:ext uri="{FF2B5EF4-FFF2-40B4-BE49-F238E27FC236}">
                <a16:creationId xmlns:a16="http://schemas.microsoft.com/office/drawing/2014/main" id="{9C9B26DC-FECA-4669-B0FC-45D1DC233A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060575"/>
            <a:ext cx="3311525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 descr="globoki vlek.gif">
            <a:extLst>
              <a:ext uri="{FF2B5EF4-FFF2-40B4-BE49-F238E27FC236}">
                <a16:creationId xmlns:a16="http://schemas.microsoft.com/office/drawing/2014/main" id="{77185527-0762-4470-A9E9-F9349940CE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716338"/>
            <a:ext cx="2951162" cy="288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D81827E-9C87-4773-B97E-75872A7467BD}"/>
              </a:ext>
            </a:extLst>
          </p:cNvPr>
          <p:cNvCxnSpPr/>
          <p:nvPr/>
        </p:nvCxnSpPr>
        <p:spPr>
          <a:xfrm>
            <a:off x="2411413" y="3213100"/>
            <a:ext cx="0" cy="79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data:image/jpeg;base64,/9j/4AAQSkZJRgABAQAAAQABAAD/2wCEAAkGBhQSEBQUEhQUFBUUFxQUFBQVFxUXFRQVFBUXFBUUFxQXHCYeFxkkGRUUHy8gIycpLCwsFx4xNTAqNSYrLCkBCQoKDgwOGg8PFykcHBwpKSkpKSkpKSkpKSkpKSkpKSkpKSkpKSkpKSwsKSwpKSksKSwpKSkpLCksKSwsKSksLP/AABEIAMIBAwMBIgACEQEDEQH/xAAbAAABBQEBAAAAAAAAAAAAAAADAAIEBQYBB//EAEcQAAEDAgMEBwUFBgQDCQAAAAEAAhEDIQQSMQVBUWEGInGBkaGxEzJSwdEjQmJy8BQzgpKy4UNTotIVY8IHJDRUc5PD4vH/xAAYAQADAQEAAAAAAAAAAAAAAAAAAQIDBP/EAB8RAQEBAQADAQEBAQEAAAAAAAABEQIDITESQVEyE//aAAwDAQACEQMRAD8A0dKmpLGJlNqk02rFqcymjtYuMCK1qn6RNanhq6AnAKg40J+VIBOSBsJQnQuwgGgKLtPabaLZdcn3Wzc/Qc03a21m0G3u4+635ngPVYbH491V5LjJOp+QV886WtjszpDTrHL7j/hNwfyutPZY8lYF682Y69lrNi7ZcQG1gdwbUOhJsGvO47g7ebG8S+uc+CVeB6dmQ3JpcsqYyRCGCnSpN2FxQa+2aTHljnEFsTYxcB2o5EJo21TOj298j1CVCfCbCjN2i06Oaf4gitxE8+y6QPIXIS9ryXcyQcyrhanSup4AiE0hFISIRgAc1Dc1SSENwTlGoj2ILmKa5iC9ir6dRCxJGyrqWF7PptUmm1CptUlgV0hGBFaExqK1MHALuRdAT0w5CUJ0LoakRoCr9tbT9hSzxJJDR8IJBILvA23qdicQ2m0ueQANT8uZ5LBdINtmuY0YPdb8zxKqTRqDjMa6o4lxknUlCY2VFa4sMO934vh7eXNajB7Iaxhc54aYltpv4rXUoeCwhvoMsFxIlrZ+K4nsBlM2xtbPDW2YJ7+3ih7V2nmGRnVYLxrJ0zE7zYaqFQo5tbBRabUdHdv54pVT1rBjj9/8JO93A79Ndb8heY7QxLQYZpx3238lsuivSL9pplrj9tTjP+NugqDtNjz5ELOw14CnShPeuNeVmbF7YviKx/5jh/L1f+lQ8pVhiw81HEzdzj3FxI9UAg8FvINRgTxTxVPFPIUvA7KfVnIBAtJsJ4DmjINRmY540cfEhHZtysPvu8T81Hq0S0lrgQRqCg1ntY0ucYA3nyHM8hdGQatG9Jao3zyIbfyWtY4EAjQgEdhEjyXneErZ80jKWuAg6wWNeCeBh2m5b7An7Kn/AOnT/oas/JJAkhJIJLMOEJpCJCaQmAi1Be1SSENzUhqIWpI2RJVpu02o7EFiO1BCNRWoTUVqsCBOTAU4FAPCHicU2mwueYaPGeAG8puJxTabC55gDxJ3ADeV570i6RvqvAA1kMZMNAGpJ/R4KpNTR9u7ddWdwaPdbw5nieaq6dMkoOALnkhwGZpg5ZLTIDgRN9CLLTYHBNpNzPjMdAtPhB4HZbWMz1I7CqPGYvJLWkimCcjZkM/CPw8Bu7NNRtap/wB3J5jzWcx2ywxjXF0hw0jj6qaYODwubrOMNFyT6BB2htOeq2wFu1V9XaDmD2ZJySSydxP3T8lCr4hSZ2IxCbsXatSjiadSmCS03aPvsdZ7O8ac44KEZeVpujFL2L2vgEjSeep7UWw3psX/AFuXC6L8L+CbQrhwBG8IO1K2WjVd8NOofBjj8ljQw7MUYGugThiear214ThXWxNFsnZ7q3WdIpixO9x+BnPnoJ4rRMAZkAGUWBDSYY3UtHfOZ9oGaOWd6O9IQGii8hovkdoesSSydBcmHc4tYom2dvBk02QTYCDIaIFjGsQAAdIk7gkB+k2NpOytaOu3eIEMjQ98R38b5qhg2h2ZxNR+57zJE/A0Q1g7AO9CNeTe6Djsf7Ok9+pY0uA5gW84VAfZdUObUf8AFVqHuYfZt7oYF6JhLMYODWDwaAvN8BQyU2UwZgBs8SdT3kk969Jp8Fl5TiQE4BcanBRAUJQnAJAK4Ay1Mc1HITCEWBHLV1ELO1JTgCYEVoQ2hFaE4DwnApq6FQEBTMTim02lzjAHnwAHFDxGKbTaXOMAefIDeVh9tbadWdwaLNbuA+Z5quZpWnbb226s7gB7rdw+p5qkfiiHZRTqOJIAIb1CTp15gd6IKgzhk9YiQOPYdJ5K6o1W4cA2NUm2hDefdda/PhQ/A4FuGpzUIdVd13RuJ3dwAHYFBxG0S96i4zHFxJJKjX3a27dRIHOJUhqdov8AsI7FE26z7Cn2D0TNo1mmiBmy3FwQD4fIqV0gEYSkTO68a9WbIoYnGUs+YbtB2jXz9FSBxzZXdoPxD6q0rk2h8wBLNOsQSZdqL7tPFDwVEECN3KL77bipvqKTdlYAanwWiwuEkiFU7Pw5JstRgKRaFj9qlvg6WVoCB0kqRg65/wCWW/zkM/6kalWKrelLX1MJVYy7nZN8WFRjna8gVSWE9pzC6Kio6tZzSQXNkbr/AETBjzxHiFqTQe0SFVUTdolPG0yjAvBXXRiFSjagTxtIIw2l2L18RTG7MCexvWPk0r0bDmV510J+0qPeLhgyz+J3/wBQfFb7CuKx7CxanhCYDzT1MAoCUJrSnAq4ChNITpTSmDYSSKSAA1ECG0IgKmA5RMZtanSIDiZ1gRIHEyUDa+2BRbAgvOg4cz9FiK+MLn5iSd558VrzzqbU/bO2nVn8Gj3W8PqVWtbK6+mJsZG5FpnL2rS+vSUimAwSdVAxOJmVytX4qDVrKLVQ/NJRmGSAHQddxJ7juUOg7VFeMzgIYYbm67QQYMa/d7eYRDW9Sq7IYDT1iDJLTY66FWHSSvOBaeFr7ur6XVQMYPZgtaYGoAFt53ie7VS9sPzYZrfxDXuJt3J0Mli6RAF2uyOMWLTNybydZ4Juxa5eXiIIjzn6KPiS9tjBBYJ1BBYA08QTEcPdT+g9d37aQ1ofYnKRIcW6AgX3lPNGtBQdVb7ro/hZ9FLp7RrjV5Pc0egVxVr1Sf3FIfwOH/yJhFQ/4VL09ai0/wDPx/6jb/iI3a1T4ynN28fZPa4FzgXCZiQYI3bgY7k92FebZKQ/jaPV6gtwbi5+VrnQROUEgGBvCi8cqlZfaOyDUeXe7Peoh6NHj5LbnZ9T/Kf/ACH6Kdgui1WpTLxkaA7LDw8OkRuawwOsEsPXnR6Mcz4JDov+I+C9C2r0Yq4doc/IQXZeoXEgkFwnM0bmlVhoJYNZNvRv8RU2nsRsQabDzPtAf9LwPJWArO9oAYg1KjMsXAptJz5p3kDucFPDE8GqTZ+A/Z6oyk5ahILZMA6iJ8LrQweah4yn1c3wkO/lv8la/so+IeacwkV7yOKTMY4EFpIIuCNQiVWbs4/1fRM9kPjb4O+iM5Gt3szG+1pMfvIvycLHzE94UsOWe6J1+o9szlLXDX74Ii/5PNXzSubr1cMSVwlclNJS03TKSZmSRpOBQdr7YFFvF50HDmfopoKy3S/CHM2oPdIDXcnDTxH9KrjLfYqkxWKc9xLjM3Qg1cATc8dh8l0VKSyqB+vLsQalbVcItJUOviFOhyviFCq1lyvVUGrXvCRrfCaKb7Bri0uAOW4ndPLRQsIbI5pOLxd2X8Ly0tN7xo8GwvpCZrCvlHWI4Tzgw2RoSJTse+WBvM6burE+ah4llQNIBDxb8LwQQQbWdpyRsY73f4/kihmdoAtB65I/FB8CIPjKD0Eo58blloLmPu4w0RBuTpou4rCFrS3NLBOUEXAINs28XO6VH6IT+1wNS18eR+ScJ6h/wQD/ABsN/wC635Bd/wCDt/z6H8zj6NVI5zhr6phrnj5o0L7/AITT/wDMUe72h9WBQ8JgyX1B7VjAHCC5xbmsLjju8VVHEc0N1Uzrr9AloxfuwIGtelv+88nwDVpdgENoiHh3WN4JaftWg2InSy879tzWv6LbQpNoNz1KTSHOEPcJvUD9CRaN+lkaErpTU+wa0uLoex4d+YVrevh4ZMxxV70s2hSdRY2nVp1HZwTkc13VDKsuOUmOs8a6yqLAbKrV/wB2xzvxaNH8RslpoBqNdXzZhFNpYJIEvfBdE8AAO9SXYlo1c0cJcB6lNfsOnQlhawuB6xs8k7yXnUylQpgGGNEm0NaJM7oAunaTuIAcx17ZXEHsaSIPNWP7SwgRvDb9wnzlV+1MI9lIl8NkHq5m5o/KDI70HDusBIFhqloWGRvxJ7aVPe/yURlIH/EYO3N8moowrf8AOpDt9p8mJhoOjOUVHhrplkm0e68Af1laQFZTovQDaz4e1/2Zu2YH2jOIHArUtK5+/wDpR8rhKUppU6ClJcSSBuZBxFFr2lrhIcII+fbvRITXK4bGY3ZhpPLTfe125w49vEIH7IIJJWzxeGbUblcOw7weIWK27RfSMO0PuuHuu+h5LadamxX4vEbhoFW1KidVqKHWqwEwZXqqJhr1B2GAkZebKXhcFlh3OEaFzg6UASR5qxpUxx9VX0Rop1JMkqrRA0dPcUHF0RAMyRPC0670nlNrGyAoNo0rEWVHsMFmKExo8a/hK0uPZZZhgy4lp5nzBCIGqNdL2yr/AG44rntxxSNYe2Q3V+t3D5qK2rzQauJ6/aB6lPAsfbqTQol1zYeZ7vqoeGZKtKDNyQXGwtk+0MNaDHvPfcN7G6eM8oVttXbYosNKkXFxs+odY4N4JlXaLKFAUmTm1e4W628c+CzgJc7jJ8U/hCYTCOrPyt7STo0b3E7gETFbUZRaWULk+9WPvOtcMGrW68yg47GhrfZ09I67gffM/wBIVK9xcbKTB2jiJab6/VGZVVbtFhztbqbE/JHDHINNz812eahhjl3I5GhtegtMzWd+Rv8AU4j+lbBqoOiWANHDNDveeTUdxGaA0fyBvmr5qw6u0zpXCkuFSTiSQKSDcCRCTU+FRI7wo2LwzXtLXgOadQf1Y81PdTQKlJVvo3n+3OiVRkuozUZ8P32933u6/JZAU3VKmQA5piN89nFe1exQqmDE5oE8YE+OqJ3YWMPgujbaTIeAXb+ATdpYcCnYaOHzWrxWFlVW06AFPvHoVMvvTUNMKXTCitN1JpldKD6jkOobJ1Qob3WSCHi9FnMXR6wPBaLGGyhbNwIq1cp0v5AlFuQ0J5AIGUmRuMR5KbRwAN4ha+h0cpwLd6e/o7wKx/amROzxxUJ2CDaus2HddbR+wCATOgJ8LrKhuZ5Jtyvu5quLaVTcMxW2BIDgToL9+5V1Bo4+RVtgmsglzu4f3W0TQ8XiMx+qEXFulj8kZzGF1jA5xr5BMxNITZwNvDklgV1Y7hvRRQygcSkGQ+de9aPBYUOAMa7jCx7tiozlLANLsxbLjvVjQ2YDuWkpbNbwUhmzmrLapT0tjUou3zKmYfZFEEH2YkcZPkSrJuBCK3CgJk7TR2pjWJ6QdlNJXUxyA5KS4Sknh4c0ogQmlEanU05NcnBMeUqDSVHrVVGxG16YdlzCRrEmO0iwVTjOkAHuAu5mwTkv8NOxNVQarMwhwkcwqXEbVrP0OUcgoj8LUdq5x7ytZ4Oqn9RY47AsA6rY7Cfqsnj9o1aboabcwD6hSq+CcD7x3750sQq+rs48yqnF5+jZ/Ajt2ufvf6W/REpbRrnf5D6IX7G9uk+vqpFDGub7zARxFj9EXf4E/DYd7vfJI8PRWNCg1hloAPHf5pmzqjalmuE/CbH+/crWnss71h1b/VJeCxZgSrGniZUCnhIT4hSEuu7qO/K70K88w5vfitxiK32b/wArv6SsNR1K18ZVYUFLabKJQNlKbotiOCW9cC6TdBBv1HatXsr923s+ayjveHatXsr923sWHlVFpSR2oNJGCzM9dCbKcEA5JcSQHSmOKcmFOBxJNJSVYvHWlFaVHaV2pXDQSTAGpTsQkF//AOrO7Z2/q2mbb3fT6qJtbbpf1W2bw3ntVOXTqtePF/ai0MSHng647Rr6hGDZXabzECDeQDxgtI7wfTgE4P0J0Olt2h8wQujJJ6SewAJ5xeQF1rcYEncJ5m3ei0zQA6xqHkA0eZPyXa37K9uVzKpuDao0XBkEEMT/AHYMSBtWsWUqVRmGqkxnFQUiYAl5b1g6ZgAjSVBxmxZksoub+Uue0fzZj5p2Do4IPeWe3aRDHE5Xi4DtZB3hT24Kk793iGg7s7X0z43Hmi9/r6PznxmX4Ej9fJAfgeS1uK2ZiMskGowfeaRUaP4mzCqmsEwZHYJv2LPIes+/AEXhWmz9uVWNgjONAXTbv1IUx+EkbnAQSBv+cevZBIq9AEdURyTvil+j9Va4LajajdwdvHzHJPqOWXeCwyEm7VNUQ0kFk5h2xB571zdeG76Xq/xlUCm+SPddv5FY/DGZIvrpdWJwznaklAqdF812NdP4ZB8lrx47Im9QWjopbdFQVMFUE5KlVsTYum44grgOIAtiCe1jPog2hbquk3WcD8T/AJ3+hv0XTVxH+af5Wf7UEvibhazZg+zb2LDYHGPp0nOeA9zbguGt7i29bbY+PFRo3GBb9arHybVRbMCKHJrAnrNR0roTU9BOgpSuJIwFKa4rpTHFOGYSklKSYDDlXdI3kUCR8TZ7DI9SFOaUzF4YVKbmGwcIngdQe4gHuWvNQxIKeENzC0lrhDmkgjgRqF0Fb6kYOjTXinVZMOcCGz1oG8+8QOMCY3wiUcKGjPV6rN3Fx4N+qr9o7TL3ToBo0aD+6Whb4jF4Rji1jalWDGdzw0O5hrRIHehHbVHdh2d76v8AuWcqV0D9rUqaWntbDl7gcNlmHZmVH9Ynqn381xA05KSwYZ4EVX03b87MzZ/Mwz5LJjFqRSrgpG0lbD1KMVGvaWk5RUpukExMbiDF4ITzWbUM1HQA2JDbvdqS4dpgcmgm9jUYfERAMlsyWyQJ08YVhjcKGBjmOzseJB0IIjM1w3EE+YVSpwyb6pF28a712tXzQeqBoGtAGUDdxOupJPNcy2B4z5K5Ug4ilIkKJ0fDWYmrmbmBZZvMaHuU6YULD2xbQ3VwI7JsJ71X6z2M1rKW0XgRTo028y0eMuTam1K95rNZOpBAPCR7MW7uJTXbDI/e16LPzPk94bJQjhcM33qznxup07TG5z3D0RfL0X5iLiaTHkl9R73RY5SfFz3T5KBRwlENGZryRM5S1osSBcgk2hWTsdQaTlpvdwL3j+lrR6qGzaBp+5lveSxjiLCwLgYuDpCy69qitxDqTXgZXgOBIgF5hsTOUcxuT2Poz1XAk2DXNcHX5ER4FRMTtN/t3PdTcWtbBcMo94hznBv3gLC3BX2BrUagAc40yRIqTmpm0jM3Vu64nsSw0GtRDoaIAJk8gL+sDvUhhy6WXKVB2T2mU5XaGIsJgeZ/QXA9VcJoNm7enq1P5vqrtrwRIuDvWBqPgj9cvmFabF2mW1Q0zlIM8OIPp4rHrx57VK1icq+nXcfaXs3s4k27hHaitxUNJN8usXmCW91wVli0uVxAw+JztmI/U/NNp40GYBtEc5MCO9GBIJQyVGftEQDGvPsjdzSoYrPNoj+/0VYQ0rqHKSktDaURpQGORmBXAp+kOyc32rNR+8HFo+//AAjXlf7qCzCUsKwVa5D3m9Ok0g5uDnOFsummq0YWT6SdGDBqUASNXUh93mwbx+EabrWGk6wsUm0trOrPLnRwAFg0bgANAq6pVQHV1HfVmwTAtStwUrZmznvd1RPHhHNSdh7BfWdbQe87cP78ltsLs1tNuVo7TvJ4lZ3pSjZsNsX15KLjtiZBmaLb+XbyWvZg1IGHEQRI0IOkKN/wPOGOvBU7BYwNcMwlsEEb4O8cxY9y1GKwTGkB7Q9ps3M0EgR7s6g96h4zYNM0nOYMjmyQAXEGBMQ7Q9krWdEiYimGD3mlhksqA2cPggTlO+DBB1UZtbTgndHtpMpVD7RjXNeCx5gZw1wglj4lpg7tU3E0wHltJxcAffIgAdknrclf6z2WO4vEgC13EabhzP0VO0kPDtTMzxhWbaMW9d54lHoYIbwsevJqpEV+Kk3K46sOQ7XT6Qq6u/K4tO4lvhZBOIWupxY1MUN0dwQn17C/EfrzVe7EJlTE2/X63oGHPwzspays8AiIdD4Bt1XHrDvJVhgyGgD7rAABxgQAqulXzfMqSK/BPcGNLgduvZaczd7HXaRMxB07RBU5+Cp1hmo2d96mbx+V33v7LKU8R4KZh8WWkFruwjcgsS3gsdBbcWg23zv7FY7EwhMmBFmz4ZvIDxQDtEYifaCX5Ya5tnF0ODQYsbuHgrXC4Aim1swRMwTqXA6g3tZR5OsmCRMoUXAmdN9/e60/XxT30CRFtSSJ1l5cB5u8ENuEd8W8HfxJnwsuU8E4gSYIPEn4t8/iWMqxadF7QAIAm45QB9UqdIjrdW0XkdYgjfu080nYdxeTMCRAk3gD5yhuwbojNuI375+oPcFWg7F0XPuALi19NIM+OiZhaRaTMCZ363JHgCUnYQzZ2+dXcSfQgJlPDFpBJmBfW/v/AO4eCVpJZekglySk8KkpLEklcFGCez6eqSSoq8y/7QaQbjeqA3NTY50ACXGZcY1J4qiwHvJJIn/IerbGYBhqUACWyY4k3PajjUpJLI0sC3h6LhSSTOIu0WzSqTfqE94Fj2qt2SZY0m5OcEnU9U6pJJ8lWMafT5K8oNikyPhB7yJJSSVeQT65TF1NpBJJYLZLbn/iKnb8gq2qUkl1T5GYZN0LFnqO7CkkifRD6HujsUhiSSYHYVIolJJAq66Nj7Ydh9FrqSSSw7+q/iQ1OKSSROJJJIAZQnpJIKAEpJJJG//Z">
            <a:extLst>
              <a:ext uri="{FF2B5EF4-FFF2-40B4-BE49-F238E27FC236}">
                <a16:creationId xmlns:a16="http://schemas.microsoft.com/office/drawing/2014/main" id="{1FFD0486-D4A6-45C6-914B-295B60431C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sl-SI" altLang="sl-SI"/>
          </a:p>
        </p:txBody>
      </p:sp>
      <p:sp>
        <p:nvSpPr>
          <p:cNvPr id="12291" name="AutoShape 4" descr="data:image/jpeg;base64,/9j/4AAQSkZJRgABAQAAAQABAAD/2wCEAAkGBhQSEBQUEhQUFBUUFxQUFBQVFxUXFRQVFBUXFBUUFxQXHCYeFxkkGRUUHy8gIycpLCwsFx4xNTAqNSYrLCkBCQoKDgwOGg8PFykcHBwpKSkpKSkpKSkpKSkpKSkpKSkpKSkpKSkpKSwsKSwpKSksKSwpKSkpLCksKSwsKSksLP/AABEIAMIBAwMBIgACEQEDEQH/xAAbAAABBQEBAAAAAAAAAAAAAAADAAIEBQYBB//EAEcQAAEDAgMEBwUFBgQDCQAAAAEAAhEDIQQSMQVBUWEGInGBkaGxEzJSwdEjQmJy8BQzgpKy4UNTotIVY8IHJDRUc5PD4vH/xAAYAQADAQEAAAAAAAAAAAAAAAAAAQIDBP/EAB8RAQEBAQADAQEBAQEAAAAAAAABEQIDITESQVEyE//aAAwDAQACEQMRAD8A0dKmpLGJlNqk02rFqcymjtYuMCK1qn6RNanhq6AnAKg40J+VIBOSBsJQnQuwgGgKLtPabaLZdcn3Wzc/Qc03a21m0G3u4+635ngPVYbH491V5LjJOp+QV886WtjszpDTrHL7j/hNwfyutPZY8lYF682Y69lrNi7ZcQG1gdwbUOhJsGvO47g7ebG8S+uc+CVeB6dmQ3JpcsqYyRCGCnSpN2FxQa+2aTHljnEFsTYxcB2o5EJo21TOj298j1CVCfCbCjN2i06Oaf4gitxE8+y6QPIXIS9ryXcyQcyrhanSup4AiE0hFISIRgAc1Dc1SSENwTlGoj2ILmKa5iC9ir6dRCxJGyrqWF7PptUmm1CptUlgV0hGBFaExqK1MHALuRdAT0w5CUJ0LoakRoCr9tbT9hSzxJJDR8IJBILvA23qdicQ2m0ueQANT8uZ5LBdINtmuY0YPdb8zxKqTRqDjMa6o4lxknUlCY2VFa4sMO934vh7eXNajB7Iaxhc54aYltpv4rXUoeCwhvoMsFxIlrZ+K4nsBlM2xtbPDW2YJ7+3ih7V2nmGRnVYLxrJ0zE7zYaqFQo5tbBRabUdHdv54pVT1rBjj9/8JO93A79Ndb8heY7QxLQYZpx3238lsuivSL9pplrj9tTjP+NugqDtNjz5ELOw14CnShPeuNeVmbF7YviKx/5jh/L1f+lQ8pVhiw81HEzdzj3FxI9UAg8FvINRgTxTxVPFPIUvA7KfVnIBAtJsJ4DmjINRmY540cfEhHZtysPvu8T81Hq0S0lrgQRqCg1ntY0ucYA3nyHM8hdGQatG9Jao3zyIbfyWtY4EAjQgEdhEjyXneErZ80jKWuAg6wWNeCeBh2m5b7An7Kn/AOnT/oas/JJAkhJIJLMOEJpCJCaQmAi1Be1SSENzUhqIWpI2RJVpu02o7EFiO1BCNRWoTUVqsCBOTAU4FAPCHicU2mwueYaPGeAG8puJxTabC55gDxJ3ADeV570i6RvqvAA1kMZMNAGpJ/R4KpNTR9u7ddWdwaPdbw5nieaq6dMkoOALnkhwGZpg5ZLTIDgRN9CLLTYHBNpNzPjMdAtPhB4HZbWMz1I7CqPGYvJLWkimCcjZkM/CPw8Bu7NNRtap/wB3J5jzWcx2ywxjXF0hw0jj6qaYODwubrOMNFyT6BB2htOeq2wFu1V9XaDmD2ZJySSydxP3T8lCr4hSZ2IxCbsXatSjiadSmCS03aPvsdZ7O8ac44KEZeVpujFL2L2vgEjSeep7UWw3psX/AFuXC6L8L+CbQrhwBG8IO1K2WjVd8NOofBjj8ljQw7MUYGugThiear214ThXWxNFsnZ7q3WdIpixO9x+BnPnoJ4rRMAZkAGUWBDSYY3UtHfOZ9oGaOWd6O9IQGii8hovkdoesSSydBcmHc4tYom2dvBk02QTYCDIaIFjGsQAAdIk7gkB+k2NpOytaOu3eIEMjQ98R38b5qhg2h2ZxNR+57zJE/A0Q1g7AO9CNeTe6Djsf7Ok9+pY0uA5gW84VAfZdUObUf8AFVqHuYfZt7oYF6JhLMYODWDwaAvN8BQyU2UwZgBs8SdT3kk969Jp8Fl5TiQE4BcanBRAUJQnAJAK4Ay1Mc1HITCEWBHLV1ELO1JTgCYEVoQ2hFaE4DwnApq6FQEBTMTim02lzjAHnwAHFDxGKbTaXOMAefIDeVh9tbadWdwaLNbuA+Z5quZpWnbb226s7gB7rdw+p5qkfiiHZRTqOJIAIb1CTp15gd6IKgzhk9YiQOPYdJ5K6o1W4cA2NUm2hDefdda/PhQ/A4FuGpzUIdVd13RuJ3dwAHYFBxG0S96i4zHFxJJKjX3a27dRIHOJUhqdov8AsI7FE26z7Cn2D0TNo1mmiBmy3FwQD4fIqV0gEYSkTO68a9WbIoYnGUs+YbtB2jXz9FSBxzZXdoPxD6q0rk2h8wBLNOsQSZdqL7tPFDwVEECN3KL77bipvqKTdlYAanwWiwuEkiFU7Pw5JstRgKRaFj9qlvg6WVoCB0kqRg65/wCWW/zkM/6kalWKrelLX1MJVYy7nZN8WFRjna8gVSWE9pzC6Kio6tZzSQXNkbr/AETBjzxHiFqTQe0SFVUTdolPG0yjAvBXXRiFSjagTxtIIw2l2L18RTG7MCexvWPk0r0bDmV510J+0qPeLhgyz+J3/wBQfFb7CuKx7CxanhCYDzT1MAoCUJrSnAq4ChNITpTSmDYSSKSAA1ECG0IgKmA5RMZtanSIDiZ1gRIHEyUDa+2BRbAgvOg4cz9FiK+MLn5iSd558VrzzqbU/bO2nVn8Gj3W8PqVWtbK6+mJsZG5FpnL2rS+vSUimAwSdVAxOJmVytX4qDVrKLVQ/NJRmGSAHQddxJ7juUOg7VFeMzgIYYbm67QQYMa/d7eYRDW9Sq7IYDT1iDJLTY66FWHSSvOBaeFr7ur6XVQMYPZgtaYGoAFt53ie7VS9sPzYZrfxDXuJt3J0Mli6RAF2uyOMWLTNybydZ4Juxa5eXiIIjzn6KPiS9tjBBYJ1BBYA08QTEcPdT+g9d37aQ1ofYnKRIcW6AgX3lPNGtBQdVb7ro/hZ9FLp7RrjV5Pc0egVxVr1Sf3FIfwOH/yJhFQ/4VL09ai0/wDPx/6jb/iI3a1T4ynN28fZPa4FzgXCZiQYI3bgY7k92FebZKQ/jaPV6gtwbi5+VrnQROUEgGBvCi8cqlZfaOyDUeXe7Peoh6NHj5LbnZ9T/Kf/ACH6Kdgui1WpTLxkaA7LDw8OkRuawwOsEsPXnR6Mcz4JDov+I+C9C2r0Yq4doc/IQXZeoXEgkFwnM0bmlVhoJYNZNvRv8RU2nsRsQabDzPtAf9LwPJWArO9oAYg1KjMsXAptJz5p3kDucFPDE8GqTZ+A/Z6oyk5ahILZMA6iJ8LrQweah4yn1c3wkO/lv8la/so+IeacwkV7yOKTMY4EFpIIuCNQiVWbs4/1fRM9kPjb4O+iM5Gt3szG+1pMfvIvycLHzE94UsOWe6J1+o9szlLXDX74Ii/5PNXzSubr1cMSVwlclNJS03TKSZmSRpOBQdr7YFFvF50HDmfopoKy3S/CHM2oPdIDXcnDTxH9KrjLfYqkxWKc9xLjM3Qg1cATc8dh8l0VKSyqB+vLsQalbVcItJUOviFOhyviFCq1lyvVUGrXvCRrfCaKb7Bri0uAOW4ndPLRQsIbI5pOLxd2X8Ly0tN7xo8GwvpCZrCvlHWI4Tzgw2RoSJTse+WBvM6burE+ah4llQNIBDxb8LwQQQbWdpyRsY73f4/kihmdoAtB65I/FB8CIPjKD0Eo58blloLmPu4w0RBuTpou4rCFrS3NLBOUEXAINs28XO6VH6IT+1wNS18eR+ScJ6h/wQD/ABsN/wC635Bd/wCDt/z6H8zj6NVI5zhr6phrnj5o0L7/AITT/wDMUe72h9WBQ8JgyX1B7VjAHCC5xbmsLjju8VVHEc0N1Uzrr9AloxfuwIGtelv+88nwDVpdgENoiHh3WN4JaftWg2InSy879tzWv6LbQpNoNz1KTSHOEPcJvUD9CRaN+lkaErpTU+wa0uLoex4d+YVrevh4ZMxxV70s2hSdRY2nVp1HZwTkc13VDKsuOUmOs8a6yqLAbKrV/wB2xzvxaNH8RslpoBqNdXzZhFNpYJIEvfBdE8AAO9SXYlo1c0cJcB6lNfsOnQlhawuB6xs8k7yXnUylQpgGGNEm0NaJM7oAunaTuIAcx17ZXEHsaSIPNWP7SwgRvDb9wnzlV+1MI9lIl8NkHq5m5o/KDI70HDusBIFhqloWGRvxJ7aVPe/yURlIH/EYO3N8moowrf8AOpDt9p8mJhoOjOUVHhrplkm0e68Af1laQFZTovQDaz4e1/2Zu2YH2jOIHArUtK5+/wDpR8rhKUppU6ClJcSSBuZBxFFr2lrhIcII+fbvRITXK4bGY3ZhpPLTfe125w49vEIH7IIJJWzxeGbUblcOw7weIWK27RfSMO0PuuHuu+h5LadamxX4vEbhoFW1KidVqKHWqwEwZXqqJhr1B2GAkZebKXhcFlh3OEaFzg6UASR5qxpUxx9VX0Rop1JMkqrRA0dPcUHF0RAMyRPC0670nlNrGyAoNo0rEWVHsMFmKExo8a/hK0uPZZZhgy4lp5nzBCIGqNdL2yr/AG44rntxxSNYe2Q3V+t3D5qK2rzQauJ6/aB6lPAsfbqTQol1zYeZ7vqoeGZKtKDNyQXGwtk+0MNaDHvPfcN7G6eM8oVttXbYosNKkXFxs+odY4N4JlXaLKFAUmTm1e4W628c+CzgJc7jJ8U/hCYTCOrPyt7STo0b3E7gETFbUZRaWULk+9WPvOtcMGrW68yg47GhrfZ09I67gffM/wBIVK9xcbKTB2jiJab6/VGZVVbtFhztbqbE/JHDHINNz812eahhjl3I5GhtegtMzWd+Rv8AU4j+lbBqoOiWANHDNDveeTUdxGaA0fyBvmr5qw6u0zpXCkuFSTiSQKSDcCRCTU+FRI7wo2LwzXtLXgOadQf1Y81PdTQKlJVvo3n+3OiVRkuozUZ8P32933u6/JZAU3VKmQA5piN89nFe1exQqmDE5oE8YE+OqJ3YWMPgujbaTIeAXb+ATdpYcCnYaOHzWrxWFlVW06AFPvHoVMvvTUNMKXTCitN1JpldKD6jkOobJ1Qob3WSCHi9FnMXR6wPBaLGGyhbNwIq1cp0v5AlFuQ0J5AIGUmRuMR5KbRwAN4ha+h0cpwLd6e/o7wKx/amROzxxUJ2CDaus2HddbR+wCATOgJ8LrKhuZ5Jtyvu5quLaVTcMxW2BIDgToL9+5V1Bo4+RVtgmsglzu4f3W0TQ8XiMx+qEXFulj8kZzGF1jA5xr5BMxNITZwNvDklgV1Y7hvRRQygcSkGQ+de9aPBYUOAMa7jCx7tiozlLANLsxbLjvVjQ2YDuWkpbNbwUhmzmrLapT0tjUou3zKmYfZFEEH2YkcZPkSrJuBCK3CgJk7TR2pjWJ6QdlNJXUxyA5KS4Sknh4c0ogQmlEanU05NcnBMeUqDSVHrVVGxG16YdlzCRrEmO0iwVTjOkAHuAu5mwTkv8NOxNVQarMwhwkcwqXEbVrP0OUcgoj8LUdq5x7ytZ4Oqn9RY47AsA6rY7Cfqsnj9o1aboabcwD6hSq+CcD7x3750sQq+rs48yqnF5+jZ/Ajt2ufvf6W/REpbRrnf5D6IX7G9uk+vqpFDGub7zARxFj9EXf4E/DYd7vfJI8PRWNCg1hloAPHf5pmzqjalmuE/CbH+/crWnss71h1b/VJeCxZgSrGniZUCnhIT4hSEuu7qO/K70K88w5vfitxiK32b/wArv6SsNR1K18ZVYUFLabKJQNlKbotiOCW9cC6TdBBv1HatXsr923s+ayjveHatXsr923sWHlVFpSR2oNJGCzM9dCbKcEA5JcSQHSmOKcmFOBxJNJSVYvHWlFaVHaV2pXDQSTAGpTsQkF//AOrO7Z2/q2mbb3fT6qJtbbpf1W2bw3ntVOXTqtePF/ai0MSHng647Rr6hGDZXabzECDeQDxgtI7wfTgE4P0J0Olt2h8wQujJJ6SewAJ5xeQF1rcYEncJ5m3ei0zQA6xqHkA0eZPyXa37K9uVzKpuDao0XBkEEMT/AHYMSBtWsWUqVRmGqkxnFQUiYAl5b1g6ZgAjSVBxmxZksoub+Uue0fzZj5p2Do4IPeWe3aRDHE5Xi4DtZB3hT24Kk793iGg7s7X0z43Hmi9/r6PznxmX4Ej9fJAfgeS1uK2ZiMskGowfeaRUaP4mzCqmsEwZHYJv2LPIes+/AEXhWmz9uVWNgjONAXTbv1IUx+EkbnAQSBv+cevZBIq9AEdURyTvil+j9Va4LajajdwdvHzHJPqOWXeCwyEm7VNUQ0kFk5h2xB571zdeG76Xq/xlUCm+SPddv5FY/DGZIvrpdWJwznaklAqdF812NdP4ZB8lrx47Im9QWjopbdFQVMFUE5KlVsTYum44grgOIAtiCe1jPog2hbquk3WcD8T/AJ3+hv0XTVxH+af5Wf7UEvibhazZg+zb2LDYHGPp0nOeA9zbguGt7i29bbY+PFRo3GBb9arHybVRbMCKHJrAnrNR0roTU9BOgpSuJIwFKa4rpTHFOGYSklKSYDDlXdI3kUCR8TZ7DI9SFOaUzF4YVKbmGwcIngdQe4gHuWvNQxIKeENzC0lrhDmkgjgRqF0Fb6kYOjTXinVZMOcCGz1oG8+8QOMCY3wiUcKGjPV6rN3Fx4N+qr9o7TL3ToBo0aD+6Whb4jF4Rji1jalWDGdzw0O5hrRIHehHbVHdh2d76v8AuWcqV0D9rUqaWntbDl7gcNlmHZmVH9Ynqn381xA05KSwYZ4EVX03b87MzZ/Mwz5LJjFqRSrgpG0lbD1KMVGvaWk5RUpukExMbiDF4ITzWbUM1HQA2JDbvdqS4dpgcmgm9jUYfERAMlsyWyQJ08YVhjcKGBjmOzseJB0IIjM1w3EE+YVSpwyb6pF28a712tXzQeqBoGtAGUDdxOupJPNcy2B4z5K5Ug4ilIkKJ0fDWYmrmbmBZZvMaHuU6YULD2xbQ3VwI7JsJ71X6z2M1rKW0XgRTo028y0eMuTam1K95rNZOpBAPCR7MW7uJTXbDI/e16LPzPk94bJQjhcM33qznxup07TG5z3D0RfL0X5iLiaTHkl9R73RY5SfFz3T5KBRwlENGZryRM5S1osSBcgk2hWTsdQaTlpvdwL3j+lrR6qGzaBp+5lveSxjiLCwLgYuDpCy69qitxDqTXgZXgOBIgF5hsTOUcxuT2Poz1XAk2DXNcHX5ER4FRMTtN/t3PdTcWtbBcMo94hznBv3gLC3BX2BrUagAc40yRIqTmpm0jM3Vu64nsSw0GtRDoaIAJk8gL+sDvUhhy6WXKVB2T2mU5XaGIsJgeZ/QXA9VcJoNm7enq1P5vqrtrwRIuDvWBqPgj9cvmFabF2mW1Q0zlIM8OIPp4rHrx57VK1icq+nXcfaXs3s4k27hHaitxUNJN8usXmCW91wVli0uVxAw+JztmI/U/NNp40GYBtEc5MCO9GBIJQyVGftEQDGvPsjdzSoYrPNoj+/0VYQ0rqHKSktDaURpQGORmBXAp+kOyc32rNR+8HFo+//AAjXlf7qCzCUsKwVa5D3m9Ok0g5uDnOFsummq0YWT6SdGDBqUASNXUh93mwbx+EabrWGk6wsUm0trOrPLnRwAFg0bgANAq6pVQHV1HfVmwTAtStwUrZmznvd1RPHhHNSdh7BfWdbQe87cP78ltsLs1tNuVo7TvJ4lZ3pSjZsNsX15KLjtiZBmaLb+XbyWvZg1IGHEQRI0IOkKN/wPOGOvBU7BYwNcMwlsEEb4O8cxY9y1GKwTGkB7Q9ps3M0EgR7s6g96h4zYNM0nOYMjmyQAXEGBMQ7Q9krWdEiYimGD3mlhksqA2cPggTlO+DBB1UZtbTgndHtpMpVD7RjXNeCx5gZw1wglj4lpg7tU3E0wHltJxcAffIgAdknrclf6z2WO4vEgC13EabhzP0VO0kPDtTMzxhWbaMW9d54lHoYIbwsevJqpEV+Kk3K46sOQ7XT6Qq6u/K4tO4lvhZBOIWupxY1MUN0dwQn17C/EfrzVe7EJlTE2/X63oGHPwzspays8AiIdD4Bt1XHrDvJVhgyGgD7rAABxgQAqulXzfMqSK/BPcGNLgduvZaczd7HXaRMxB07RBU5+Cp1hmo2d96mbx+V33v7LKU8R4KZh8WWkFruwjcgsS3gsdBbcWg23zv7FY7EwhMmBFmz4ZvIDxQDtEYifaCX5Ya5tnF0ODQYsbuHgrXC4Aim1swRMwTqXA6g3tZR5OsmCRMoUXAmdN9/e60/XxT30CRFtSSJ1l5cB5u8ENuEd8W8HfxJnwsuU8E4gSYIPEn4t8/iWMqxadF7QAIAm45QB9UqdIjrdW0XkdYgjfu080nYdxeTMCRAk3gD5yhuwbojNuI375+oPcFWg7F0XPuALi19NIM+OiZhaRaTMCZ363JHgCUnYQzZ2+dXcSfQgJlPDFpBJmBfW/v/AO4eCVpJZekglySk8KkpLEklcFGCez6eqSSoq8y/7QaQbjeqA3NTY50ACXGZcY1J4qiwHvJJIn/IerbGYBhqUACWyY4k3PajjUpJLI0sC3h6LhSSTOIu0WzSqTfqE94Fj2qt2SZY0m5OcEnU9U6pJJ8lWMafT5K8oNikyPhB7yJJSSVeQT65TF1NpBJJYLZLbn/iKnb8gq2qUkl1T5GYZN0LFnqO7CkkifRD6HujsUhiSSYHYVIolJJAq66Nj7Ydh9FrqSSSw7+q/iQ1OKSSROJJJIAZQnpJIKAEpJJJG//Z">
            <a:extLst>
              <a:ext uri="{FF2B5EF4-FFF2-40B4-BE49-F238E27FC236}">
                <a16:creationId xmlns:a16="http://schemas.microsoft.com/office/drawing/2014/main" id="{4572A543-65CE-446A-8EB8-F9E11FCD92D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sl-SI" altLang="sl-SI"/>
          </a:p>
        </p:txBody>
      </p:sp>
      <p:pic>
        <p:nvPicPr>
          <p:cNvPr id="12292" name="Picture 6" descr="http://mmc.bolha.com/0/image/64049/65801/Vodovodne-cevi_4d6e4fd984237.jpg">
            <a:hlinkClick r:id="rId2"/>
            <a:extLst>
              <a:ext uri="{FF2B5EF4-FFF2-40B4-BE49-F238E27FC236}">
                <a16:creationId xmlns:a16="http://schemas.microsoft.com/office/drawing/2014/main" id="{73C23735-79E7-44C9-BE9C-293408806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196975"/>
            <a:ext cx="6696075" cy="502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607883AE-B11F-47C1-8AB3-6DC598AAF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3315" name="Content Placeholder 3" descr="globok1.jpg">
            <a:extLst>
              <a:ext uri="{FF2B5EF4-FFF2-40B4-BE49-F238E27FC236}">
                <a16:creationId xmlns:a16="http://schemas.microsoft.com/office/drawing/2014/main" id="{1B08C8FA-CDCF-49D3-A8ED-C2162F7D50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549275"/>
            <a:ext cx="3313113" cy="4551363"/>
          </a:xfrm>
        </p:spPr>
      </p:pic>
      <p:pic>
        <p:nvPicPr>
          <p:cNvPr id="13316" name="Picture 2" descr="mat7.gif (17284 bytes)">
            <a:extLst>
              <a:ext uri="{FF2B5EF4-FFF2-40B4-BE49-F238E27FC236}">
                <a16:creationId xmlns:a16="http://schemas.microsoft.com/office/drawing/2014/main" id="{CBF7B9B6-80C5-47A0-901B-51394E888D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1268413"/>
            <a:ext cx="2995613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4" descr="mat2.gif (24595 bytes)">
            <a:extLst>
              <a:ext uri="{FF2B5EF4-FFF2-40B4-BE49-F238E27FC236}">
                <a16:creationId xmlns:a16="http://schemas.microsoft.com/office/drawing/2014/main" id="{78C0C9D4-EBBE-4B44-B490-70165CFD5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49275"/>
            <a:ext cx="25241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46EE782-83A0-4DB8-945F-2E46A1C455E4}"/>
              </a:ext>
            </a:extLst>
          </p:cNvPr>
          <p:cNvCxnSpPr/>
          <p:nvPr/>
        </p:nvCxnSpPr>
        <p:spPr>
          <a:xfrm>
            <a:off x="5651500" y="1700213"/>
            <a:ext cx="504825" cy="504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9" name="Picture 6" descr="mat3.gif (14302 bytes)">
            <a:extLst>
              <a:ext uri="{FF2B5EF4-FFF2-40B4-BE49-F238E27FC236}">
                <a16:creationId xmlns:a16="http://schemas.microsoft.com/office/drawing/2014/main" id="{B30351C1-36EA-4B19-AE78-FA37609D1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276475"/>
            <a:ext cx="162877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48127E9-1F44-4CBD-BF28-686B0496E925}"/>
              </a:ext>
            </a:extLst>
          </p:cNvPr>
          <p:cNvCxnSpPr/>
          <p:nvPr/>
        </p:nvCxnSpPr>
        <p:spPr>
          <a:xfrm flipH="1">
            <a:off x="5219700" y="2781300"/>
            <a:ext cx="865188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21" name="Picture 8" descr="mat6.gif (13099 bytes)">
            <a:extLst>
              <a:ext uri="{FF2B5EF4-FFF2-40B4-BE49-F238E27FC236}">
                <a16:creationId xmlns:a16="http://schemas.microsoft.com/office/drawing/2014/main" id="{1C126CA6-5127-4FE6-9266-25F7D1587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284538"/>
            <a:ext cx="19907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7BDD961-118D-41EC-8075-2FAC6E49FF28}"/>
              </a:ext>
            </a:extLst>
          </p:cNvPr>
          <p:cNvCxnSpPr/>
          <p:nvPr/>
        </p:nvCxnSpPr>
        <p:spPr>
          <a:xfrm>
            <a:off x="5003800" y="3716338"/>
            <a:ext cx="1081088" cy="28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23" name="Picture 10" descr="mat5.gif (17660 bytes)">
            <a:extLst>
              <a:ext uri="{FF2B5EF4-FFF2-40B4-BE49-F238E27FC236}">
                <a16:creationId xmlns:a16="http://schemas.microsoft.com/office/drawing/2014/main" id="{E6C15AC7-CE0F-47D9-85D1-3EB2D53D06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206692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5A180B5-66FC-4E72-817A-73824042D44D}"/>
              </a:ext>
            </a:extLst>
          </p:cNvPr>
          <p:cNvCxnSpPr/>
          <p:nvPr/>
        </p:nvCxnSpPr>
        <p:spPr>
          <a:xfrm flipH="1">
            <a:off x="5580063" y="4365625"/>
            <a:ext cx="504825" cy="358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25" name="Picture 12" descr="mreza3.gif (16202 bytes)">
            <a:extLst>
              <a:ext uri="{FF2B5EF4-FFF2-40B4-BE49-F238E27FC236}">
                <a16:creationId xmlns:a16="http://schemas.microsoft.com/office/drawing/2014/main" id="{81EB166E-2E09-402C-85F0-744C9FD20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300663"/>
            <a:ext cx="14668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6" name="Picture 14" descr="mreza2.gif (13075 bytes)">
            <a:extLst>
              <a:ext uri="{FF2B5EF4-FFF2-40B4-BE49-F238E27FC236}">
                <a16:creationId xmlns:a16="http://schemas.microsoft.com/office/drawing/2014/main" id="{C691CAB9-CDEB-4E80-8809-EA0CB18B4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5322888"/>
            <a:ext cx="1439863" cy="14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2E15FFF-70B6-4E7B-92D7-095AF43327F7}"/>
              </a:ext>
            </a:extLst>
          </p:cNvPr>
          <p:cNvCxnSpPr/>
          <p:nvPr/>
        </p:nvCxnSpPr>
        <p:spPr>
          <a:xfrm>
            <a:off x="2843213" y="6308725"/>
            <a:ext cx="24495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8" name="TextBox 21">
            <a:extLst>
              <a:ext uri="{FF2B5EF4-FFF2-40B4-BE49-F238E27FC236}">
                <a16:creationId xmlns:a16="http://schemas.microsoft.com/office/drawing/2014/main" id="{3AB0B1FE-D56C-4D9A-A0C7-472559824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5949950"/>
            <a:ext cx="2232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r>
              <a:rPr lang="sl-SI" altLang="sl-SI"/>
              <a:t>        Po vlečenju</a:t>
            </a:r>
          </a:p>
        </p:txBody>
      </p:sp>
      <p:sp>
        <p:nvSpPr>
          <p:cNvPr id="13329" name="TextBox 22">
            <a:extLst>
              <a:ext uri="{FF2B5EF4-FFF2-40B4-BE49-F238E27FC236}">
                <a16:creationId xmlns:a16="http://schemas.microsoft.com/office/drawing/2014/main" id="{AECB8ACA-2051-454B-89DA-2A66BA479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5013325"/>
            <a:ext cx="1871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r>
              <a:rPr lang="sl-SI" altLang="sl-SI"/>
              <a:t>Pred vlečenjem</a:t>
            </a:r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107</Words>
  <Application>Microsoft Office PowerPoint</Application>
  <PresentationFormat>On-screen Show (4:3)</PresentationFormat>
  <Paragraphs>42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Georgia</vt:lpstr>
      <vt:lpstr>Trebuchet MS</vt:lpstr>
      <vt:lpstr>Wingdings 2</vt:lpstr>
      <vt:lpstr>Urban</vt:lpstr>
      <vt:lpstr>    OBDELAVA UMETNIH SNOVI</vt:lpstr>
      <vt:lpstr>OBDELAVA UMETNIH SNOVI</vt:lpstr>
      <vt:lpstr>ODREZOVANJE</vt:lpstr>
      <vt:lpstr>ŽAGANJE</vt:lpstr>
      <vt:lpstr>VRTANJE</vt:lpstr>
      <vt:lpstr>BRUŠENJE</vt:lpstr>
      <vt:lpstr>PREOBLIKOVANJE</vt:lpstr>
      <vt:lpstr>PowerPoint Presentation</vt:lpstr>
      <vt:lpstr>PowerPoint Presentation</vt:lpstr>
      <vt:lpstr>OBLIKOVANJE</vt:lpstr>
      <vt:lpstr>PowerPoint Presentation</vt:lpstr>
      <vt:lpstr>SPAJANJE</vt:lpstr>
      <vt:lpstr>PowerPoint Presentation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2019-06-03T09:11:53Z</dcterms:created>
  <dcterms:modified xsi:type="dcterms:W3CDTF">2019-06-03T09:11:53Z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