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4">
            <a:extLst>
              <a:ext uri="{FF2B5EF4-FFF2-40B4-BE49-F238E27FC236}">
                <a16:creationId xmlns:a16="http://schemas.microsoft.com/office/drawing/2014/main" id="{FB56908C-6227-4596-B429-D9FD62C83D68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6">
            <a:extLst>
              <a:ext uri="{FF2B5EF4-FFF2-40B4-BE49-F238E27FC236}">
                <a16:creationId xmlns:a16="http://schemas.microsoft.com/office/drawing/2014/main" id="{A932CB61-4DF9-43CA-ADC0-7C1C60459DD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7">
            <a:extLst>
              <a:ext uri="{FF2B5EF4-FFF2-40B4-BE49-F238E27FC236}">
                <a16:creationId xmlns:a16="http://schemas.microsoft.com/office/drawing/2014/main" id="{C087544F-B14F-4671-ABA8-409932044FDF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6623799B-F74E-4406-9654-D7963FF5C6E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9">
            <a:extLst>
              <a:ext uri="{FF2B5EF4-FFF2-40B4-BE49-F238E27FC236}">
                <a16:creationId xmlns:a16="http://schemas.microsoft.com/office/drawing/2014/main" id="{63E8C3BA-943B-4A0E-B65D-CCA611836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20">
            <a:extLst>
              <a:ext uri="{FF2B5EF4-FFF2-40B4-BE49-F238E27FC236}">
                <a16:creationId xmlns:a16="http://schemas.microsoft.com/office/drawing/2014/main" id="{E7167568-952F-4164-B26B-C212C13DD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23">
            <a:extLst>
              <a:ext uri="{FF2B5EF4-FFF2-40B4-BE49-F238E27FC236}">
                <a16:creationId xmlns:a16="http://schemas.microsoft.com/office/drawing/2014/main" id="{EF8A49AB-E47E-4A38-9F6F-985D31E0F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24">
            <a:extLst>
              <a:ext uri="{FF2B5EF4-FFF2-40B4-BE49-F238E27FC236}">
                <a16:creationId xmlns:a16="http://schemas.microsoft.com/office/drawing/2014/main" id="{9FFEAED3-7A9E-4682-8553-C64F7D938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25">
            <a:extLst>
              <a:ext uri="{FF2B5EF4-FFF2-40B4-BE49-F238E27FC236}">
                <a16:creationId xmlns:a16="http://schemas.microsoft.com/office/drawing/2014/main" id="{028F1187-F781-44D1-B89C-E6EFC3D1C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6">
            <a:extLst>
              <a:ext uri="{FF2B5EF4-FFF2-40B4-BE49-F238E27FC236}">
                <a16:creationId xmlns:a16="http://schemas.microsoft.com/office/drawing/2014/main" id="{37EC3DFD-4845-4BB4-B388-D55172D96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7">
            <a:extLst>
              <a:ext uri="{FF2B5EF4-FFF2-40B4-BE49-F238E27FC236}">
                <a16:creationId xmlns:a16="http://schemas.microsoft.com/office/drawing/2014/main" id="{12200154-8A4E-4A8A-AEEA-B539E47625D6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8">
            <a:extLst>
              <a:ext uri="{FF2B5EF4-FFF2-40B4-BE49-F238E27FC236}">
                <a16:creationId xmlns:a16="http://schemas.microsoft.com/office/drawing/2014/main" id="{B6E88E25-09E7-4BD5-BA57-74E40AA83CC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9">
            <a:extLst>
              <a:ext uri="{FF2B5EF4-FFF2-40B4-BE49-F238E27FC236}">
                <a16:creationId xmlns:a16="http://schemas.microsoft.com/office/drawing/2014/main" id="{1A504220-73E8-46EA-8A6D-5CA8F105DF63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30">
            <a:extLst>
              <a:ext uri="{FF2B5EF4-FFF2-40B4-BE49-F238E27FC236}">
                <a16:creationId xmlns:a16="http://schemas.microsoft.com/office/drawing/2014/main" id="{880BAA37-19BB-4CB5-B0B2-2756DF97202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1">
            <a:extLst>
              <a:ext uri="{FF2B5EF4-FFF2-40B4-BE49-F238E27FC236}">
                <a16:creationId xmlns:a16="http://schemas.microsoft.com/office/drawing/2014/main" id="{3C2D3E92-FEB4-4AF0-AF65-DBBB73AA6706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2">
            <a:extLst>
              <a:ext uri="{FF2B5EF4-FFF2-40B4-BE49-F238E27FC236}">
                <a16:creationId xmlns:a16="http://schemas.microsoft.com/office/drawing/2014/main" id="{107D0B6C-766E-445F-8211-61FA28293606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02AE437D-2EAE-4CA4-8852-A77A2565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44CDE-0FB1-4071-8BDE-5D9CAA0CC4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F16DB2F9-E0D1-4305-9859-BB9C673B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7C2448D9-5FC4-41E4-80CC-1628C867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FC529F2-BF99-4AC2-A233-171EF0437F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9924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3EC22D5-AF86-4396-B843-FB08BA80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195B-31E5-4C2A-9B48-2AF4AA1F9A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5B36CDA-1ABE-4D7C-8AFF-38ACF5F52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BC696CE-2158-4FEE-890D-7BC58522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FE2ED-9F05-4C66-B132-2C25410405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731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2D53BC4-86B9-4351-AED0-4EE901BA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1ACA-4B58-45AE-852B-602D2B890A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4361AC9-C3BD-4FCD-89AA-118FA900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AE1FAFE-07E1-4B42-8015-B8143660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B92BE-1149-4F34-8756-20702AFF31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749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4C7309E1-A8B1-40C5-95EC-6EA861E0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A55A3C-2DA1-4F63-B62C-C363C63289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5C195D60-7A96-4BD9-91B5-87959BF555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19FAD5-0A3C-4431-9A34-0E665EDEBAC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6954DE81-9327-4524-A00F-9B00CCB3AF9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515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4">
            <a:extLst>
              <a:ext uri="{FF2B5EF4-FFF2-40B4-BE49-F238E27FC236}">
                <a16:creationId xmlns:a16="http://schemas.microsoft.com/office/drawing/2014/main" id="{D5F0E67F-1958-4C49-95CF-ED78F0740F80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6">
            <a:extLst>
              <a:ext uri="{FF2B5EF4-FFF2-40B4-BE49-F238E27FC236}">
                <a16:creationId xmlns:a16="http://schemas.microsoft.com/office/drawing/2014/main" id="{D0AA2AB2-1B74-4ADA-82FD-07CF7ABB5B0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7">
            <a:extLst>
              <a:ext uri="{FF2B5EF4-FFF2-40B4-BE49-F238E27FC236}">
                <a16:creationId xmlns:a16="http://schemas.microsoft.com/office/drawing/2014/main" id="{984A9A05-87BB-4E0C-BA9D-7AE93960FEF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7D421880-006E-403B-AB1E-BA9E10A876B2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9">
            <a:extLst>
              <a:ext uri="{FF2B5EF4-FFF2-40B4-BE49-F238E27FC236}">
                <a16:creationId xmlns:a16="http://schemas.microsoft.com/office/drawing/2014/main" id="{90236B7B-2CD1-4C5A-B498-A39B27E43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20">
            <a:extLst>
              <a:ext uri="{FF2B5EF4-FFF2-40B4-BE49-F238E27FC236}">
                <a16:creationId xmlns:a16="http://schemas.microsoft.com/office/drawing/2014/main" id="{01BC19CA-80CC-4FDD-81A6-819F2380C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23">
            <a:extLst>
              <a:ext uri="{FF2B5EF4-FFF2-40B4-BE49-F238E27FC236}">
                <a16:creationId xmlns:a16="http://schemas.microsoft.com/office/drawing/2014/main" id="{CFD8B9D1-9387-457F-8D1E-6F08CDA94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24">
            <a:extLst>
              <a:ext uri="{FF2B5EF4-FFF2-40B4-BE49-F238E27FC236}">
                <a16:creationId xmlns:a16="http://schemas.microsoft.com/office/drawing/2014/main" id="{9015AAD7-ACC0-46AD-A897-126AD8F3E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25">
            <a:extLst>
              <a:ext uri="{FF2B5EF4-FFF2-40B4-BE49-F238E27FC236}">
                <a16:creationId xmlns:a16="http://schemas.microsoft.com/office/drawing/2014/main" id="{6A27EB45-6F6C-4054-A4BB-C6A8501FF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26">
            <a:extLst>
              <a:ext uri="{FF2B5EF4-FFF2-40B4-BE49-F238E27FC236}">
                <a16:creationId xmlns:a16="http://schemas.microsoft.com/office/drawing/2014/main" id="{EE3FFA59-13AB-429A-AA92-A5C3C5A22C0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7">
            <a:extLst>
              <a:ext uri="{FF2B5EF4-FFF2-40B4-BE49-F238E27FC236}">
                <a16:creationId xmlns:a16="http://schemas.microsoft.com/office/drawing/2014/main" id="{EEABE391-56C2-4F7A-B96C-776B15CE03E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8">
            <a:extLst>
              <a:ext uri="{FF2B5EF4-FFF2-40B4-BE49-F238E27FC236}">
                <a16:creationId xmlns:a16="http://schemas.microsoft.com/office/drawing/2014/main" id="{E6AC13E3-9372-4F79-B7CB-0B3A1721A7A1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9">
            <a:extLst>
              <a:ext uri="{FF2B5EF4-FFF2-40B4-BE49-F238E27FC236}">
                <a16:creationId xmlns:a16="http://schemas.microsoft.com/office/drawing/2014/main" id="{CB51DAED-EDB2-4369-94CA-FFEB7A54780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30">
            <a:extLst>
              <a:ext uri="{FF2B5EF4-FFF2-40B4-BE49-F238E27FC236}">
                <a16:creationId xmlns:a16="http://schemas.microsoft.com/office/drawing/2014/main" id="{22B0C302-B314-4B83-8097-3A5B21D52DD1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1">
            <a:extLst>
              <a:ext uri="{FF2B5EF4-FFF2-40B4-BE49-F238E27FC236}">
                <a16:creationId xmlns:a16="http://schemas.microsoft.com/office/drawing/2014/main" id="{172DB4DE-FEC8-40B2-89E6-BC862EF7B9BC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32">
            <a:extLst>
              <a:ext uri="{FF2B5EF4-FFF2-40B4-BE49-F238E27FC236}">
                <a16:creationId xmlns:a16="http://schemas.microsoft.com/office/drawing/2014/main" id="{3996A591-492F-4875-92B9-5E268428D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1646E05E-2F93-4400-B105-0924A38D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6DDB1-FA78-4086-8C48-016B9C2D62C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BAE67FFB-FC21-4317-BBA8-B4AC8B5B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8E987CEA-B781-4AEC-98B7-452E01E9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BAF952D-58B8-4B54-8AD0-470AFD45A3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0556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4A5F7DDB-A953-4009-8DD9-40E4B0BC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C4FC2-22DB-4F6C-AD5E-FC3FB30D23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130C5CFF-F5D1-47C5-9FB1-E22F8A4C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862A33DB-B769-4257-AD11-B9450493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FB1D-B176-48E6-8219-D223BE2FFF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40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25363379-F67C-4563-878E-FBD8D9B2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CD80-2B5D-445B-A3BE-C4400EF0AA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ABACF33F-8743-4769-A821-ED35E24D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82E588E2-DEF3-4870-8DAF-23CCB45F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F2165-3A56-44A0-B4BA-B395D70D23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353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8B8916AF-7A46-4664-BCF6-50D2FB4D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E7D72F-E487-420B-89B3-8AAB307952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F13A4E75-5A74-4919-8C09-18D7082634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7A46C-B6C0-4B3C-9E7A-BE0E9D2EE89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5F443F65-6596-44E1-AD9E-22239AB142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077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D89E0970-B1EF-4DAD-A3AE-A160861F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D286-62AF-46A1-97DF-F2B92087CA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384DD06-5343-4D83-88FB-A305A66D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18512147-C0A2-4662-B968-583ABBD7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AF1B3-AF5F-448F-BA74-9B357DC9E7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531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4">
            <a:extLst>
              <a:ext uri="{FF2B5EF4-FFF2-40B4-BE49-F238E27FC236}">
                <a16:creationId xmlns:a16="http://schemas.microsoft.com/office/drawing/2014/main" id="{85A02605-5A1F-4078-A604-32BAD15C6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16">
            <a:extLst>
              <a:ext uri="{FF2B5EF4-FFF2-40B4-BE49-F238E27FC236}">
                <a16:creationId xmlns:a16="http://schemas.microsoft.com/office/drawing/2014/main" id="{10E006F7-75DC-4FAB-90C8-543449EC3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17">
            <a:extLst>
              <a:ext uri="{FF2B5EF4-FFF2-40B4-BE49-F238E27FC236}">
                <a16:creationId xmlns:a16="http://schemas.microsoft.com/office/drawing/2014/main" id="{6371D039-1FA4-4F13-BEBF-BC318EB43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8">
            <a:extLst>
              <a:ext uri="{FF2B5EF4-FFF2-40B4-BE49-F238E27FC236}">
                <a16:creationId xmlns:a16="http://schemas.microsoft.com/office/drawing/2014/main" id="{1A507EFB-F8CD-42ED-9501-775BCB94A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9">
            <a:extLst>
              <a:ext uri="{FF2B5EF4-FFF2-40B4-BE49-F238E27FC236}">
                <a16:creationId xmlns:a16="http://schemas.microsoft.com/office/drawing/2014/main" id="{89BAE199-BBAE-4ED1-8332-9FAA244530F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20">
            <a:extLst>
              <a:ext uri="{FF2B5EF4-FFF2-40B4-BE49-F238E27FC236}">
                <a16:creationId xmlns:a16="http://schemas.microsoft.com/office/drawing/2014/main" id="{66F7D776-3803-4DF0-A52A-3A6F5433C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23">
            <a:extLst>
              <a:ext uri="{FF2B5EF4-FFF2-40B4-BE49-F238E27FC236}">
                <a16:creationId xmlns:a16="http://schemas.microsoft.com/office/drawing/2014/main" id="{21D62365-B485-44ED-A4D8-7A585A5E77D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A803AE30-D3A7-4535-AC9F-4A9C16AC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B76588-9F59-4DE3-ABFA-E1D88BCA759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723407A5-8764-4E8A-882B-1B6CF4029E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205FAC-AF10-4828-8CE8-8470D4B4449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B845FBAF-D9FD-4D22-A319-3F84F8D798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9977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4">
            <a:extLst>
              <a:ext uri="{FF2B5EF4-FFF2-40B4-BE49-F238E27FC236}">
                <a16:creationId xmlns:a16="http://schemas.microsoft.com/office/drawing/2014/main" id="{CF931E64-5A67-4F8E-82F2-278702DBF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6">
            <a:extLst>
              <a:ext uri="{FF2B5EF4-FFF2-40B4-BE49-F238E27FC236}">
                <a16:creationId xmlns:a16="http://schemas.microsoft.com/office/drawing/2014/main" id="{C481B8F6-4D73-41EC-8797-4A68ECF74A3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17">
            <a:extLst>
              <a:ext uri="{FF2B5EF4-FFF2-40B4-BE49-F238E27FC236}">
                <a16:creationId xmlns:a16="http://schemas.microsoft.com/office/drawing/2014/main" id="{7659AB17-576E-4EAA-95E8-FEF07F495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8">
            <a:extLst>
              <a:ext uri="{FF2B5EF4-FFF2-40B4-BE49-F238E27FC236}">
                <a16:creationId xmlns:a16="http://schemas.microsoft.com/office/drawing/2014/main" id="{4966B41E-87AF-4A2B-BF8B-7E3FA91C489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9">
            <a:extLst>
              <a:ext uri="{FF2B5EF4-FFF2-40B4-BE49-F238E27FC236}">
                <a16:creationId xmlns:a16="http://schemas.microsoft.com/office/drawing/2014/main" id="{1FA78F6A-80E4-4E89-A8C1-521A7DD41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20">
            <a:extLst>
              <a:ext uri="{FF2B5EF4-FFF2-40B4-BE49-F238E27FC236}">
                <a16:creationId xmlns:a16="http://schemas.microsoft.com/office/drawing/2014/main" id="{8FA66600-EB39-4FB7-86E2-C4BBBED52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23">
            <a:extLst>
              <a:ext uri="{FF2B5EF4-FFF2-40B4-BE49-F238E27FC236}">
                <a16:creationId xmlns:a16="http://schemas.microsoft.com/office/drawing/2014/main" id="{59AF049B-C348-4D2F-AF3D-26707B912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C9288620-BA12-4492-94D7-39E26F11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0370BC-CEDA-4473-AE98-F91B067EA88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89DD855E-4C52-4508-94B5-8F7E2D8C53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09237E-A84C-4992-8CEE-3F32AD7FEBE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6A9E817D-4C32-42E4-93DE-3075B9F8C5F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01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93E87FEC-49EF-45E1-A27F-82367BC9E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E353A683-187B-4C57-BEBA-007C9554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6F24755C-7D5E-4E73-9CE7-0A4B3DF6C2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F82B7F62-2496-45DD-9EE7-3641AE32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D5DF4-BA79-4DD0-BF0A-DA5CE54A0B4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1A91613D-535C-4C02-A1F0-8B1629793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54DD900F-3D7A-487E-A8FA-D2CED3C1A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73AFD728-B13D-4453-A186-C4B51AC86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1103466-99DD-469F-BDD0-EF9266074BA4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C3DDC4F1-F283-41B9-92A7-922C91C1E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6B431A08-53EA-45E0-887E-E323CEDBC9B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73B1F4B3-D9FA-4025-BF39-357EBBAD6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8D6A25B7-25D6-4526-8D8A-6825DEF29C2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03441-A6EC-46DA-B6AB-E3B7EF5D6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150" y="26035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Odpadne vode iz proizvodnje fitofarmacevtskih sredstev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D23D41CB-4C05-4995-B9B4-514546895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5300663"/>
            <a:ext cx="6172200" cy="1371600"/>
          </a:xfrm>
        </p:spPr>
        <p:txBody>
          <a:bodyPr/>
          <a:lstStyle/>
          <a:p>
            <a:pPr eaLnBrk="1" hangingPunct="1"/>
            <a:endParaRPr lang="sl-SI" altLang="sl-SI" dirty="0"/>
          </a:p>
        </p:txBody>
      </p:sp>
      <p:pic>
        <p:nvPicPr>
          <p:cNvPr id="8196" name="Picture 2" descr="http://cdn1.siol.net/sn/img/10/081/634048801716249710_skropivo.jpg">
            <a:extLst>
              <a:ext uri="{FF2B5EF4-FFF2-40B4-BE49-F238E27FC236}">
                <a16:creationId xmlns:a16="http://schemas.microsoft.com/office/drawing/2014/main" id="{7D611763-7637-4BDF-8130-B6B395E1D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76475"/>
            <a:ext cx="5184775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grada vsebine 3" descr="AEO_white_b.jpg">
            <a:extLst>
              <a:ext uri="{FF2B5EF4-FFF2-40B4-BE49-F238E27FC236}">
                <a16:creationId xmlns:a16="http://schemas.microsoft.com/office/drawing/2014/main" id="{B91E0225-AD82-4B38-8CB2-FD259782561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20713"/>
            <a:ext cx="2660650" cy="2232025"/>
          </a:xfrm>
        </p:spPr>
      </p:pic>
      <p:pic>
        <p:nvPicPr>
          <p:cNvPr id="17411" name="Slika 4" descr="družini certifikat.jpg">
            <a:extLst>
              <a:ext uri="{FF2B5EF4-FFF2-40B4-BE49-F238E27FC236}">
                <a16:creationId xmlns:a16="http://schemas.microsoft.com/office/drawing/2014/main" id="{91903073-9E8E-4B75-A6E2-47640E522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287972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Slika 5" descr="iso 9001.jpg">
            <a:extLst>
              <a:ext uri="{FF2B5EF4-FFF2-40B4-BE49-F238E27FC236}">
                <a16:creationId xmlns:a16="http://schemas.microsoft.com/office/drawing/2014/main" id="{8CD5D551-3825-44D9-B6C9-D58550D82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446405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Slika 6" descr="pinus objekt.jpg">
            <a:extLst>
              <a:ext uri="{FF2B5EF4-FFF2-40B4-BE49-F238E27FC236}">
                <a16:creationId xmlns:a16="http://schemas.microsoft.com/office/drawing/2014/main" id="{04262B68-8382-447D-B39D-9AE89BA731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81300"/>
            <a:ext cx="43926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57CD3B-4B4F-4E82-B8AE-3F03CA1F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Kaj so ffs?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E0EA4465-D144-4C77-A657-2B097FF0A3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Aktivne snovi in pripravki;</a:t>
            </a:r>
          </a:p>
          <a:p>
            <a:pPr eaLnBrk="1" hangingPunct="1"/>
            <a:r>
              <a:rPr lang="sl-SI" altLang="sl-SI"/>
              <a:t>Namenjeni so: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  varstvu rastlin;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  vplivu na življenjske procese rastlin;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  ohranjanje rastlinskih proizvodov;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  zatiranju nezaželenih rastlin.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7EF3F8-B264-4240-8609-657F701E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Kje uporabljamo FFS?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56E8A844-D02A-456E-92B7-547C1DC4C2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Kmetijstvu;</a:t>
            </a:r>
          </a:p>
          <a:p>
            <a:pPr eaLnBrk="1" hangingPunct="1"/>
            <a:r>
              <a:rPr lang="sl-SI" altLang="sl-SI"/>
              <a:t>Urejanju golf igrišč;</a:t>
            </a:r>
          </a:p>
          <a:p>
            <a:pPr eaLnBrk="1" hangingPunct="1"/>
            <a:r>
              <a:rPr lang="sl-SI" altLang="sl-SI"/>
              <a:t>Odstranjevanje plevela ob tirnicah;</a:t>
            </a:r>
          </a:p>
          <a:p>
            <a:pPr eaLnBrk="1" hangingPunct="1"/>
            <a:r>
              <a:rPr lang="sl-SI" altLang="sl-SI"/>
              <a:t>Urejanju zelenic;</a:t>
            </a:r>
          </a:p>
          <a:p>
            <a:pPr eaLnBrk="1" hangingPunct="1"/>
            <a:r>
              <a:rPr lang="sl-SI" altLang="sl-SI"/>
              <a:t>Urejanje grobišč;</a:t>
            </a:r>
          </a:p>
          <a:p>
            <a:pPr eaLnBrk="1" hangingPunct="1"/>
            <a:r>
              <a:rPr lang="sl-SI" altLang="sl-SI"/>
              <a:t>Itd…</a:t>
            </a:r>
          </a:p>
          <a:p>
            <a:pPr eaLnBrk="1" hangingPunct="1"/>
            <a:endParaRPr lang="sl-SI" altLang="sl-SI"/>
          </a:p>
        </p:txBody>
      </p:sp>
      <p:pic>
        <p:nvPicPr>
          <p:cNvPr id="10244" name="Slika 3" descr="domin.jpg">
            <a:extLst>
              <a:ext uri="{FF2B5EF4-FFF2-40B4-BE49-F238E27FC236}">
                <a16:creationId xmlns:a16="http://schemas.microsoft.com/office/drawing/2014/main" id="{4137345A-3BB1-4391-8CD3-7A06A37EB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86263"/>
            <a:ext cx="352742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4" descr="kamniskapr15is2.jpg">
            <a:extLst>
              <a:ext uri="{FF2B5EF4-FFF2-40B4-BE49-F238E27FC236}">
                <a16:creationId xmlns:a16="http://schemas.microsoft.com/office/drawing/2014/main" id="{AB949F19-C358-431A-90F4-5F3FF1098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429000"/>
            <a:ext cx="415131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7F5A1E-7873-4D5E-AC43-816CC42D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Vrste FFS?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D80532A-DFA2-4F1F-BCEE-DFA528C09D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Akaricidi;</a:t>
            </a:r>
          </a:p>
          <a:p>
            <a:pPr eaLnBrk="1" hangingPunct="1"/>
            <a:r>
              <a:rPr lang="sl-SI" altLang="sl-SI"/>
              <a:t>Fungicidi;</a:t>
            </a:r>
          </a:p>
          <a:p>
            <a:pPr eaLnBrk="1" hangingPunct="1"/>
            <a:r>
              <a:rPr lang="sl-SI" altLang="sl-SI"/>
              <a:t>Herbicidi;</a:t>
            </a:r>
          </a:p>
          <a:p>
            <a:pPr eaLnBrk="1" hangingPunct="1"/>
            <a:r>
              <a:rPr lang="sl-SI" altLang="sl-SI"/>
              <a:t>Insekticidi;</a:t>
            </a:r>
          </a:p>
          <a:p>
            <a:pPr eaLnBrk="1" hangingPunct="1"/>
            <a:r>
              <a:rPr lang="sl-SI" altLang="sl-SI"/>
              <a:t>Limacidi;</a:t>
            </a:r>
          </a:p>
          <a:p>
            <a:pPr eaLnBrk="1" hangingPunct="1"/>
            <a:r>
              <a:rPr lang="sl-SI" altLang="sl-SI"/>
              <a:t>Formicidi;</a:t>
            </a:r>
          </a:p>
          <a:p>
            <a:pPr eaLnBrk="1" hangingPunct="1"/>
            <a:r>
              <a:rPr lang="sl-SI" altLang="sl-SI"/>
              <a:t>Repelenti.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Morajo biti: varna, specifična in neobstojna.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akaricid.jpg">
            <a:extLst>
              <a:ext uri="{FF2B5EF4-FFF2-40B4-BE49-F238E27FC236}">
                <a16:creationId xmlns:a16="http://schemas.microsoft.com/office/drawing/2014/main" id="{D5512C4B-FAD9-4B68-A3E4-681BD5AE201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068960"/>
            <a:ext cx="1550791" cy="3457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fungicidi.jpg">
            <a:extLst>
              <a:ext uri="{FF2B5EF4-FFF2-40B4-BE49-F238E27FC236}">
                <a16:creationId xmlns:a16="http://schemas.microsoft.com/office/drawing/2014/main" id="{1B8ED7AB-2710-48C6-A5C9-84F02C239A7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76672"/>
            <a:ext cx="1625600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 descr="herbicidi.jpg">
            <a:extLst>
              <a:ext uri="{FF2B5EF4-FFF2-40B4-BE49-F238E27FC236}">
                <a16:creationId xmlns:a16="http://schemas.microsoft.com/office/drawing/2014/main" id="{BF95D065-DA3E-447F-9851-F88202A0F49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2996952"/>
            <a:ext cx="1728191" cy="3600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Slika 6" descr="insekticidi.jpg">
            <a:extLst>
              <a:ext uri="{FF2B5EF4-FFF2-40B4-BE49-F238E27FC236}">
                <a16:creationId xmlns:a16="http://schemas.microsoft.com/office/drawing/2014/main" id="{E12E85AB-C102-4460-AB50-3E663557995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476672"/>
            <a:ext cx="2016224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limacidi.jpg">
            <a:extLst>
              <a:ext uri="{FF2B5EF4-FFF2-40B4-BE49-F238E27FC236}">
                <a16:creationId xmlns:a16="http://schemas.microsoft.com/office/drawing/2014/main" id="{D37655FB-E214-4730-AAC9-205545C4580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520280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formicidi.jpg">
            <a:extLst>
              <a:ext uri="{FF2B5EF4-FFF2-40B4-BE49-F238E27FC236}">
                <a16:creationId xmlns:a16="http://schemas.microsoft.com/office/drawing/2014/main" id="{89A95ACA-FA2B-4C85-B3A5-9A388785DD0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60648"/>
            <a:ext cx="3456384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 descr="repelenti.jpg">
            <a:extLst>
              <a:ext uri="{FF2B5EF4-FFF2-40B4-BE49-F238E27FC236}">
                <a16:creationId xmlns:a16="http://schemas.microsoft.com/office/drawing/2014/main" id="{04DF8617-8AB5-4060-A1E7-52FE2E1F2E7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1988840"/>
            <a:ext cx="2351190" cy="4005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9FD72B-E9B9-438C-89D8-D6253463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Varstvo pri delu s ffs?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AC002981-6140-4183-86C0-4413E99F07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Rokavice; </a:t>
            </a:r>
          </a:p>
          <a:p>
            <a:pPr eaLnBrk="1" hangingPunct="1"/>
            <a:r>
              <a:rPr lang="sl-SI" altLang="sl-SI"/>
              <a:t>Zaščitna oblačila;</a:t>
            </a:r>
          </a:p>
          <a:p>
            <a:pPr eaLnBrk="1" hangingPunct="1"/>
            <a:r>
              <a:rPr lang="sl-SI" altLang="sl-SI"/>
              <a:t>Očala in maska.</a:t>
            </a:r>
          </a:p>
          <a:p>
            <a:pPr eaLnBrk="1" hangingPunct="1"/>
            <a:endParaRPr lang="sl-SI" altLang="sl-SI"/>
          </a:p>
        </p:txBody>
      </p:sp>
      <p:pic>
        <p:nvPicPr>
          <p:cNvPr id="14340" name="Slika 3">
            <a:extLst>
              <a:ext uri="{FF2B5EF4-FFF2-40B4-BE49-F238E27FC236}">
                <a16:creationId xmlns:a16="http://schemas.microsoft.com/office/drawing/2014/main" id="{67B0EC35-3820-48B9-B731-72769333D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141663"/>
            <a:ext cx="38163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17">
            <a:extLst>
              <a:ext uri="{FF2B5EF4-FFF2-40B4-BE49-F238E27FC236}">
                <a16:creationId xmlns:a16="http://schemas.microsoft.com/office/drawing/2014/main" id="{ED0B7BB1-C3FE-40F5-ABAC-FD0A597D1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1663"/>
            <a:ext cx="3484563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Slika 18">
            <a:extLst>
              <a:ext uri="{FF2B5EF4-FFF2-40B4-BE49-F238E27FC236}">
                <a16:creationId xmlns:a16="http://schemas.microsoft.com/office/drawing/2014/main" id="{F54510BB-44DD-44EE-9002-85D3D0267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33375"/>
            <a:ext cx="3148013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6BE799-3E6B-4021-913B-AFCC63AA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Podjetja z proizvodnjo FFS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30287BC5-1572-414C-97ED-19F6809B2E3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Cinkarna Celje;</a:t>
            </a:r>
          </a:p>
          <a:p>
            <a:pPr eaLnBrk="1" hangingPunct="1"/>
            <a:r>
              <a:rPr lang="sl-SI" altLang="sl-SI"/>
              <a:t>Pinus Rače;</a:t>
            </a:r>
          </a:p>
          <a:p>
            <a:pPr eaLnBrk="1" hangingPunct="1"/>
            <a:r>
              <a:rPr lang="sl-SI" altLang="sl-SI"/>
              <a:t>Kalija Celje;</a:t>
            </a:r>
          </a:p>
          <a:p>
            <a:pPr eaLnBrk="1" hangingPunct="1"/>
            <a:r>
              <a:rPr lang="sl-SI" altLang="sl-SI"/>
              <a:t>Metrob d.o.o;</a:t>
            </a:r>
          </a:p>
          <a:p>
            <a:pPr eaLnBrk="1" hangingPunct="1"/>
            <a:r>
              <a:rPr lang="sl-SI" altLang="sl-SI"/>
              <a:t>Kmetijska zadruga Celje;</a:t>
            </a:r>
          </a:p>
          <a:p>
            <a:pPr eaLnBrk="1" hangingPunct="1"/>
            <a:endParaRPr lang="sl-SI" altLang="sl-SI"/>
          </a:p>
        </p:txBody>
      </p:sp>
      <p:pic>
        <p:nvPicPr>
          <p:cNvPr id="15364" name="Slika 3" descr="celje.jpg">
            <a:extLst>
              <a:ext uri="{FF2B5EF4-FFF2-40B4-BE49-F238E27FC236}">
                <a16:creationId xmlns:a16="http://schemas.microsoft.com/office/drawing/2014/main" id="{150390EC-4229-40C3-8108-DF0DAA53F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4560887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lika 4" descr="kmetijska celje.jpg">
            <a:extLst>
              <a:ext uri="{FF2B5EF4-FFF2-40B4-BE49-F238E27FC236}">
                <a16:creationId xmlns:a16="http://schemas.microsoft.com/office/drawing/2014/main" id="{E867390F-A79E-4149-8888-5F917ECDB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73238"/>
            <a:ext cx="232886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Slika 5" descr="metrob-logo.png">
            <a:extLst>
              <a:ext uri="{FF2B5EF4-FFF2-40B4-BE49-F238E27FC236}">
                <a16:creationId xmlns:a16="http://schemas.microsoft.com/office/drawing/2014/main" id="{B022921A-1F4F-4FA3-BD86-80774D414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860800"/>
            <a:ext cx="2027238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AD8816-6165-4F73-851D-0625847A1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err="1"/>
              <a:t>Pinus</a:t>
            </a:r>
            <a:r>
              <a:rPr lang="sl-SI" dirty="0"/>
              <a:t> tovarna kemičnih izdelkov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4DC2132A-CC76-4B1F-A056-68BCC4E9B8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Začetki segajo v leta 1888 in 1893;</a:t>
            </a:r>
          </a:p>
          <a:p>
            <a:pPr eaLnBrk="1" hangingPunct="1"/>
            <a:r>
              <a:rPr lang="sl-SI" altLang="sl-SI"/>
              <a:t>V letu 1949 sodelovanje z nemškim podjetjem Bayer;</a:t>
            </a:r>
          </a:p>
          <a:p>
            <a:pPr eaLnBrk="1" hangingPunct="1"/>
            <a:r>
              <a:rPr lang="sl-SI" altLang="sl-SI"/>
              <a:t>Certifikati: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ISO 9001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SISTEM ZA RAVNANJE Z ODPADKI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DRUŽINI PRIJAZNO PODJETJE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    AEO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166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Altana</vt:lpstr>
      <vt:lpstr>Odpadne vode iz proizvodnje fitofarmacevtskih sredstev</vt:lpstr>
      <vt:lpstr>Kaj so ffs?</vt:lpstr>
      <vt:lpstr>Kje uporabljamo FFS?</vt:lpstr>
      <vt:lpstr>Vrste FFS?</vt:lpstr>
      <vt:lpstr>PowerPoint Presentation</vt:lpstr>
      <vt:lpstr>PowerPoint Presentation</vt:lpstr>
      <vt:lpstr>Varstvo pri delu s ffs?</vt:lpstr>
      <vt:lpstr>Podjetja z proizvodnjo FFS</vt:lpstr>
      <vt:lpstr>Pinus tovarna kemičnih izdelkov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2019-06-03T09:11:54Z</dcterms:created>
  <dcterms:modified xsi:type="dcterms:W3CDTF">2019-06-03T09:11:54Z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