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66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B149-31CF-4938-90FA-0B9081BDB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A1640-AF6F-4F9D-A6AB-46BA0E73C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12275-0DC8-4C06-B20E-8AA5281D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136CD-806C-473C-B72F-BEE8F5CC7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95690-7BE8-405C-83F1-4DC495A9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AE6F0-0078-4607-BF09-31632FB1CD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9514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654B-17D7-40AF-8449-88785C93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298AD-4EF8-483B-A526-4CD3E6336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39BCF-63B0-4BFD-B51B-CAE5E110C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02FBD-A084-4AFC-B7AF-590932F7A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B1D1B-3408-4E65-9123-DF2D7EF4C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77A15-AC32-4E1B-9F59-EF8C7AB5B1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0305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50E64-25D5-4ECA-BF23-5279C3C6C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714FB-2B4E-43EB-A9F7-7F3076DA3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48116-CC21-4D8F-B094-A23BFA42B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FE88A-4061-4FE0-B403-CE6B0705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995DC-A766-4D1F-BFF4-2C6B3A3A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9983D-35D2-4E6E-B58D-41EE16B342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15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6F83A-AC41-4AC9-AFBA-A3FBAAE0A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490AF-7083-420B-A917-50A236CD6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9E28B-7627-48D1-AE25-D35076DA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49A72-5EC3-408A-B47E-F24BC61B0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2A3CB-0C6C-4C48-A715-E1A1CDC86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4C535-7CC2-43A5-9537-0027B6954E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6320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42066-C0C0-4430-968A-BC45735C0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C76F4-0791-4DF5-8E13-3AE119269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4B61B-474E-4DD2-A728-E4A792B93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1BCC-678F-4126-8DDC-695C563A5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F293E-B600-4D7D-B556-0AF0C4385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6254E-20EE-4FF9-AE43-66842B1C8C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041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F542D-A803-415B-AA47-E4D1C447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2C7E2-BE70-4636-A00E-79CDE0428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98F73-146E-4D91-B691-7B9ADA23C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6C5A5-C6FE-4CF0-B5C6-D1089DFDB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1C9531-20CA-40BA-8046-D46BF081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95AA7-1DB8-4AAF-8D5E-3DBF5D329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29989-4071-4279-AF9D-0D7F63C5C8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021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FDDAE-C5D1-4A4D-BCF6-DE78EE5E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427B6-05DB-49B3-88CF-AFF3744B3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F6D19-796F-46BA-A071-B6B53DE8D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CE4FBC-4E4F-4241-BDB6-EF2B18D75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F375B-111D-4733-BC06-C24BE3C42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E897FD-9FEB-4228-B200-0C65117F7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F993E-8F4B-4FC7-A8DA-F6FAF441C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BABA52-7CF4-48FA-8302-D43A73C9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60C53-8B4B-4D15-8B46-78341B0796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736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FC9F-0AEA-45CB-B1FF-70B3D09D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39F9FA-6303-45EC-8B89-DBC442F89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6142A1-D3A4-4333-AD46-A9FFA80C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FEDDED-3C31-4065-8E74-572F742C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C944F-1B83-47DD-B1ED-0771CE2DF6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7338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D18319-12BE-4EEC-A2ED-880D75653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F26854-6083-4DA2-959C-18750D953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257DC-31F3-4960-8F02-AFBF5E4B9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F93F1-8ADD-4A68-9ADB-FA2DE09CCA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0224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6E8F5-84EB-4A1A-AB17-A02C5B0FC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9E12F-330A-4B2B-AE1B-0AB714F7D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2D91B-9E4F-4EBA-94C2-BEF46343C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8EAF0-7ED1-4050-A0E2-0D2371B01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3A79A-5569-4F56-9104-1DCC6653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5A574-DB6F-4714-BDE9-0F291037A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22A16-EA8B-423B-AEA5-6570776472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3229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A28C2-C7B4-4FDC-ADF1-6BD529627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C85E8-78E7-4F9A-8ABE-ACA7FF5C2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53FCDC-B751-4F86-9689-C3CE88E8D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56F270-885B-4D38-8C2F-127D583A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0F21C-230D-4D34-853C-E9B279833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87D33-50C4-47C6-B05B-D23AE324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6F287-AA13-4D5F-8C51-0EAC47006E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916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018298-F03A-4946-8D81-F655F38AB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EAF8CB-C8D5-4E86-99D4-7A05C0C93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8333E0-1992-44AF-A8D9-89CFE0385E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C762D6-508D-4D4A-8DEC-AC55F88BB8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E94B96-096A-417A-98F1-278080866C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936CF7-4540-4C79-917F-620905158AC9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809F8B0E-2B77-479F-BFC8-C01F227D2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"/>
            <a:ext cx="6400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4000"/>
              <a:t>Okna z dobro toplotno izolacijo</a:t>
            </a:r>
          </a:p>
        </p:txBody>
      </p:sp>
      <p:pic>
        <p:nvPicPr>
          <p:cNvPr id="4101" name="Picture 5" descr="okna">
            <a:extLst>
              <a:ext uri="{FF2B5EF4-FFF2-40B4-BE49-F238E27FC236}">
                <a16:creationId xmlns:a16="http://schemas.microsoft.com/office/drawing/2014/main" id="{2569C0A0-686A-490A-B44C-CC2ACCB3AD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3" b="1981"/>
          <a:stretch>
            <a:fillRect/>
          </a:stretch>
        </p:blipFill>
        <p:spPr bwMode="auto">
          <a:xfrm>
            <a:off x="6019800" y="1600200"/>
            <a:ext cx="2667000" cy="3656013"/>
          </a:xfrm>
          <a:prstGeom prst="rect">
            <a:avLst/>
          </a:prstGeom>
          <a:noFill/>
          <a:ln w="222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>
            <a:extLst>
              <a:ext uri="{FF2B5EF4-FFF2-40B4-BE49-F238E27FC236}">
                <a16:creationId xmlns:a16="http://schemas.microsoft.com/office/drawing/2014/main" id="{411A4889-8129-4A7B-83A5-A2C80AE9A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828800"/>
            <a:ext cx="4648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 dirty="0"/>
          </a:p>
          <a:p>
            <a:pPr>
              <a:spcBef>
                <a:spcPct val="50000"/>
              </a:spcBef>
            </a:pPr>
            <a:endParaRPr lang="sl-SI" alt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1507E17A-0BEA-4F30-B152-01BD3FDC2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Predstavila bova</a:t>
            </a:r>
            <a:r>
              <a:rPr lang="sl-SI" altLang="sl-SI" sz="3200"/>
              <a:t>: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033E0D13-060F-44E4-A92B-DCE9F9EA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057400"/>
            <a:ext cx="678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/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83F0F116-7569-4919-8243-ED7F934A6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76400"/>
            <a:ext cx="7010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sz="2000"/>
              <a:t>Zgradba oken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sz="2000"/>
              <a:t>Prednosti dobre toplotne izolacije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sz="2000"/>
              <a:t> Pozornost pri izoliranju.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sz="2000"/>
              <a:t>Slabosti okna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sl-SI" altLang="sl-SI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decel="100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decel="100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decel="100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decel="100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decel="100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decel="100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decel="1000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decel="1000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>
            <a:extLst>
              <a:ext uri="{FF2B5EF4-FFF2-40B4-BE49-F238E27FC236}">
                <a16:creationId xmlns:a16="http://schemas.microsoft.com/office/drawing/2014/main" id="{DC8A634C-0C0C-44E9-BD85-B66650EB4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Zgradba okna</a:t>
            </a:r>
          </a:p>
        </p:txBody>
      </p:sp>
      <p:pic>
        <p:nvPicPr>
          <p:cNvPr id="7173" name="Picture 5" descr="sestava">
            <a:extLst>
              <a:ext uri="{FF2B5EF4-FFF2-40B4-BE49-F238E27FC236}">
                <a16:creationId xmlns:a16="http://schemas.microsoft.com/office/drawing/2014/main" id="{21C4F7E0-D8A8-4110-A392-DB02B9F92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1901825" cy="3219450"/>
          </a:xfrm>
          <a:prstGeom prst="rect">
            <a:avLst/>
          </a:prstGeom>
          <a:noFill/>
          <a:ln w="222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>
            <a:extLst>
              <a:ext uri="{FF2B5EF4-FFF2-40B4-BE49-F238E27FC236}">
                <a16:creationId xmlns:a16="http://schemas.microsoft.com/office/drawing/2014/main" id="{1ECE8BE0-90BC-4AA1-AC32-8758CCE5B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76400"/>
            <a:ext cx="6019800" cy="321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endParaRPr lang="sl-SI" altLang="sl-SI"/>
          </a:p>
          <a:p>
            <a:pPr>
              <a:spcBef>
                <a:spcPct val="50000"/>
              </a:spcBef>
              <a:buFontTx/>
              <a:buAutoNum type="arabicPeriod"/>
            </a:pPr>
            <a:endParaRPr lang="sl-SI" altLang="sl-SI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/>
              <a:t> </a:t>
            </a:r>
            <a:r>
              <a:rPr lang="sl-SI" altLang="sl-SI" sz="2000"/>
              <a:t>Okvir mora biti iz lesa, aluminija ali plastike.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sz="2000"/>
              <a:t> Okovje mora biti dolgotrajno in brezhibno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sz="2000"/>
              <a:t> Tretji del okna ščiti okno pred vremenskimi vplivi.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sl-SI" altLang="sl-SI" sz="2000"/>
              <a:t> Steklo je ponavadi iz dveh stekel, ki imajo dobro izolacijo.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decel="100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decel="1000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decel="1000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decel="1000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decel="1000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decel="1000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131D6FD3-B61C-4809-9874-21E58C952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Prednosti dobre toplotne izolacije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E663EB95-6085-4A15-80EB-C0C0CFE82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81200"/>
            <a:ext cx="6781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sl-SI" altLang="sl-SI"/>
              <a:t> </a:t>
            </a:r>
            <a:r>
              <a:rPr lang="sl-SI" altLang="sl-SI" sz="2000"/>
              <a:t>Zmanjšuje toplotno izgubo.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sl-SI" altLang="sl-SI" sz="2000"/>
              <a:t> Zmanjšanje stroškov ogrevanja.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sl-SI" altLang="sl-SI" sz="2000"/>
              <a:t> Prijetno ozračje v notranjosti stanovanja.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sl-SI" altLang="sl-SI" sz="2000"/>
              <a:t> Odsotnost vlage in plesni.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sl-SI" altLang="sl-SI" sz="2000"/>
              <a:t>  Podaljšanje življenjske dobe zgradbe</a:t>
            </a:r>
            <a:r>
              <a:rPr lang="sl-SI" altLang="sl-SI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decel="1000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decel="1000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>
            <a:extLst>
              <a:ext uri="{FF2B5EF4-FFF2-40B4-BE49-F238E27FC236}">
                <a16:creationId xmlns:a16="http://schemas.microsoft.com/office/drawing/2014/main" id="{AE63EB3C-7E59-4687-B8D4-0B10FA7D5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Pozornost pri izoliranju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05D0C46A-0783-4469-A01D-DDCF282C8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05000"/>
            <a:ext cx="6629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000"/>
              <a:t>Posebno pozornost pri izoliranju moramo posvetiti oknom </a:t>
            </a:r>
          </a:p>
          <a:p>
            <a:pPr>
              <a:spcBef>
                <a:spcPct val="50000"/>
              </a:spcBef>
            </a:pPr>
            <a:r>
              <a:rPr lang="sl-SI" altLang="sl-SI" sz="2000"/>
              <a:t>Pri tem pa ne smemo pozabiti, da pravilno montiramo okna</a:t>
            </a:r>
          </a:p>
          <a:p>
            <a:pPr>
              <a:spcBef>
                <a:spcPct val="50000"/>
              </a:spcBef>
            </a:pPr>
            <a:endParaRPr lang="sl-SI" altLang="sl-SI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decel="100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decel="100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A719D958-DEA0-4FA0-856A-A2E7876C2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Slabosti okna 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4460FDE4-D9AF-4C44-971B-804AABD68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981200"/>
            <a:ext cx="7239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000"/>
              <a:t>Ponekod so si omislili tudi tretjo steklo, vendar to poslabšuje svetlobo v prostoru, ki je pozimi že tako ni veliko.</a:t>
            </a:r>
          </a:p>
          <a:p>
            <a:pPr>
              <a:spcBef>
                <a:spcPct val="50000"/>
              </a:spcBef>
            </a:pPr>
            <a:endParaRPr lang="sl-SI" altLang="sl-SI" sz="2000"/>
          </a:p>
        </p:txBody>
      </p:sp>
      <p:pic>
        <p:nvPicPr>
          <p:cNvPr id="14342" name="Picture 6" descr="images">
            <a:extLst>
              <a:ext uri="{FF2B5EF4-FFF2-40B4-BE49-F238E27FC236}">
                <a16:creationId xmlns:a16="http://schemas.microsoft.com/office/drawing/2014/main" id="{B4356D4B-06FF-4B6F-B36F-6E1F4FDA7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05200"/>
            <a:ext cx="1943100" cy="2209800"/>
          </a:xfrm>
          <a:prstGeom prst="rect">
            <a:avLst/>
          </a:prstGeom>
          <a:noFill/>
          <a:ln w="222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decel="10000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decel="10000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>
            <a:extLst>
              <a:ext uri="{FF2B5EF4-FFF2-40B4-BE49-F238E27FC236}">
                <a16:creationId xmlns:a16="http://schemas.microsoft.com/office/drawing/2014/main" id="{A8E661C0-2371-460C-B582-40DC4F941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133600"/>
            <a:ext cx="61722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11000" i="1" u="sng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anose="020A0402060406010301" pitchFamily="18" charset="0"/>
              </a:rPr>
              <a:t>K</a:t>
            </a:r>
            <a:r>
              <a:rPr lang="sl-SI" altLang="sl-SI" sz="11000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anose="020A0402060406010301" pitchFamily="18" charset="0"/>
              </a:rPr>
              <a:t>o</a:t>
            </a:r>
            <a:r>
              <a:rPr lang="sl-SI" altLang="sl-SI" sz="11000" i="1" u="sng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anose="020A0402060406010301" pitchFamily="18" charset="0"/>
              </a:rPr>
              <a:t>n</a:t>
            </a:r>
            <a:r>
              <a:rPr lang="sl-SI" altLang="sl-SI" sz="11000" i="1" u="sng">
                <a:solidFill>
                  <a:srgbClr val="66FF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stellar" panose="020A0402060406010301" pitchFamily="18" charset="0"/>
              </a:rPr>
              <a:t>e</a:t>
            </a:r>
            <a:r>
              <a:rPr lang="sl-SI" altLang="sl-SI" sz="11000" i="1" u="sng">
                <a:effectLst>
                  <a:outerShdw blurRad="38100" dist="38100" dir="2700000" algn="tl">
                    <a:srgbClr val="C0C0C0"/>
                  </a:outerShdw>
                </a:effectLst>
                <a:latin typeface="Castellar" panose="020A0402060406010301" pitchFamily="18" charset="0"/>
              </a:rPr>
              <a:t>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Castellar</vt:lpstr>
      <vt:lpstr>Privzeti načrt</vt:lpstr>
      <vt:lpstr>PowerPoint Presentation</vt:lpstr>
      <vt:lpstr>Predstavila bova:</vt:lpstr>
      <vt:lpstr>Zgradba okna</vt:lpstr>
      <vt:lpstr>Prednosti dobre toplotne izolacije</vt:lpstr>
      <vt:lpstr>Pozornost pri izoliranju</vt:lpstr>
      <vt:lpstr>Slabosti okna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2019-06-03T09:11:56Z</dcterms:created>
  <dcterms:modified xsi:type="dcterms:W3CDTF">2019-06-03T09:11:56Z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