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" y="-3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9D7D-85C4-46DC-8468-21CE2BE5F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FB299-AD73-4832-A505-8FB348A9D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691BB-F943-46B4-9592-F8DBB347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3B4E5-75E7-44DF-9E21-B70AF4F1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977D8-8A0A-458E-980A-29E6515B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65772-46A3-4767-B6FD-CE4400717B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40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E2D4-2FBC-4508-8AA1-8EEEB07C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1E23F-8862-4AFC-8892-C4D8A3F77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CCF89-ED84-41E6-836B-B2DA6743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82407-F519-4489-A349-D0BA8EFE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FDBAF-A423-4820-B852-1FB89CB3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6EDA8-9497-455E-A91B-8137C784FF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446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7ED03-8873-469D-9E7A-AA85E9C74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4C31D-EF54-44B2-9963-89BD232C7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595F1-B3CF-4465-9D1F-E57592081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8D71E-300F-487C-9820-063C4DD6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0174E-A109-44FE-939C-486620BB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E6DE-F1A2-49C7-AC1D-5575EF0D1C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163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C612F-F7A3-429E-99A6-FE59EF73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B6E4-00D6-455C-9E84-164692069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55470-F690-4119-9B02-895B3791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316B2-A967-438E-AFCE-D5A2D31F4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718C-7E50-461F-9718-CF3682D4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AF420-43AB-49C6-98F6-7483AD186A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788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F989A-E661-436B-830D-B25E5CD2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A0F3F-F8A7-4616-9B36-59A39A342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FF202-3DC3-4A38-849E-06E3B4E1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59451-2414-48EA-911A-9EEBF395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56CCA-9685-44CF-BAA6-1B693ACC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92CC3-E016-4345-81AB-18E5C01FDE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990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0641-C593-446A-B829-2B667741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D6A9E-A2DB-46A0-89FD-A2A869983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D415D-D5C9-4147-AC4D-A5CFC912A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4DAB7-E2B8-4672-A3C0-2C68639E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D9953-C48E-4BD1-A77E-781DEEBC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98C31-DCDC-4762-A248-9E3E7BD37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EEB06-10A0-4CB8-B1AC-BCB6950E3B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431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3B97-523E-4BC7-9E89-B632B523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19FE0-3390-4FB8-8C99-88B365318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44B08-3824-4DF6-9E87-639177FBE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A62B9-5A52-424B-9D63-7DBE89F04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67300-12DD-459C-AF87-FEC34E4C8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3F5452-2D90-47DD-B93E-1BAEA89A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FB04FB-D5CA-453E-A2C5-03E9A676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B3AD85-9D6E-47EE-9756-44594ACF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FD50F-4BE4-416A-A686-BED05823B3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927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DAE1-CD60-4A31-A99B-DBF5BDDC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0F751-AD87-4C8D-B666-69B7B602B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805C4-3707-498B-98B4-9A42567D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E3FF2-9FD7-4241-855A-C09CF391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31261-6985-4933-9957-BDD469E87D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59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9D2A4E-B2C8-4F0C-8D47-B9E05FF4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BC23B-DCA7-42DD-A359-495B0C75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350D1-30C1-4498-B47D-5621DDCB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5C9D0-9EC3-4F71-95FD-0D09B483BA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07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0D82-68AB-4B60-9158-06815054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73E0-A565-4535-96DD-B428EFB42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ECD70-B426-4922-80EC-727DDB1D9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950DF-3D5B-41DF-B5D2-AE2EA543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62275-C496-47D5-82EB-3A0A1661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E4C2-9016-4D99-BD68-4B6341E3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17AED-F430-4EB6-9FC5-9FF2708BB8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267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D360-F4EE-4478-944C-0ED42C20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39B46-39CD-4E14-B72D-B74166F30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72AB9-5D57-4F26-8930-F95CD3326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4E386-AA4C-4DA8-BF44-518D23C2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1F5BF-799D-40C3-A677-4B49AA27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2AB76-C30A-4962-B138-9781CE1E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56C1F-1EBC-4AD9-A6CA-ADD396C64F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107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AC8693-263D-4EFE-BF81-38F697F1F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2E2D42-9FB1-4FD0-A6A7-2CF4D3545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08F241-9889-481F-9015-2999BBD3CC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CFF237-C501-46E3-8DA2-D63DDEC2D9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97ADD6-697D-45CA-9509-40CBEEEE80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17A085-C5E3-4D77-AEDF-46A49F5382F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BCF9CEF6-0CAA-4DF1-BAA1-F316197E1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635125"/>
            <a:ext cx="53800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F84FC08E-0D35-41B1-818F-DCEBD3935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1590675"/>
            <a:ext cx="39290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2078" name="Rectangle 30">
            <a:extLst>
              <a:ext uri="{FF2B5EF4-FFF2-40B4-BE49-F238E27FC236}">
                <a16:creationId xmlns:a16="http://schemas.microsoft.com/office/drawing/2014/main" id="{42B34EF2-7E94-4400-9843-49C03A345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210820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altLang="sl-SI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F01F4AC4-7916-4B43-9BD5-AC74AC261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1671638"/>
            <a:ext cx="39290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2090" name="Rectangle 42">
            <a:extLst>
              <a:ext uri="{FF2B5EF4-FFF2-40B4-BE49-F238E27FC236}">
                <a16:creationId xmlns:a16="http://schemas.microsoft.com/office/drawing/2014/main" id="{63764310-5D13-40F1-BEC4-98D52CC1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1916113"/>
            <a:ext cx="258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1200">
                <a:cs typeface="Times New Roman" panose="02020603050405020304" pitchFamily="18" charset="0"/>
              </a:rPr>
              <a:t> </a:t>
            </a:r>
            <a:r>
              <a:rPr lang="sl-SI" altLang="sl-SI" sz="900"/>
              <a:t> </a:t>
            </a:r>
            <a:endParaRPr lang="sl-SI" altLang="sl-SI"/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A250E017-964F-4796-BD42-762A0B64AF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3563938" cy="1470025"/>
          </a:xfrm>
        </p:spPr>
        <p:txBody>
          <a:bodyPr anchor="ctr"/>
          <a:lstStyle/>
          <a:p>
            <a:r>
              <a:rPr lang="sl-SI" altLang="sl-SI" sz="4400">
                <a:solidFill>
                  <a:srgbClr val="FF0000"/>
                </a:solidFill>
              </a:rPr>
              <a:t>OLYMPUS </a:t>
            </a:r>
            <a:br>
              <a:rPr lang="sl-SI" altLang="sl-SI" sz="4400">
                <a:solidFill>
                  <a:srgbClr val="FF0000"/>
                </a:solidFill>
              </a:rPr>
            </a:br>
            <a:r>
              <a:rPr lang="sl-SI" altLang="sl-SI" sz="4400">
                <a:solidFill>
                  <a:srgbClr val="FF0000"/>
                </a:solidFill>
              </a:rPr>
              <a:t>E - 330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CB28438-E8AA-49EA-B0E6-2B16BC083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Osovne lastnosti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E6BE6B5-5CF5-4C46-9055-A44478EAB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Teža: 550 g</a:t>
            </a:r>
          </a:p>
          <a:p>
            <a:pPr>
              <a:lnSpc>
                <a:spcPct val="90000"/>
              </a:lnSpc>
            </a:pPr>
            <a:r>
              <a:rPr lang="sl-SI" altLang="sl-SI"/>
              <a:t>Mere: 140 x 87 x 72 mm </a:t>
            </a:r>
          </a:p>
          <a:p>
            <a:pPr>
              <a:lnSpc>
                <a:spcPct val="90000"/>
              </a:lnSpc>
            </a:pPr>
            <a:r>
              <a:rPr lang="sl-SI" altLang="sl-SI"/>
              <a:t>2,5-palčni LCD HyperCrystal zaslon</a:t>
            </a:r>
          </a:p>
          <a:p>
            <a:pPr>
              <a:lnSpc>
                <a:spcPct val="90000"/>
              </a:lnSpc>
            </a:pPr>
            <a:r>
              <a:rPr lang="sl-SI" altLang="sl-SI"/>
              <a:t>Tipalo Live MOS s 7,5 milijoni pikslov</a:t>
            </a:r>
          </a:p>
          <a:p>
            <a:pPr>
              <a:lnSpc>
                <a:spcPct val="90000"/>
              </a:lnSpc>
            </a:pPr>
            <a:r>
              <a:rPr lang="sl-SI" altLang="sl-SI"/>
              <a:t>Protiprašni filter Supersonic Wave </a:t>
            </a:r>
          </a:p>
          <a:p>
            <a:pPr>
              <a:lnSpc>
                <a:spcPct val="90000"/>
              </a:lnSpc>
            </a:pPr>
            <a:r>
              <a:rPr lang="sl-SI" altLang="sl-SI"/>
              <a:t>Dvojna reža za spominske kartice </a:t>
            </a:r>
          </a:p>
          <a:p>
            <a:pPr>
              <a:lnSpc>
                <a:spcPct val="90000"/>
              </a:lnSpc>
            </a:pPr>
            <a:r>
              <a:rPr lang="sl-SI" altLang="sl-SI"/>
              <a:t>Vgrajena izskočna bliskavica</a:t>
            </a:r>
          </a:p>
          <a:p>
            <a:pPr>
              <a:lnSpc>
                <a:spcPct val="90000"/>
              </a:lnSpc>
            </a:pPr>
            <a:r>
              <a:rPr lang="sl-SI" altLang="sl-SI"/>
              <a:t>ISO do 1600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8A2227-F623-47A5-8CD9-86DD53BDA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Tipalo Live MOS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6FB1BFB-DA83-45C1-BF94-10C6DAD8F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7,5 miljonov pikslov</a:t>
            </a:r>
          </a:p>
          <a:p>
            <a:r>
              <a:rPr lang="sl-SI" altLang="sl-SI"/>
              <a:t>Manjša poraba energije</a:t>
            </a:r>
          </a:p>
          <a:p>
            <a:r>
              <a:rPr lang="sl-SI" altLang="sl-SI"/>
              <a:t>Omogoča hitrost 3-eh posnetkov na sekundo</a:t>
            </a:r>
          </a:p>
          <a:p>
            <a:r>
              <a:rPr lang="sl-SI" altLang="sl-SI"/>
              <a:t>Povečano območje občutljivosti na svetlobo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FA4925-1030-4227-B415-DF112DF88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Živa slika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0C7D302-815E-480E-B6C0-6FD4D59A7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Prva digitalna zrcalno-refleksna kamera, ki omogoča predogled žive slike na LCD zaslonu </a:t>
            </a:r>
          </a:p>
          <a:p>
            <a:r>
              <a:rPr lang="sl-SI" altLang="sl-SI"/>
              <a:t>Dva načina: </a:t>
            </a:r>
            <a:r>
              <a:rPr lang="sl-SI" altLang="sl-SI">
                <a:hlinkClick r:id="rId3" action="ppaction://hlinksldjump"/>
              </a:rPr>
              <a:t>A</a:t>
            </a:r>
            <a:r>
              <a:rPr lang="sl-SI" altLang="sl-SI"/>
              <a:t> in </a:t>
            </a:r>
            <a:r>
              <a:rPr lang="sl-SI" altLang="sl-SI">
                <a:hlinkClick r:id="rId4" action="ppaction://hlinksldjump"/>
              </a:rPr>
              <a:t>B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OLYMPUS  E - 330</vt:lpstr>
      <vt:lpstr>Osovne lastnosti</vt:lpstr>
      <vt:lpstr>Tipalo Live MOS</vt:lpstr>
      <vt:lpstr>Živa slika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2019-06-03T09:11:56Z</dcterms:created>
  <dcterms:modified xsi:type="dcterms:W3CDTF">2019-06-03T09:11:56Z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