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9"/>
  </p:notesMasterIdLst>
  <p:sldIdLst>
    <p:sldId id="256" r:id="rId2"/>
    <p:sldId id="257" r:id="rId3"/>
    <p:sldId id="258" r:id="rId4"/>
    <p:sldId id="263" r:id="rId5"/>
    <p:sldId id="260" r:id="rId6"/>
    <p:sldId id="261" r:id="rId7"/>
    <p:sldId id="262" r:id="rId8"/>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45" autoAdjust="0"/>
    <p:restoredTop sz="94660"/>
  </p:normalViewPr>
  <p:slideViewPr>
    <p:cSldViewPr>
      <p:cViewPr>
        <p:scale>
          <a:sx n="66" d="100"/>
          <a:sy n="66" d="100"/>
        </p:scale>
        <p:origin x="-168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C0E13C3E-3E32-4958-95CD-16FD69D4D65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sl-SI"/>
          </a:p>
        </p:txBody>
      </p:sp>
      <p:sp>
        <p:nvSpPr>
          <p:cNvPr id="3" name="Ograda datuma 2">
            <a:extLst>
              <a:ext uri="{FF2B5EF4-FFF2-40B4-BE49-F238E27FC236}">
                <a16:creationId xmlns:a16="http://schemas.microsoft.com/office/drawing/2014/main" id="{E4AC2301-4CCB-4006-B541-D32AC70D2BF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D796B12F-D38F-4B0C-9489-D4B61C9C5ED1}" type="datetimeFigureOut">
              <a:rPr lang="sl-SI"/>
              <a:pPr>
                <a:defRPr/>
              </a:pPr>
              <a:t>3. 06. 2019</a:t>
            </a:fld>
            <a:endParaRPr lang="sl-SI"/>
          </a:p>
        </p:txBody>
      </p:sp>
      <p:sp>
        <p:nvSpPr>
          <p:cNvPr id="4" name="Ograda stranske slike 3">
            <a:extLst>
              <a:ext uri="{FF2B5EF4-FFF2-40B4-BE49-F238E27FC236}">
                <a16:creationId xmlns:a16="http://schemas.microsoft.com/office/drawing/2014/main" id="{6BC99DAF-AF50-4853-BEF4-903213C3CB8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grada opomb 4">
            <a:extLst>
              <a:ext uri="{FF2B5EF4-FFF2-40B4-BE49-F238E27FC236}">
                <a16:creationId xmlns:a16="http://schemas.microsoft.com/office/drawing/2014/main" id="{3F4D2AB8-03F1-45A0-9CC1-C311B7B50EF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a:t>Kliknite, če želite urediti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grada noge 5">
            <a:extLst>
              <a:ext uri="{FF2B5EF4-FFF2-40B4-BE49-F238E27FC236}">
                <a16:creationId xmlns:a16="http://schemas.microsoft.com/office/drawing/2014/main" id="{64A8BA38-070F-4E30-B5A0-8F60BADBEDD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sl-SI"/>
          </a:p>
        </p:txBody>
      </p:sp>
      <p:sp>
        <p:nvSpPr>
          <p:cNvPr id="7" name="Ograda številke diapozitiva 6">
            <a:extLst>
              <a:ext uri="{FF2B5EF4-FFF2-40B4-BE49-F238E27FC236}">
                <a16:creationId xmlns:a16="http://schemas.microsoft.com/office/drawing/2014/main" id="{1AA88C72-29D8-47E9-AF8F-87C5C83F47B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4839BC9-353C-4C2F-BF16-18D708CAA282}"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grada stranske slike 1">
            <a:extLst>
              <a:ext uri="{FF2B5EF4-FFF2-40B4-BE49-F238E27FC236}">
                <a16:creationId xmlns:a16="http://schemas.microsoft.com/office/drawing/2014/main" id="{2B40BFAA-B822-4656-90E4-222EAC94D7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Ograda opomb 2">
            <a:extLst>
              <a:ext uri="{FF2B5EF4-FFF2-40B4-BE49-F238E27FC236}">
                <a16:creationId xmlns:a16="http://schemas.microsoft.com/office/drawing/2014/main" id="{66E1D708-1D45-49A6-9CFF-508E2B3A17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13316" name="Ograda številke diapozitiva 3">
            <a:extLst>
              <a:ext uri="{FF2B5EF4-FFF2-40B4-BE49-F238E27FC236}">
                <a16:creationId xmlns:a16="http://schemas.microsoft.com/office/drawing/2014/main" id="{CB559484-8B8B-4769-AC27-9F1D9030C9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A7AAAD-745D-475F-B206-509962E2C146}" type="slidenum">
              <a:rPr lang="sl-SI" altLang="sl-SI"/>
              <a:pPr eaLnBrk="1" hangingPunct="1"/>
              <a:t>1</a:t>
            </a:fld>
            <a:endParaRPr lang="sl-SI" alt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grada stranske slike 1">
            <a:extLst>
              <a:ext uri="{FF2B5EF4-FFF2-40B4-BE49-F238E27FC236}">
                <a16:creationId xmlns:a16="http://schemas.microsoft.com/office/drawing/2014/main" id="{734B2C6A-DC43-4C8B-AAF3-079D194323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Ograda opomb 2">
            <a:extLst>
              <a:ext uri="{FF2B5EF4-FFF2-40B4-BE49-F238E27FC236}">
                <a16:creationId xmlns:a16="http://schemas.microsoft.com/office/drawing/2014/main" id="{5656D4C1-68BF-4D7D-94A0-51A2D13228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14340" name="Ograda številke diapozitiva 3">
            <a:extLst>
              <a:ext uri="{FF2B5EF4-FFF2-40B4-BE49-F238E27FC236}">
                <a16:creationId xmlns:a16="http://schemas.microsoft.com/office/drawing/2014/main" id="{AB1C0233-6DD3-4DFB-8CBE-24DD0AAE07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77E875-EB11-4188-A891-3C4479AE1A89}" type="slidenum">
              <a:rPr lang="sl-SI" altLang="sl-SI"/>
              <a:pPr eaLnBrk="1" hangingPunct="1"/>
              <a:t>2</a:t>
            </a:fld>
            <a:endParaRPr lang="sl-SI" alt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grada stranske slike 1">
            <a:extLst>
              <a:ext uri="{FF2B5EF4-FFF2-40B4-BE49-F238E27FC236}">
                <a16:creationId xmlns:a16="http://schemas.microsoft.com/office/drawing/2014/main" id="{CF5792E9-17CC-4385-812C-FA2B0016F2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Ograda opomb 2">
            <a:extLst>
              <a:ext uri="{FF2B5EF4-FFF2-40B4-BE49-F238E27FC236}">
                <a16:creationId xmlns:a16="http://schemas.microsoft.com/office/drawing/2014/main" id="{50455628-5335-432F-8A75-4A328A0963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15364" name="Ograda številke diapozitiva 3">
            <a:extLst>
              <a:ext uri="{FF2B5EF4-FFF2-40B4-BE49-F238E27FC236}">
                <a16:creationId xmlns:a16="http://schemas.microsoft.com/office/drawing/2014/main" id="{E2BCC364-8664-4139-ABDD-ADD30184F9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D57FD2-58CD-4C5C-9810-4ECE13F83480}" type="slidenum">
              <a:rPr lang="sl-SI" altLang="sl-SI"/>
              <a:pPr eaLnBrk="1" hangingPunct="1"/>
              <a:t>3</a:t>
            </a:fld>
            <a:endParaRPr lang="sl-SI" alt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grada stranske slike 1">
            <a:extLst>
              <a:ext uri="{FF2B5EF4-FFF2-40B4-BE49-F238E27FC236}">
                <a16:creationId xmlns:a16="http://schemas.microsoft.com/office/drawing/2014/main" id="{F8C85BA4-12A1-4A27-A53C-58648718FD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Ograda opomb 2">
            <a:extLst>
              <a:ext uri="{FF2B5EF4-FFF2-40B4-BE49-F238E27FC236}">
                <a16:creationId xmlns:a16="http://schemas.microsoft.com/office/drawing/2014/main" id="{E5F1F2CE-391C-4F25-A82C-B6C3494213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16388" name="Ograda številke diapozitiva 3">
            <a:extLst>
              <a:ext uri="{FF2B5EF4-FFF2-40B4-BE49-F238E27FC236}">
                <a16:creationId xmlns:a16="http://schemas.microsoft.com/office/drawing/2014/main" id="{5FAEAC8E-9CE5-4057-9065-603B12352F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8990B1-4A8D-46A0-B16A-B73D405410A3}" type="slidenum">
              <a:rPr lang="sl-SI" altLang="sl-SI"/>
              <a:pPr eaLnBrk="1" hangingPunct="1"/>
              <a:t>4</a:t>
            </a:fld>
            <a:endParaRPr lang="sl-SI" alt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grada stranske slike 1">
            <a:extLst>
              <a:ext uri="{FF2B5EF4-FFF2-40B4-BE49-F238E27FC236}">
                <a16:creationId xmlns:a16="http://schemas.microsoft.com/office/drawing/2014/main" id="{E0755405-F6F1-4D57-8C3D-91E3D7617A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Ograda opomb 2">
            <a:extLst>
              <a:ext uri="{FF2B5EF4-FFF2-40B4-BE49-F238E27FC236}">
                <a16:creationId xmlns:a16="http://schemas.microsoft.com/office/drawing/2014/main" id="{CCDF7A1D-8E84-4B9C-BAB2-6602C9FB8D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17412" name="Ograda številke diapozitiva 3">
            <a:extLst>
              <a:ext uri="{FF2B5EF4-FFF2-40B4-BE49-F238E27FC236}">
                <a16:creationId xmlns:a16="http://schemas.microsoft.com/office/drawing/2014/main" id="{A613BA88-E959-428F-A895-AB5ED8F9EB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D4972A-1C2C-489E-81B0-4EADC84CFF87}" type="slidenum">
              <a:rPr lang="sl-SI" altLang="sl-SI"/>
              <a:pPr eaLnBrk="1" hangingPunct="1"/>
              <a:t>5</a:t>
            </a:fld>
            <a:endParaRPr lang="sl-SI" alt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grada stranske slike 1">
            <a:extLst>
              <a:ext uri="{FF2B5EF4-FFF2-40B4-BE49-F238E27FC236}">
                <a16:creationId xmlns:a16="http://schemas.microsoft.com/office/drawing/2014/main" id="{E267E514-3713-4777-BAA2-88979DF099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Ograda opomb 2">
            <a:extLst>
              <a:ext uri="{FF2B5EF4-FFF2-40B4-BE49-F238E27FC236}">
                <a16:creationId xmlns:a16="http://schemas.microsoft.com/office/drawing/2014/main" id="{BB439D26-AD0B-485C-846B-9D077402C6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18436" name="Ograda številke diapozitiva 3">
            <a:extLst>
              <a:ext uri="{FF2B5EF4-FFF2-40B4-BE49-F238E27FC236}">
                <a16:creationId xmlns:a16="http://schemas.microsoft.com/office/drawing/2014/main" id="{D84BB236-AF8B-43A8-B69A-4F203500E8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8863E68-2966-46E5-AE2A-E983196BDB17}" type="slidenum">
              <a:rPr lang="sl-SI" altLang="sl-SI"/>
              <a:pPr eaLnBrk="1" hangingPunct="1"/>
              <a:t>6</a:t>
            </a:fld>
            <a:endParaRPr lang="sl-SI" alt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grada stranske slike 1">
            <a:extLst>
              <a:ext uri="{FF2B5EF4-FFF2-40B4-BE49-F238E27FC236}">
                <a16:creationId xmlns:a16="http://schemas.microsoft.com/office/drawing/2014/main" id="{8CF1F270-115E-4D88-85CF-654D9F2720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Ograda opomb 2">
            <a:extLst>
              <a:ext uri="{FF2B5EF4-FFF2-40B4-BE49-F238E27FC236}">
                <a16:creationId xmlns:a16="http://schemas.microsoft.com/office/drawing/2014/main" id="{7FA28864-4212-472C-BCBD-1BAB4B52F9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19460" name="Ograda številke diapozitiva 3">
            <a:extLst>
              <a:ext uri="{FF2B5EF4-FFF2-40B4-BE49-F238E27FC236}">
                <a16:creationId xmlns:a16="http://schemas.microsoft.com/office/drawing/2014/main" id="{9BACE232-8286-434C-8548-5136C1388D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FCF849-FFF7-42E5-9E75-DC7D8C7F7F87}" type="slidenum">
              <a:rPr lang="sl-SI" altLang="sl-SI"/>
              <a:pPr eaLnBrk="1" hangingPunct="1"/>
              <a:t>7</a:t>
            </a:fld>
            <a:endParaRPr lang="sl-SI" altLang="sl-SI"/>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Naslov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sl-SI"/>
              <a:t>Kliknite, če želite urediti slog naslova matrice</a:t>
            </a:r>
            <a:endParaRPr lang="en-US"/>
          </a:p>
        </p:txBody>
      </p:sp>
      <p:sp>
        <p:nvSpPr>
          <p:cNvPr id="17" name="Podnaslov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4" name="Ograda datuma 29">
            <a:extLst>
              <a:ext uri="{FF2B5EF4-FFF2-40B4-BE49-F238E27FC236}">
                <a16:creationId xmlns:a16="http://schemas.microsoft.com/office/drawing/2014/main" id="{C8AA4812-7C00-4653-B369-3E3E6FB4EC86}"/>
              </a:ext>
            </a:extLst>
          </p:cNvPr>
          <p:cNvSpPr>
            <a:spLocks noGrp="1"/>
          </p:cNvSpPr>
          <p:nvPr>
            <p:ph type="dt" sz="half" idx="10"/>
          </p:nvPr>
        </p:nvSpPr>
        <p:spPr/>
        <p:txBody>
          <a:bodyPr/>
          <a:lstStyle>
            <a:lvl1pPr>
              <a:defRPr/>
            </a:lvl1pPr>
          </a:lstStyle>
          <a:p>
            <a:pPr>
              <a:defRPr/>
            </a:pPr>
            <a:endParaRPr lang="sl-SI"/>
          </a:p>
        </p:txBody>
      </p:sp>
      <p:sp>
        <p:nvSpPr>
          <p:cNvPr id="5" name="Ograda noge 18">
            <a:extLst>
              <a:ext uri="{FF2B5EF4-FFF2-40B4-BE49-F238E27FC236}">
                <a16:creationId xmlns:a16="http://schemas.microsoft.com/office/drawing/2014/main" id="{91A5B1C4-B7EF-46A5-8940-CF6611A1881A}"/>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6">
            <a:extLst>
              <a:ext uri="{FF2B5EF4-FFF2-40B4-BE49-F238E27FC236}">
                <a16:creationId xmlns:a16="http://schemas.microsoft.com/office/drawing/2014/main" id="{21077BAD-D5A9-475D-95B5-0A80A7947FC2}"/>
              </a:ext>
            </a:extLst>
          </p:cNvPr>
          <p:cNvSpPr>
            <a:spLocks noGrp="1"/>
          </p:cNvSpPr>
          <p:nvPr>
            <p:ph type="sldNum" sz="quarter" idx="12"/>
          </p:nvPr>
        </p:nvSpPr>
        <p:spPr/>
        <p:txBody>
          <a:bodyPr/>
          <a:lstStyle>
            <a:lvl1pPr>
              <a:defRPr>
                <a:solidFill>
                  <a:srgbClr val="D1EAEE"/>
                </a:solidFill>
              </a:defRPr>
            </a:lvl1pPr>
          </a:lstStyle>
          <a:p>
            <a:fld id="{2B1A390D-D737-42C9-80DF-B2A28BBB6120}" type="slidenum">
              <a:rPr lang="sl-SI" altLang="sl-SI"/>
              <a:pPr/>
              <a:t>‹#›</a:t>
            </a:fld>
            <a:endParaRPr lang="sl-SI" altLang="sl-SI"/>
          </a:p>
        </p:txBody>
      </p:sp>
    </p:spTree>
    <p:extLst>
      <p:ext uri="{BB962C8B-B14F-4D97-AF65-F5344CB8AC3E}">
        <p14:creationId xmlns:p14="http://schemas.microsoft.com/office/powerpoint/2010/main" val="19957449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F4D9DE79-D76E-4DE9-ACA3-A5A654ABB602}"/>
              </a:ext>
            </a:extLst>
          </p:cNvPr>
          <p:cNvSpPr>
            <a:spLocks noGrp="1"/>
          </p:cNvSpPr>
          <p:nvPr>
            <p:ph type="dt" sz="half" idx="10"/>
          </p:nvPr>
        </p:nvSpPr>
        <p:spPr/>
        <p:txBody>
          <a:bodyPr/>
          <a:lstStyle>
            <a:lvl1pPr>
              <a:defRPr/>
            </a:lvl1pPr>
          </a:lstStyle>
          <a:p>
            <a:pPr>
              <a:defRPr/>
            </a:pPr>
            <a:endParaRPr lang="sl-SI"/>
          </a:p>
        </p:txBody>
      </p:sp>
      <p:sp>
        <p:nvSpPr>
          <p:cNvPr id="5" name="Ograda noge 21">
            <a:extLst>
              <a:ext uri="{FF2B5EF4-FFF2-40B4-BE49-F238E27FC236}">
                <a16:creationId xmlns:a16="http://schemas.microsoft.com/office/drawing/2014/main" id="{47FDE0CD-468F-4803-83E3-6A3CD59554FD}"/>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5DDA6E23-62EE-4E7E-908D-83E01FD78969}"/>
              </a:ext>
            </a:extLst>
          </p:cNvPr>
          <p:cNvSpPr>
            <a:spLocks noGrp="1"/>
          </p:cNvSpPr>
          <p:nvPr>
            <p:ph type="sldNum" sz="quarter" idx="12"/>
          </p:nvPr>
        </p:nvSpPr>
        <p:spPr/>
        <p:txBody>
          <a:bodyPr/>
          <a:lstStyle>
            <a:lvl1pPr>
              <a:defRPr/>
            </a:lvl1pPr>
          </a:lstStyle>
          <a:p>
            <a:fld id="{79F64E1F-F973-424F-8DEF-178AA51D5E0E}" type="slidenum">
              <a:rPr lang="sl-SI" altLang="sl-SI"/>
              <a:pPr/>
              <a:t>‹#›</a:t>
            </a:fld>
            <a:endParaRPr lang="sl-SI" altLang="sl-SI"/>
          </a:p>
        </p:txBody>
      </p:sp>
    </p:spTree>
    <p:extLst>
      <p:ext uri="{BB962C8B-B14F-4D97-AF65-F5344CB8AC3E}">
        <p14:creationId xmlns:p14="http://schemas.microsoft.com/office/powerpoint/2010/main" val="380540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914401"/>
            <a:ext cx="2057400" cy="5211763"/>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914401"/>
            <a:ext cx="6019800" cy="5211763"/>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64CAABF5-AA6A-49FD-8043-D7F1FBA5F5AD}"/>
              </a:ext>
            </a:extLst>
          </p:cNvPr>
          <p:cNvSpPr>
            <a:spLocks noGrp="1"/>
          </p:cNvSpPr>
          <p:nvPr>
            <p:ph type="dt" sz="half" idx="10"/>
          </p:nvPr>
        </p:nvSpPr>
        <p:spPr/>
        <p:txBody>
          <a:bodyPr/>
          <a:lstStyle>
            <a:lvl1pPr>
              <a:defRPr/>
            </a:lvl1pPr>
          </a:lstStyle>
          <a:p>
            <a:pPr>
              <a:defRPr/>
            </a:pPr>
            <a:endParaRPr lang="sl-SI"/>
          </a:p>
        </p:txBody>
      </p:sp>
      <p:sp>
        <p:nvSpPr>
          <p:cNvPr id="5" name="Ograda noge 21">
            <a:extLst>
              <a:ext uri="{FF2B5EF4-FFF2-40B4-BE49-F238E27FC236}">
                <a16:creationId xmlns:a16="http://schemas.microsoft.com/office/drawing/2014/main" id="{B25432A7-29A5-4574-A5B2-CCA65DDE17C0}"/>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86A75596-C1F2-40AF-87DF-5B674CE4EE2E}"/>
              </a:ext>
            </a:extLst>
          </p:cNvPr>
          <p:cNvSpPr>
            <a:spLocks noGrp="1"/>
          </p:cNvSpPr>
          <p:nvPr>
            <p:ph type="sldNum" sz="quarter" idx="12"/>
          </p:nvPr>
        </p:nvSpPr>
        <p:spPr/>
        <p:txBody>
          <a:bodyPr/>
          <a:lstStyle>
            <a:lvl1pPr>
              <a:defRPr/>
            </a:lvl1pPr>
          </a:lstStyle>
          <a:p>
            <a:fld id="{F3C39196-6A59-46D1-A197-8063E24BB1D5}" type="slidenum">
              <a:rPr lang="sl-SI" altLang="sl-SI"/>
              <a:pPr/>
              <a:t>‹#›</a:t>
            </a:fld>
            <a:endParaRPr lang="sl-SI" altLang="sl-SI"/>
          </a:p>
        </p:txBody>
      </p:sp>
    </p:spTree>
    <p:extLst>
      <p:ext uri="{BB962C8B-B14F-4D97-AF65-F5344CB8AC3E}">
        <p14:creationId xmlns:p14="http://schemas.microsoft.com/office/powerpoint/2010/main" val="300110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954C0C20-F95E-489A-9675-80AEDF2F9404}"/>
              </a:ext>
            </a:extLst>
          </p:cNvPr>
          <p:cNvSpPr>
            <a:spLocks noGrp="1"/>
          </p:cNvSpPr>
          <p:nvPr>
            <p:ph type="dt" sz="half" idx="10"/>
          </p:nvPr>
        </p:nvSpPr>
        <p:spPr/>
        <p:txBody>
          <a:bodyPr/>
          <a:lstStyle>
            <a:lvl1pPr>
              <a:defRPr/>
            </a:lvl1pPr>
          </a:lstStyle>
          <a:p>
            <a:pPr>
              <a:defRPr/>
            </a:pPr>
            <a:endParaRPr lang="sl-SI"/>
          </a:p>
        </p:txBody>
      </p:sp>
      <p:sp>
        <p:nvSpPr>
          <p:cNvPr id="5" name="Ograda noge 21">
            <a:extLst>
              <a:ext uri="{FF2B5EF4-FFF2-40B4-BE49-F238E27FC236}">
                <a16:creationId xmlns:a16="http://schemas.microsoft.com/office/drawing/2014/main" id="{B6F31319-A0D6-49FB-ACE1-047C880DE456}"/>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E0A20DC9-EEC9-4095-B0A2-B6A7D62D3DA9}"/>
              </a:ext>
            </a:extLst>
          </p:cNvPr>
          <p:cNvSpPr>
            <a:spLocks noGrp="1"/>
          </p:cNvSpPr>
          <p:nvPr>
            <p:ph type="sldNum" sz="quarter" idx="12"/>
          </p:nvPr>
        </p:nvSpPr>
        <p:spPr/>
        <p:txBody>
          <a:bodyPr/>
          <a:lstStyle>
            <a:lvl1pPr>
              <a:defRPr/>
            </a:lvl1pPr>
          </a:lstStyle>
          <a:p>
            <a:fld id="{1CBBBE8C-FCD7-4896-BA57-22AC9112DCC6}" type="slidenum">
              <a:rPr lang="sl-SI" altLang="sl-SI"/>
              <a:pPr/>
              <a:t>‹#›</a:t>
            </a:fld>
            <a:endParaRPr lang="sl-SI" altLang="sl-SI"/>
          </a:p>
        </p:txBody>
      </p:sp>
    </p:spTree>
    <p:extLst>
      <p:ext uri="{BB962C8B-B14F-4D97-AF65-F5344CB8AC3E}">
        <p14:creationId xmlns:p14="http://schemas.microsoft.com/office/powerpoint/2010/main" val="334708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sl-SI"/>
              <a:t>Kliknite, če želite urediti slog naslova matrice</a:t>
            </a:r>
            <a:endParaRPr lang="en-US"/>
          </a:p>
        </p:txBody>
      </p:sp>
      <p:sp>
        <p:nvSpPr>
          <p:cNvPr id="3" name="Ograda besedila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4" name="Ograda datuma 3">
            <a:extLst>
              <a:ext uri="{FF2B5EF4-FFF2-40B4-BE49-F238E27FC236}">
                <a16:creationId xmlns:a16="http://schemas.microsoft.com/office/drawing/2014/main" id="{B9BE6DF1-F61C-43A5-A087-0F00F996DF5B}"/>
              </a:ext>
            </a:extLst>
          </p:cNvPr>
          <p:cNvSpPr>
            <a:spLocks noGrp="1"/>
          </p:cNvSpPr>
          <p:nvPr>
            <p:ph type="dt" sz="half" idx="10"/>
          </p:nvPr>
        </p:nvSpPr>
        <p:spPr/>
        <p:txBody>
          <a:bodyPr/>
          <a:lstStyle>
            <a:lvl1pPr>
              <a:defRPr/>
            </a:lvl1pPr>
          </a:lstStyle>
          <a:p>
            <a:pPr>
              <a:defRPr/>
            </a:pPr>
            <a:endParaRPr lang="sl-SI"/>
          </a:p>
        </p:txBody>
      </p:sp>
      <p:sp>
        <p:nvSpPr>
          <p:cNvPr id="5" name="Ograda noge 4">
            <a:extLst>
              <a:ext uri="{FF2B5EF4-FFF2-40B4-BE49-F238E27FC236}">
                <a16:creationId xmlns:a16="http://schemas.microsoft.com/office/drawing/2014/main" id="{D3405509-5543-4345-BD90-45E014D9A0D6}"/>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26F18979-282A-4742-9248-C6AA6607848D}"/>
              </a:ext>
            </a:extLst>
          </p:cNvPr>
          <p:cNvSpPr>
            <a:spLocks noGrp="1"/>
          </p:cNvSpPr>
          <p:nvPr>
            <p:ph type="sldNum" sz="quarter" idx="12"/>
          </p:nvPr>
        </p:nvSpPr>
        <p:spPr/>
        <p:txBody>
          <a:bodyPr/>
          <a:lstStyle>
            <a:lvl1pPr>
              <a:defRPr>
                <a:solidFill>
                  <a:srgbClr val="D1EAEE"/>
                </a:solidFill>
              </a:defRPr>
            </a:lvl1pPr>
          </a:lstStyle>
          <a:p>
            <a:fld id="{79F771F9-5F5B-47CD-8DBF-975514D6E1D7}" type="slidenum">
              <a:rPr lang="sl-SI" altLang="sl-SI"/>
              <a:pPr/>
              <a:t>‹#›</a:t>
            </a:fld>
            <a:endParaRPr lang="sl-SI" altLang="sl-SI"/>
          </a:p>
        </p:txBody>
      </p:sp>
    </p:spTree>
    <p:extLst>
      <p:ext uri="{BB962C8B-B14F-4D97-AF65-F5344CB8AC3E}">
        <p14:creationId xmlns:p14="http://schemas.microsoft.com/office/powerpoint/2010/main" val="4460561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p>
            <a:r>
              <a:rPr lang="sl-SI"/>
              <a:t>Kliknite, če želite urediti slog naslova matrice</a:t>
            </a:r>
            <a:endParaRPr lang="en-US"/>
          </a:p>
        </p:txBody>
      </p:sp>
      <p:sp>
        <p:nvSpPr>
          <p:cNvPr id="3" name="Ograda vsebin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9">
            <a:extLst>
              <a:ext uri="{FF2B5EF4-FFF2-40B4-BE49-F238E27FC236}">
                <a16:creationId xmlns:a16="http://schemas.microsoft.com/office/drawing/2014/main" id="{683F9930-C295-4627-82AC-36E99E36B635}"/>
              </a:ext>
            </a:extLst>
          </p:cNvPr>
          <p:cNvSpPr>
            <a:spLocks noGrp="1"/>
          </p:cNvSpPr>
          <p:nvPr>
            <p:ph type="dt" sz="half" idx="10"/>
          </p:nvPr>
        </p:nvSpPr>
        <p:spPr/>
        <p:txBody>
          <a:bodyPr/>
          <a:lstStyle>
            <a:lvl1pPr>
              <a:defRPr/>
            </a:lvl1pPr>
          </a:lstStyle>
          <a:p>
            <a:pPr>
              <a:defRPr/>
            </a:pPr>
            <a:endParaRPr lang="sl-SI"/>
          </a:p>
        </p:txBody>
      </p:sp>
      <p:sp>
        <p:nvSpPr>
          <p:cNvPr id="6" name="Ograda noge 21">
            <a:extLst>
              <a:ext uri="{FF2B5EF4-FFF2-40B4-BE49-F238E27FC236}">
                <a16:creationId xmlns:a16="http://schemas.microsoft.com/office/drawing/2014/main" id="{066E1FC7-317D-429E-9230-FF33DADA878C}"/>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7">
            <a:extLst>
              <a:ext uri="{FF2B5EF4-FFF2-40B4-BE49-F238E27FC236}">
                <a16:creationId xmlns:a16="http://schemas.microsoft.com/office/drawing/2014/main" id="{AEAF0796-3F7F-4E09-AD48-3AB775EC3235}"/>
              </a:ext>
            </a:extLst>
          </p:cNvPr>
          <p:cNvSpPr>
            <a:spLocks noGrp="1"/>
          </p:cNvSpPr>
          <p:nvPr>
            <p:ph type="sldNum" sz="quarter" idx="12"/>
          </p:nvPr>
        </p:nvSpPr>
        <p:spPr/>
        <p:txBody>
          <a:bodyPr/>
          <a:lstStyle>
            <a:lvl1pPr>
              <a:defRPr/>
            </a:lvl1pPr>
          </a:lstStyle>
          <a:p>
            <a:fld id="{DF4C4A3A-B192-48E7-AF04-0F97A11B6DA5}" type="slidenum">
              <a:rPr lang="sl-SI" altLang="sl-SI"/>
              <a:pPr/>
              <a:t>‹#›</a:t>
            </a:fld>
            <a:endParaRPr lang="sl-SI" altLang="sl-SI"/>
          </a:p>
        </p:txBody>
      </p:sp>
    </p:spTree>
    <p:extLst>
      <p:ext uri="{BB962C8B-B14F-4D97-AF65-F5344CB8AC3E}">
        <p14:creationId xmlns:p14="http://schemas.microsoft.com/office/powerpoint/2010/main" val="2687672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lvl1pPr>
              <a:defRPr/>
            </a:lvl1pPr>
          </a:lstStyle>
          <a:p>
            <a:r>
              <a:rPr lang="sl-SI"/>
              <a:t>Kliknite, če želite urediti slog naslova matrice</a:t>
            </a:r>
            <a:endParaRPr lang="en-US"/>
          </a:p>
        </p:txBody>
      </p:sp>
      <p:sp>
        <p:nvSpPr>
          <p:cNvPr id="3" name="Ograda besedila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4" name="Ograda besedila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5" name="Ograda vsebin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9">
            <a:extLst>
              <a:ext uri="{FF2B5EF4-FFF2-40B4-BE49-F238E27FC236}">
                <a16:creationId xmlns:a16="http://schemas.microsoft.com/office/drawing/2014/main" id="{872ED61E-63AF-4546-A243-1150A6FBFDFC}"/>
              </a:ext>
            </a:extLst>
          </p:cNvPr>
          <p:cNvSpPr>
            <a:spLocks noGrp="1"/>
          </p:cNvSpPr>
          <p:nvPr>
            <p:ph type="dt" sz="half" idx="10"/>
          </p:nvPr>
        </p:nvSpPr>
        <p:spPr/>
        <p:txBody>
          <a:bodyPr/>
          <a:lstStyle>
            <a:lvl1pPr>
              <a:defRPr/>
            </a:lvl1pPr>
          </a:lstStyle>
          <a:p>
            <a:pPr>
              <a:defRPr/>
            </a:pPr>
            <a:endParaRPr lang="sl-SI"/>
          </a:p>
        </p:txBody>
      </p:sp>
      <p:sp>
        <p:nvSpPr>
          <p:cNvPr id="8" name="Ograda noge 21">
            <a:extLst>
              <a:ext uri="{FF2B5EF4-FFF2-40B4-BE49-F238E27FC236}">
                <a16:creationId xmlns:a16="http://schemas.microsoft.com/office/drawing/2014/main" id="{EA2C13BC-F85A-4A24-9359-2E7EB923EE64}"/>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17">
            <a:extLst>
              <a:ext uri="{FF2B5EF4-FFF2-40B4-BE49-F238E27FC236}">
                <a16:creationId xmlns:a16="http://schemas.microsoft.com/office/drawing/2014/main" id="{A7A6841F-8E36-41C5-80BE-E80950608B51}"/>
              </a:ext>
            </a:extLst>
          </p:cNvPr>
          <p:cNvSpPr>
            <a:spLocks noGrp="1"/>
          </p:cNvSpPr>
          <p:nvPr>
            <p:ph type="sldNum" sz="quarter" idx="12"/>
          </p:nvPr>
        </p:nvSpPr>
        <p:spPr/>
        <p:txBody>
          <a:bodyPr/>
          <a:lstStyle>
            <a:lvl1pPr>
              <a:defRPr/>
            </a:lvl1pPr>
          </a:lstStyle>
          <a:p>
            <a:fld id="{FE7FAD88-90A4-4718-81BA-B26575A02DEE}" type="slidenum">
              <a:rPr lang="sl-SI" altLang="sl-SI"/>
              <a:pPr/>
              <a:t>‹#›</a:t>
            </a:fld>
            <a:endParaRPr lang="sl-SI" altLang="sl-SI"/>
          </a:p>
        </p:txBody>
      </p:sp>
    </p:spTree>
    <p:extLst>
      <p:ext uri="{BB962C8B-B14F-4D97-AF65-F5344CB8AC3E}">
        <p14:creationId xmlns:p14="http://schemas.microsoft.com/office/powerpoint/2010/main" val="184075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sl-SI"/>
              <a:t>Kliknite, če želite urediti slog naslova matrice</a:t>
            </a:r>
            <a:endParaRPr lang="en-US"/>
          </a:p>
        </p:txBody>
      </p:sp>
      <p:sp>
        <p:nvSpPr>
          <p:cNvPr id="3" name="Ograda datuma 9">
            <a:extLst>
              <a:ext uri="{FF2B5EF4-FFF2-40B4-BE49-F238E27FC236}">
                <a16:creationId xmlns:a16="http://schemas.microsoft.com/office/drawing/2014/main" id="{2C4032B1-3208-489A-B285-123C8166FE8E}"/>
              </a:ext>
            </a:extLst>
          </p:cNvPr>
          <p:cNvSpPr>
            <a:spLocks noGrp="1"/>
          </p:cNvSpPr>
          <p:nvPr>
            <p:ph type="dt" sz="half" idx="10"/>
          </p:nvPr>
        </p:nvSpPr>
        <p:spPr/>
        <p:txBody>
          <a:bodyPr/>
          <a:lstStyle>
            <a:lvl1pPr>
              <a:defRPr/>
            </a:lvl1pPr>
          </a:lstStyle>
          <a:p>
            <a:pPr>
              <a:defRPr/>
            </a:pPr>
            <a:endParaRPr lang="sl-SI"/>
          </a:p>
        </p:txBody>
      </p:sp>
      <p:sp>
        <p:nvSpPr>
          <p:cNvPr id="4" name="Ograda noge 21">
            <a:extLst>
              <a:ext uri="{FF2B5EF4-FFF2-40B4-BE49-F238E27FC236}">
                <a16:creationId xmlns:a16="http://schemas.microsoft.com/office/drawing/2014/main" id="{FA2FA781-8C33-4A1B-A076-71677817D5B4}"/>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17">
            <a:extLst>
              <a:ext uri="{FF2B5EF4-FFF2-40B4-BE49-F238E27FC236}">
                <a16:creationId xmlns:a16="http://schemas.microsoft.com/office/drawing/2014/main" id="{8CA17354-5B04-4908-BAC4-F1058FDA5330}"/>
              </a:ext>
            </a:extLst>
          </p:cNvPr>
          <p:cNvSpPr>
            <a:spLocks noGrp="1"/>
          </p:cNvSpPr>
          <p:nvPr>
            <p:ph type="sldNum" sz="quarter" idx="12"/>
          </p:nvPr>
        </p:nvSpPr>
        <p:spPr/>
        <p:txBody>
          <a:bodyPr/>
          <a:lstStyle>
            <a:lvl1pPr>
              <a:defRPr/>
            </a:lvl1pPr>
          </a:lstStyle>
          <a:p>
            <a:fld id="{36E415C8-7707-4749-B74E-1943AF8E11CA}" type="slidenum">
              <a:rPr lang="sl-SI" altLang="sl-SI"/>
              <a:pPr/>
              <a:t>‹#›</a:t>
            </a:fld>
            <a:endParaRPr lang="sl-SI" altLang="sl-SI"/>
          </a:p>
        </p:txBody>
      </p:sp>
    </p:spTree>
    <p:extLst>
      <p:ext uri="{BB962C8B-B14F-4D97-AF65-F5344CB8AC3E}">
        <p14:creationId xmlns:p14="http://schemas.microsoft.com/office/powerpoint/2010/main" val="2783839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9">
            <a:extLst>
              <a:ext uri="{FF2B5EF4-FFF2-40B4-BE49-F238E27FC236}">
                <a16:creationId xmlns:a16="http://schemas.microsoft.com/office/drawing/2014/main" id="{85451108-D733-49CC-96D0-B726900D9101}"/>
              </a:ext>
            </a:extLst>
          </p:cNvPr>
          <p:cNvSpPr>
            <a:spLocks noGrp="1"/>
          </p:cNvSpPr>
          <p:nvPr>
            <p:ph type="dt" sz="half" idx="10"/>
          </p:nvPr>
        </p:nvSpPr>
        <p:spPr/>
        <p:txBody>
          <a:bodyPr/>
          <a:lstStyle>
            <a:lvl1pPr>
              <a:defRPr/>
            </a:lvl1pPr>
          </a:lstStyle>
          <a:p>
            <a:pPr>
              <a:defRPr/>
            </a:pPr>
            <a:endParaRPr lang="sl-SI"/>
          </a:p>
        </p:txBody>
      </p:sp>
      <p:sp>
        <p:nvSpPr>
          <p:cNvPr id="3" name="Ograda noge 21">
            <a:extLst>
              <a:ext uri="{FF2B5EF4-FFF2-40B4-BE49-F238E27FC236}">
                <a16:creationId xmlns:a16="http://schemas.microsoft.com/office/drawing/2014/main" id="{42A2B470-2AAB-457F-938B-A0E738A7E951}"/>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17">
            <a:extLst>
              <a:ext uri="{FF2B5EF4-FFF2-40B4-BE49-F238E27FC236}">
                <a16:creationId xmlns:a16="http://schemas.microsoft.com/office/drawing/2014/main" id="{71AB997F-0E95-402E-A80B-322E0B59FCC2}"/>
              </a:ext>
            </a:extLst>
          </p:cNvPr>
          <p:cNvSpPr>
            <a:spLocks noGrp="1"/>
          </p:cNvSpPr>
          <p:nvPr>
            <p:ph type="sldNum" sz="quarter" idx="12"/>
          </p:nvPr>
        </p:nvSpPr>
        <p:spPr/>
        <p:txBody>
          <a:bodyPr/>
          <a:lstStyle>
            <a:lvl1pPr>
              <a:defRPr/>
            </a:lvl1pPr>
          </a:lstStyle>
          <a:p>
            <a:fld id="{6C9386CB-FC9F-46EA-8344-40E888E22624}" type="slidenum">
              <a:rPr lang="sl-SI" altLang="sl-SI"/>
              <a:pPr/>
              <a:t>‹#›</a:t>
            </a:fld>
            <a:endParaRPr lang="sl-SI" altLang="sl-SI"/>
          </a:p>
        </p:txBody>
      </p:sp>
    </p:spTree>
    <p:extLst>
      <p:ext uri="{BB962C8B-B14F-4D97-AF65-F5344CB8AC3E}">
        <p14:creationId xmlns:p14="http://schemas.microsoft.com/office/powerpoint/2010/main" val="2325307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sl-SI"/>
              <a:t>Kliknite, če želite urediti slog naslova matrice</a:t>
            </a:r>
            <a:endParaRPr lang="en-US"/>
          </a:p>
        </p:txBody>
      </p:sp>
      <p:sp>
        <p:nvSpPr>
          <p:cNvPr id="3" name="Ograda besedila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sl-SI"/>
              <a:t>Kliknite, če želite urediti sloge besedila matrice</a:t>
            </a:r>
          </a:p>
        </p:txBody>
      </p:sp>
      <p:sp>
        <p:nvSpPr>
          <p:cNvPr id="4" name="Ograda vsebin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9">
            <a:extLst>
              <a:ext uri="{FF2B5EF4-FFF2-40B4-BE49-F238E27FC236}">
                <a16:creationId xmlns:a16="http://schemas.microsoft.com/office/drawing/2014/main" id="{14F693BD-2144-40C9-94B2-4224133F50C5}"/>
              </a:ext>
            </a:extLst>
          </p:cNvPr>
          <p:cNvSpPr>
            <a:spLocks noGrp="1"/>
          </p:cNvSpPr>
          <p:nvPr>
            <p:ph type="dt" sz="half" idx="10"/>
          </p:nvPr>
        </p:nvSpPr>
        <p:spPr/>
        <p:txBody>
          <a:bodyPr/>
          <a:lstStyle>
            <a:lvl1pPr>
              <a:defRPr/>
            </a:lvl1pPr>
          </a:lstStyle>
          <a:p>
            <a:pPr>
              <a:defRPr/>
            </a:pPr>
            <a:endParaRPr lang="sl-SI"/>
          </a:p>
        </p:txBody>
      </p:sp>
      <p:sp>
        <p:nvSpPr>
          <p:cNvPr id="6" name="Ograda noge 21">
            <a:extLst>
              <a:ext uri="{FF2B5EF4-FFF2-40B4-BE49-F238E27FC236}">
                <a16:creationId xmlns:a16="http://schemas.microsoft.com/office/drawing/2014/main" id="{0DF94029-89C7-489F-BEEC-D418CBC8E7DC}"/>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7">
            <a:extLst>
              <a:ext uri="{FF2B5EF4-FFF2-40B4-BE49-F238E27FC236}">
                <a16:creationId xmlns:a16="http://schemas.microsoft.com/office/drawing/2014/main" id="{5E158523-ABE8-42D0-9650-BE7B6951C7AB}"/>
              </a:ext>
            </a:extLst>
          </p:cNvPr>
          <p:cNvSpPr>
            <a:spLocks noGrp="1"/>
          </p:cNvSpPr>
          <p:nvPr>
            <p:ph type="sldNum" sz="quarter" idx="12"/>
          </p:nvPr>
        </p:nvSpPr>
        <p:spPr/>
        <p:txBody>
          <a:bodyPr/>
          <a:lstStyle>
            <a:lvl1pPr>
              <a:defRPr/>
            </a:lvl1pPr>
          </a:lstStyle>
          <a:p>
            <a:fld id="{36363577-3C2F-4342-A61D-AEA0BEBDEC44}" type="slidenum">
              <a:rPr lang="sl-SI" altLang="sl-SI"/>
              <a:pPr/>
              <a:t>‹#›</a:t>
            </a:fld>
            <a:endParaRPr lang="sl-SI" altLang="sl-SI"/>
          </a:p>
        </p:txBody>
      </p:sp>
    </p:spTree>
    <p:extLst>
      <p:ext uri="{BB962C8B-B14F-4D97-AF65-F5344CB8AC3E}">
        <p14:creationId xmlns:p14="http://schemas.microsoft.com/office/powerpoint/2010/main" val="284849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5" name="Odreži in zaokroži en kot pravokotnika 8">
            <a:extLst>
              <a:ext uri="{FF2B5EF4-FFF2-40B4-BE49-F238E27FC236}">
                <a16:creationId xmlns:a16="http://schemas.microsoft.com/office/drawing/2014/main" id="{56AC579D-5DC0-43F4-94E9-28FA71F4516E}"/>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Pravokotni trikotnik 11">
            <a:extLst>
              <a:ext uri="{FF2B5EF4-FFF2-40B4-BE49-F238E27FC236}">
                <a16:creationId xmlns:a16="http://schemas.microsoft.com/office/drawing/2014/main" id="{D2F67C26-2ACE-4BF7-B31E-973D1D59091F}"/>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Prostoročno 9">
            <a:extLst>
              <a:ext uri="{FF2B5EF4-FFF2-40B4-BE49-F238E27FC236}">
                <a16:creationId xmlns:a16="http://schemas.microsoft.com/office/drawing/2014/main" id="{21D11854-44B8-4FF3-9C3C-FABA614F393C}"/>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Prostoročno 10">
            <a:extLst>
              <a:ext uri="{FF2B5EF4-FFF2-40B4-BE49-F238E27FC236}">
                <a16:creationId xmlns:a16="http://schemas.microsoft.com/office/drawing/2014/main" id="{EB0F6B01-00A1-459C-9295-397D95F0C8E5}"/>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Naslov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sl-SI"/>
              <a:t>Kliknite, če želite urediti slog naslova matrice</a:t>
            </a:r>
            <a:endParaRPr lang="en-US"/>
          </a:p>
        </p:txBody>
      </p:sp>
      <p:sp>
        <p:nvSpPr>
          <p:cNvPr id="4" name="Ograda besedila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sl-SI"/>
              <a:t>Kliknite, če želite urediti sloge besedila matrice</a:t>
            </a:r>
          </a:p>
        </p:txBody>
      </p:sp>
      <p:sp>
        <p:nvSpPr>
          <p:cNvPr id="3" name="Ograda slik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sl-SI" noProof="0"/>
              <a:t>Kliknite ikono, če želite dodati sliko</a:t>
            </a:r>
            <a:endParaRPr lang="en-US" noProof="0" dirty="0"/>
          </a:p>
        </p:txBody>
      </p:sp>
      <p:sp>
        <p:nvSpPr>
          <p:cNvPr id="9" name="Ograda datuma 4">
            <a:extLst>
              <a:ext uri="{FF2B5EF4-FFF2-40B4-BE49-F238E27FC236}">
                <a16:creationId xmlns:a16="http://schemas.microsoft.com/office/drawing/2014/main" id="{90F30255-3C9C-4AE9-8C24-D5C695DD11FB}"/>
              </a:ext>
            </a:extLst>
          </p:cNvPr>
          <p:cNvSpPr>
            <a:spLocks noGrp="1"/>
          </p:cNvSpPr>
          <p:nvPr>
            <p:ph type="dt" sz="half" idx="10"/>
          </p:nvPr>
        </p:nvSpPr>
        <p:spPr/>
        <p:txBody>
          <a:bodyPr/>
          <a:lstStyle>
            <a:lvl1pPr>
              <a:defRPr/>
            </a:lvl1pPr>
          </a:lstStyle>
          <a:p>
            <a:pPr>
              <a:defRPr/>
            </a:pPr>
            <a:endParaRPr lang="sl-SI"/>
          </a:p>
        </p:txBody>
      </p:sp>
      <p:sp>
        <p:nvSpPr>
          <p:cNvPr id="10" name="Ograda noge 5">
            <a:extLst>
              <a:ext uri="{FF2B5EF4-FFF2-40B4-BE49-F238E27FC236}">
                <a16:creationId xmlns:a16="http://schemas.microsoft.com/office/drawing/2014/main" id="{15DEDBB4-87CB-4B4E-8B3A-D0EF99CE275A}"/>
              </a:ext>
            </a:extLst>
          </p:cNvPr>
          <p:cNvSpPr>
            <a:spLocks noGrp="1"/>
          </p:cNvSpPr>
          <p:nvPr>
            <p:ph type="ftr" sz="quarter" idx="11"/>
          </p:nvPr>
        </p:nvSpPr>
        <p:spPr/>
        <p:txBody>
          <a:bodyPr/>
          <a:lstStyle>
            <a:lvl1pPr>
              <a:defRPr/>
            </a:lvl1pPr>
          </a:lstStyle>
          <a:p>
            <a:pPr>
              <a:defRPr/>
            </a:pPr>
            <a:endParaRPr lang="sl-SI"/>
          </a:p>
        </p:txBody>
      </p:sp>
      <p:sp>
        <p:nvSpPr>
          <p:cNvPr id="11" name="Ograda številke diapozitiva 6">
            <a:extLst>
              <a:ext uri="{FF2B5EF4-FFF2-40B4-BE49-F238E27FC236}">
                <a16:creationId xmlns:a16="http://schemas.microsoft.com/office/drawing/2014/main" id="{45786D3D-F3AF-43AC-808A-5879A0E0A656}"/>
              </a:ext>
            </a:extLst>
          </p:cNvPr>
          <p:cNvSpPr>
            <a:spLocks noGrp="1"/>
          </p:cNvSpPr>
          <p:nvPr>
            <p:ph type="sldNum" sz="quarter" idx="12"/>
          </p:nvPr>
        </p:nvSpPr>
        <p:spPr>
          <a:xfrm>
            <a:off x="8077200" y="6356350"/>
            <a:ext cx="609600" cy="365125"/>
          </a:xfrm>
        </p:spPr>
        <p:txBody>
          <a:bodyPr/>
          <a:lstStyle>
            <a:lvl1pPr>
              <a:defRPr/>
            </a:lvl1pPr>
          </a:lstStyle>
          <a:p>
            <a:fld id="{4EDD2675-C601-4663-876F-B74A9DFC92B8}" type="slidenum">
              <a:rPr lang="sl-SI" altLang="sl-SI"/>
              <a:pPr/>
              <a:t>‹#›</a:t>
            </a:fld>
            <a:endParaRPr lang="sl-SI" altLang="sl-SI"/>
          </a:p>
        </p:txBody>
      </p:sp>
    </p:spTree>
    <p:extLst>
      <p:ext uri="{BB962C8B-B14F-4D97-AF65-F5344CB8AC3E}">
        <p14:creationId xmlns:p14="http://schemas.microsoft.com/office/powerpoint/2010/main" val="280570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rostoročno 6">
            <a:extLst>
              <a:ext uri="{FF2B5EF4-FFF2-40B4-BE49-F238E27FC236}">
                <a16:creationId xmlns:a16="http://schemas.microsoft.com/office/drawing/2014/main" id="{78287026-A56A-403C-9237-4E334E87ADEB}"/>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Prostoročno 7">
            <a:extLst>
              <a:ext uri="{FF2B5EF4-FFF2-40B4-BE49-F238E27FC236}">
                <a16:creationId xmlns:a16="http://schemas.microsoft.com/office/drawing/2014/main" id="{A3E38A21-33D1-4E80-8980-F08732C54416}"/>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Ograda naslova 8">
            <a:extLst>
              <a:ext uri="{FF2B5EF4-FFF2-40B4-BE49-F238E27FC236}">
                <a16:creationId xmlns:a16="http://schemas.microsoft.com/office/drawing/2014/main" id="{C2BC7337-241D-4EB3-B398-DB43B8BB894F}"/>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sl-SI" altLang="sl-SI"/>
              <a:t>Kliknite, če želite urediti slog naslova matrice</a:t>
            </a:r>
            <a:endParaRPr lang="en-US" altLang="sl-SI"/>
          </a:p>
        </p:txBody>
      </p:sp>
      <p:sp>
        <p:nvSpPr>
          <p:cNvPr id="1029" name="Ograda besedila 29">
            <a:extLst>
              <a:ext uri="{FF2B5EF4-FFF2-40B4-BE49-F238E27FC236}">
                <a16:creationId xmlns:a16="http://schemas.microsoft.com/office/drawing/2014/main" id="{1DD38168-E64A-4251-8911-0F92195A7DE0}"/>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0" name="Ograda datuma 9">
            <a:extLst>
              <a:ext uri="{FF2B5EF4-FFF2-40B4-BE49-F238E27FC236}">
                <a16:creationId xmlns:a16="http://schemas.microsoft.com/office/drawing/2014/main" id="{D896362F-4B61-482C-9C33-0EF26911E43E}"/>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sl-SI"/>
          </a:p>
        </p:txBody>
      </p:sp>
      <p:sp>
        <p:nvSpPr>
          <p:cNvPr id="22" name="Ograda noge 21">
            <a:extLst>
              <a:ext uri="{FF2B5EF4-FFF2-40B4-BE49-F238E27FC236}">
                <a16:creationId xmlns:a16="http://schemas.microsoft.com/office/drawing/2014/main" id="{57A3D2A8-2992-4880-9F11-39F68CF60F5C}"/>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sl-SI"/>
          </a:p>
        </p:txBody>
      </p:sp>
      <p:sp>
        <p:nvSpPr>
          <p:cNvPr id="18" name="Ograda številke diapozitiva 17">
            <a:extLst>
              <a:ext uri="{FF2B5EF4-FFF2-40B4-BE49-F238E27FC236}">
                <a16:creationId xmlns:a16="http://schemas.microsoft.com/office/drawing/2014/main" id="{16F31D7D-751C-49EF-9A41-F98CA2E1C3AF}"/>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FCA72C6D-4CEF-48C2-A13A-3E5C66538C9F}" type="slidenum">
              <a:rPr lang="sl-SI" altLang="sl-SI"/>
              <a:pPr/>
              <a:t>‹#›</a:t>
            </a:fld>
            <a:endParaRPr lang="sl-SI" altLang="sl-SI"/>
          </a:p>
        </p:txBody>
      </p:sp>
      <p:grpSp>
        <p:nvGrpSpPr>
          <p:cNvPr id="1033" name="Skupina 1">
            <a:extLst>
              <a:ext uri="{FF2B5EF4-FFF2-40B4-BE49-F238E27FC236}">
                <a16:creationId xmlns:a16="http://schemas.microsoft.com/office/drawing/2014/main" id="{220B6442-F967-4922-BFDF-F7BC5D3B367A}"/>
              </a:ext>
            </a:extLst>
          </p:cNvPr>
          <p:cNvGrpSpPr>
            <a:grpSpLocks/>
          </p:cNvGrpSpPr>
          <p:nvPr/>
        </p:nvGrpSpPr>
        <p:grpSpPr bwMode="auto">
          <a:xfrm>
            <a:off x="-19050" y="203200"/>
            <a:ext cx="9180513" cy="647700"/>
            <a:chOff x="-19045" y="216550"/>
            <a:chExt cx="9180548" cy="649224"/>
          </a:xfrm>
        </p:grpSpPr>
        <p:sp>
          <p:nvSpPr>
            <p:cNvPr id="12" name="Prostoročno 11">
              <a:extLst>
                <a:ext uri="{FF2B5EF4-FFF2-40B4-BE49-F238E27FC236}">
                  <a16:creationId xmlns:a16="http://schemas.microsoft.com/office/drawing/2014/main" id="{017FC25D-C260-4A69-A794-ADA08D06F1FD}"/>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Prostoročno 12">
              <a:extLst>
                <a:ext uri="{FF2B5EF4-FFF2-40B4-BE49-F238E27FC236}">
                  <a16:creationId xmlns:a16="http://schemas.microsoft.com/office/drawing/2014/main" id="{110ADEDB-14DF-4E32-B389-52C08728BE22}"/>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anose="020F0502020204030204" pitchFamily="34" charset="0"/>
        </a:defRPr>
      </a:lvl2pPr>
      <a:lvl3pPr algn="l" rtl="0" fontAlgn="base">
        <a:spcBef>
          <a:spcPct val="0"/>
        </a:spcBef>
        <a:spcAft>
          <a:spcPct val="0"/>
        </a:spcAft>
        <a:defRPr sz="5000">
          <a:solidFill>
            <a:schemeClr val="tx2"/>
          </a:solidFill>
          <a:latin typeface="Calibri" panose="020F0502020204030204" pitchFamily="34" charset="0"/>
        </a:defRPr>
      </a:lvl3pPr>
      <a:lvl4pPr algn="l" rtl="0" fontAlgn="base">
        <a:spcBef>
          <a:spcPct val="0"/>
        </a:spcBef>
        <a:spcAft>
          <a:spcPct val="0"/>
        </a:spcAft>
        <a:defRPr sz="5000">
          <a:solidFill>
            <a:schemeClr val="tx2"/>
          </a:solidFill>
          <a:latin typeface="Calibri" panose="020F0502020204030204" pitchFamily="34" charset="0"/>
        </a:defRPr>
      </a:lvl4pPr>
      <a:lvl5pPr algn="l" rtl="0" fontAlgn="base">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fontAlgn="base">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5F28750-6B18-49AA-B511-CD180C50645C}"/>
              </a:ext>
            </a:extLst>
          </p:cNvPr>
          <p:cNvSpPr>
            <a:spLocks noGrp="1" noChangeArrowheads="1"/>
          </p:cNvSpPr>
          <p:nvPr>
            <p:ph type="ctrTitle"/>
          </p:nvPr>
        </p:nvSpPr>
        <p:spPr/>
        <p:txBody>
          <a:bodyPr/>
          <a:lstStyle/>
          <a:p>
            <a:pPr fontAlgn="auto">
              <a:spcAft>
                <a:spcPts val="0"/>
              </a:spcAft>
              <a:defRPr/>
            </a:pPr>
            <a:r>
              <a:rPr lang="sl-SI"/>
              <a:t>ONESNAŽEVANJE ZRAKA</a:t>
            </a:r>
          </a:p>
        </p:txBody>
      </p:sp>
      <p:sp>
        <p:nvSpPr>
          <p:cNvPr id="5123" name="Rectangle 3">
            <a:extLst>
              <a:ext uri="{FF2B5EF4-FFF2-40B4-BE49-F238E27FC236}">
                <a16:creationId xmlns:a16="http://schemas.microsoft.com/office/drawing/2014/main" id="{A2135377-98C2-46DF-B2BB-29408BC11890}"/>
              </a:ext>
            </a:extLst>
          </p:cNvPr>
          <p:cNvSpPr>
            <a:spLocks noGrp="1" noChangeArrowheads="1"/>
          </p:cNvSpPr>
          <p:nvPr>
            <p:ph type="subTitle" idx="1"/>
          </p:nvPr>
        </p:nvSpPr>
        <p:spPr>
          <a:xfrm>
            <a:off x="533400" y="3228975"/>
            <a:ext cx="7854950" cy="1752600"/>
          </a:xfrm>
        </p:spPr>
        <p:txBody>
          <a:bodyPr/>
          <a:lstStyle/>
          <a:p>
            <a:pPr marR="0"/>
            <a:r>
              <a:rPr lang="sl-SI" altLang="sl-SI"/>
              <a:t>LETALSKI  PROMET</a:t>
            </a:r>
          </a:p>
        </p:txBody>
      </p:sp>
      <p:pic>
        <p:nvPicPr>
          <p:cNvPr id="5124" name="Picture 4">
            <a:extLst>
              <a:ext uri="{FF2B5EF4-FFF2-40B4-BE49-F238E27FC236}">
                <a16:creationId xmlns:a16="http://schemas.microsoft.com/office/drawing/2014/main" id="{BE6A5A9E-1536-48F8-89E6-4418402F7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4071938"/>
            <a:ext cx="28082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a:extLst>
              <a:ext uri="{FF2B5EF4-FFF2-40B4-BE49-F238E27FC236}">
                <a16:creationId xmlns:a16="http://schemas.microsoft.com/office/drawing/2014/main" id="{777EB42F-09B7-42F2-8D57-F5DE53271E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428625"/>
            <a:ext cx="2552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a:extLst>
              <a:ext uri="{FF2B5EF4-FFF2-40B4-BE49-F238E27FC236}">
                <a16:creationId xmlns:a16="http://schemas.microsoft.com/office/drawing/2014/main" id="{AE963B31-9047-4DDD-B45B-7E60968FA5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813" y="4000500"/>
            <a:ext cx="259238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a:extLst>
              <a:ext uri="{FF2B5EF4-FFF2-40B4-BE49-F238E27FC236}">
                <a16:creationId xmlns:a16="http://schemas.microsoft.com/office/drawing/2014/main" id="{8416CDC8-7DE3-4C1F-8CBA-5C60FD3CF0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125" y="357188"/>
            <a:ext cx="24288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A1448E4-2F76-48F4-B488-2C7366756AF4}"/>
              </a:ext>
            </a:extLst>
          </p:cNvPr>
          <p:cNvSpPr>
            <a:spLocks noGrp="1" noChangeArrowheads="1"/>
          </p:cNvSpPr>
          <p:nvPr>
            <p:ph type="title"/>
          </p:nvPr>
        </p:nvSpPr>
        <p:spPr>
          <a:xfrm>
            <a:off x="468313" y="260350"/>
            <a:ext cx="8229600" cy="1143000"/>
          </a:xfrm>
        </p:spPr>
        <p:txBody>
          <a:bodyPr/>
          <a:lstStyle/>
          <a:p>
            <a:r>
              <a:rPr lang="sl-SI" altLang="sl-SI"/>
              <a:t>POSLEDICE</a:t>
            </a:r>
          </a:p>
        </p:txBody>
      </p:sp>
      <p:sp>
        <p:nvSpPr>
          <p:cNvPr id="3075" name="Rectangle 3">
            <a:extLst>
              <a:ext uri="{FF2B5EF4-FFF2-40B4-BE49-F238E27FC236}">
                <a16:creationId xmlns:a16="http://schemas.microsoft.com/office/drawing/2014/main" id="{01DC22AA-78C4-421F-B370-FE6F56587DB0}"/>
              </a:ext>
            </a:extLst>
          </p:cNvPr>
          <p:cNvSpPr>
            <a:spLocks noGrp="1" noChangeArrowheads="1"/>
          </p:cNvSpPr>
          <p:nvPr>
            <p:ph idx="1"/>
          </p:nvPr>
        </p:nvSpPr>
        <p:spPr/>
        <p:txBody>
          <a:bodyPr/>
          <a:lstStyle/>
          <a:p>
            <a:pPr>
              <a:buFontTx/>
              <a:buNone/>
            </a:pPr>
            <a:r>
              <a:rPr lang="sl-SI" altLang="sl-SI" sz="2800"/>
              <a:t>   V mestih velik  del  onesnaženega zraka in prisotnosti CO2 je pripisati prav  letalskemu promet ,kljub vsem tehnološkim izboljšavam.</a:t>
            </a:r>
          </a:p>
          <a:p>
            <a:r>
              <a:rPr lang="sl-SI" altLang="sl-SI" sz="2800"/>
              <a:t>Izgorevanje kerozina (letalsko  gorivo) povzroča v  veliki meri nastanek tople  grede v atmosferi.</a:t>
            </a:r>
          </a:p>
          <a:p>
            <a:r>
              <a:rPr lang="sl-SI" altLang="sl-SI" sz="2800"/>
              <a:t>Velik problem pa  je  tudi hrup,saj je  večina svetovnih letališč,športnih in  helikopterskih zgrajenih ravno ob  urbanih in  gosto poseljenih mestih.</a:t>
            </a:r>
          </a:p>
        </p:txBody>
      </p:sp>
      <p:pic>
        <p:nvPicPr>
          <p:cNvPr id="3078" name="Picture 6">
            <a:extLst>
              <a:ext uri="{FF2B5EF4-FFF2-40B4-BE49-F238E27FC236}">
                <a16:creationId xmlns:a16="http://schemas.microsoft.com/office/drawing/2014/main" id="{C28FBE57-DDA1-4405-9A04-E3C96DA3B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65400"/>
            <a:ext cx="403225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to="" calcmode="lin" valueType="num">
                                      <p:cBhvr>
                                        <p:cTn id="7" dur="1" fill="hold"/>
                                        <p:tgtEl>
                                          <p:spTgt spid="307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circle(in)">
                                      <p:cBhvr>
                                        <p:cTn id="12" dur="20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circle(in)">
                                      <p:cBhvr>
                                        <p:cTn id="17" dur="20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 to="" calcmode="lin" valueType="num">
                                      <p:cBhvr>
                                        <p:cTn id="22" dur="1" fill="hold"/>
                                        <p:tgtEl>
                                          <p:spTgt spid="307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D3EE859-F3DC-4847-8373-093A0052A705}"/>
              </a:ext>
            </a:extLst>
          </p:cNvPr>
          <p:cNvSpPr>
            <a:spLocks noGrp="1" noChangeArrowheads="1"/>
          </p:cNvSpPr>
          <p:nvPr>
            <p:ph type="title"/>
          </p:nvPr>
        </p:nvSpPr>
        <p:spPr/>
        <p:txBody>
          <a:bodyPr/>
          <a:lstStyle/>
          <a:p>
            <a:r>
              <a:rPr lang="sl-SI" altLang="sl-SI"/>
              <a:t>IZPUŠNI PLINI</a:t>
            </a:r>
          </a:p>
        </p:txBody>
      </p:sp>
      <p:sp>
        <p:nvSpPr>
          <p:cNvPr id="4099" name="Rectangle 3">
            <a:extLst>
              <a:ext uri="{FF2B5EF4-FFF2-40B4-BE49-F238E27FC236}">
                <a16:creationId xmlns:a16="http://schemas.microsoft.com/office/drawing/2014/main" id="{5FA4BDF4-7E1D-4A83-984F-C770D210DB53}"/>
              </a:ext>
            </a:extLst>
          </p:cNvPr>
          <p:cNvSpPr>
            <a:spLocks noGrp="1" noChangeArrowheads="1"/>
          </p:cNvSpPr>
          <p:nvPr>
            <p:ph idx="1"/>
          </p:nvPr>
        </p:nvSpPr>
        <p:spPr/>
        <p:txBody>
          <a:bodyPr/>
          <a:lstStyle/>
          <a:p>
            <a:r>
              <a:rPr lang="sl-SI" altLang="sl-SI"/>
              <a:t>Posledica  izpušnih  plinov je  zmanjševanje ozonske  plasti ,s tem  naraščanje zemeljske temperature in spreminjanje klimatskih  sprememb.</a:t>
            </a:r>
          </a:p>
          <a:p>
            <a:r>
              <a:rPr lang="sl-SI" altLang="sl-SI"/>
              <a:t>Okoljevarstveniki pravijo, da so izpusti toplogrednih plinov na  velikih višinah dvakrat  bolj škodljivi za  ozračje kot  pri  tleh.</a:t>
            </a:r>
          </a:p>
        </p:txBody>
      </p:sp>
      <p:pic>
        <p:nvPicPr>
          <p:cNvPr id="4100" name="Picture 4">
            <a:extLst>
              <a:ext uri="{FF2B5EF4-FFF2-40B4-BE49-F238E27FC236}">
                <a16:creationId xmlns:a16="http://schemas.microsoft.com/office/drawing/2014/main" id="{A78D9D0C-0131-46E9-BB90-693E900BD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125538"/>
            <a:ext cx="4132262"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a:extLst>
              <a:ext uri="{FF2B5EF4-FFF2-40B4-BE49-F238E27FC236}">
                <a16:creationId xmlns:a16="http://schemas.microsoft.com/office/drawing/2014/main" id="{EA26BDAA-68DE-4167-BBBF-A731FB56A3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3644900"/>
            <a:ext cx="3240088"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to="" calcmode="lin" valueType="num">
                                      <p:cBhvr>
                                        <p:cTn id="7" dur="1" fill="hold"/>
                                        <p:tgtEl>
                                          <p:spTgt spid="409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 to="" calcmode="lin" valueType="num">
                                      <p:cBhvr>
                                        <p:cTn id="12" dur="1" fill="hold"/>
                                        <p:tgtEl>
                                          <p:spTgt spid="409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 to="" calcmode="lin" valueType="num">
                                      <p:cBhvr>
                                        <p:cTn id="17" dur="1" fill="hold"/>
                                        <p:tgtEl>
                                          <p:spTgt spid="4100"/>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anim to="" calcmode="lin" valueType="num">
                                      <p:cBhvr>
                                        <p:cTn id="22" dur="1" fill="hold"/>
                                        <p:tgtEl>
                                          <p:spTgt spid="410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D2E8E95-8ABB-422A-B3DE-05F8C072ED86}"/>
              </a:ext>
            </a:extLst>
          </p:cNvPr>
          <p:cNvSpPr>
            <a:spLocks noGrp="1" noChangeArrowheads="1"/>
          </p:cNvSpPr>
          <p:nvPr>
            <p:ph type="title"/>
          </p:nvPr>
        </p:nvSpPr>
        <p:spPr/>
        <p:txBody>
          <a:bodyPr/>
          <a:lstStyle/>
          <a:p>
            <a:r>
              <a:rPr lang="sl-SI" altLang="sl-SI"/>
              <a:t>KEROZIN</a:t>
            </a:r>
          </a:p>
        </p:txBody>
      </p:sp>
      <p:sp>
        <p:nvSpPr>
          <p:cNvPr id="9219" name="Rectangle 3">
            <a:extLst>
              <a:ext uri="{FF2B5EF4-FFF2-40B4-BE49-F238E27FC236}">
                <a16:creationId xmlns:a16="http://schemas.microsoft.com/office/drawing/2014/main" id="{4CAE8607-AA5A-437D-998E-3088A0604BF4}"/>
              </a:ext>
            </a:extLst>
          </p:cNvPr>
          <p:cNvSpPr>
            <a:spLocks noGrp="1" noChangeArrowheads="1"/>
          </p:cNvSpPr>
          <p:nvPr>
            <p:ph idx="1"/>
          </p:nvPr>
        </p:nvSpPr>
        <p:spPr/>
        <p:txBody>
          <a:bodyPr/>
          <a:lstStyle/>
          <a:p>
            <a:r>
              <a:rPr lang="sl-SI" altLang="sl-SI" sz="2800"/>
              <a:t>Kerozin je  vnetljiv ogljikovodik , ki se pridobiva z destilacijo surove nafte .</a:t>
            </a:r>
          </a:p>
          <a:p>
            <a:r>
              <a:rPr lang="sl-SI" altLang="sl-SI" sz="2800"/>
              <a:t>Je tekoča frakcija z vreliščem od 150 do 300 stopin celzija .</a:t>
            </a:r>
          </a:p>
          <a:p>
            <a:r>
              <a:rPr lang="sl-SI" altLang="sl-SI" sz="2800"/>
              <a:t>Uporablja se kot gorivo za reaktivne, turbopropelerske in turbogredne motorje letal.</a:t>
            </a:r>
          </a:p>
          <a:p>
            <a:r>
              <a:rPr lang="sl-SI" altLang="sl-SI" sz="2800"/>
              <a:t>Kerozin je razvrščen med nevarne pripravke, saj ob zaužitju povzroči poškodbo pljuč.</a:t>
            </a:r>
          </a:p>
        </p:txBody>
      </p:sp>
      <p:pic>
        <p:nvPicPr>
          <p:cNvPr id="9220" name="Picture 4">
            <a:extLst>
              <a:ext uri="{FF2B5EF4-FFF2-40B4-BE49-F238E27FC236}">
                <a16:creationId xmlns:a16="http://schemas.microsoft.com/office/drawing/2014/main" id="{21F4B1FA-AF8B-4B9E-AC5E-CBD678A0E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565400"/>
            <a:ext cx="4103688"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ircle(in)">
                                      <p:cBhvr>
                                        <p:cTn id="7" dur="20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 to="" calcmode="lin" valueType="num">
                                      <p:cBhvr>
                                        <p:cTn id="12" dur="1" fill="hold"/>
                                        <p:tgtEl>
                                          <p:spTgt spid="921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 to="" calcmode="lin" valueType="num">
                                      <p:cBhvr>
                                        <p:cTn id="17" dur="1" fill="hold"/>
                                        <p:tgtEl>
                                          <p:spTgt spid="9219">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 to="" calcmode="lin" valueType="num">
                                      <p:cBhvr>
                                        <p:cTn id="22" dur="1" fill="hold"/>
                                        <p:tgtEl>
                                          <p:spTgt spid="9219">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9220"/>
                                        </p:tgtEl>
                                        <p:attrNameLst>
                                          <p:attrName>style.visibility</p:attrName>
                                        </p:attrNameLst>
                                      </p:cBhvr>
                                      <p:to>
                                        <p:strVal val="visible"/>
                                      </p:to>
                                    </p:set>
                                    <p:anim to="" calcmode="lin" valueType="num">
                                      <p:cBhvr>
                                        <p:cTn id="27" dur="1" fill="hold"/>
                                        <p:tgtEl>
                                          <p:spTgt spid="92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122B6CC-68C5-41F1-B7D8-9F4376AA6B70}"/>
              </a:ext>
            </a:extLst>
          </p:cNvPr>
          <p:cNvSpPr>
            <a:spLocks noGrp="1" noChangeArrowheads="1"/>
          </p:cNvSpPr>
          <p:nvPr>
            <p:ph type="title"/>
          </p:nvPr>
        </p:nvSpPr>
        <p:spPr/>
        <p:txBody>
          <a:bodyPr/>
          <a:lstStyle/>
          <a:p>
            <a:r>
              <a:rPr lang="sl-SI" altLang="sl-SI"/>
              <a:t>ONESNAŽEN  ZRAK</a:t>
            </a:r>
          </a:p>
        </p:txBody>
      </p:sp>
      <p:sp>
        <p:nvSpPr>
          <p:cNvPr id="6147" name="Rectangle 3">
            <a:extLst>
              <a:ext uri="{FF2B5EF4-FFF2-40B4-BE49-F238E27FC236}">
                <a16:creationId xmlns:a16="http://schemas.microsoft.com/office/drawing/2014/main" id="{D5B62267-5A19-47BF-9010-6B58813C6B0B}"/>
              </a:ext>
            </a:extLst>
          </p:cNvPr>
          <p:cNvSpPr>
            <a:spLocks noGrp="1" noChangeArrowheads="1"/>
          </p:cNvSpPr>
          <p:nvPr>
            <p:ph idx="1"/>
          </p:nvPr>
        </p:nvSpPr>
        <p:spPr/>
        <p:txBody>
          <a:bodyPr/>
          <a:lstStyle/>
          <a:p>
            <a:r>
              <a:rPr lang="sl-SI" altLang="sl-SI"/>
              <a:t>Onesnažen  zrak vsebuje številne druge  primesi ,ki  se  primešajo ali naravno (vulkanizem,s  cvetnim  pelodom, s pršenjem vode,…) ali s človeškimi dejavnostmi  oz. polutanti (plini  iz  industrije,prometa...)</a:t>
            </a:r>
          </a:p>
        </p:txBody>
      </p:sp>
      <p:pic>
        <p:nvPicPr>
          <p:cNvPr id="6148" name="Picture 4">
            <a:extLst>
              <a:ext uri="{FF2B5EF4-FFF2-40B4-BE49-F238E27FC236}">
                <a16:creationId xmlns:a16="http://schemas.microsoft.com/office/drawing/2014/main" id="{833E6015-F9E9-4883-BC8B-6686F408E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906588"/>
            <a:ext cx="3813175"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to="" calcmode="lin" valueType="num">
                                      <p:cBhvr>
                                        <p:cTn id="7" dur="1" fill="hold"/>
                                        <p:tgtEl>
                                          <p:spTgt spid="614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 to="" calcmode="lin" valueType="num">
                                      <p:cBhvr>
                                        <p:cTn id="12" dur="1" fill="hold"/>
                                        <p:tgtEl>
                                          <p:spTgt spid="61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7EA8E60-9644-4830-9985-DF2D3A0A7A69}"/>
              </a:ext>
            </a:extLst>
          </p:cNvPr>
          <p:cNvSpPr>
            <a:spLocks noGrp="1" noChangeArrowheads="1"/>
          </p:cNvSpPr>
          <p:nvPr>
            <p:ph type="title"/>
          </p:nvPr>
        </p:nvSpPr>
        <p:spPr/>
        <p:txBody>
          <a:bodyPr/>
          <a:lstStyle/>
          <a:p>
            <a:r>
              <a:rPr lang="sl-SI" altLang="sl-SI"/>
              <a:t>RAZVOJ</a:t>
            </a:r>
          </a:p>
        </p:txBody>
      </p:sp>
      <p:sp>
        <p:nvSpPr>
          <p:cNvPr id="7171" name="Rectangle 3">
            <a:extLst>
              <a:ext uri="{FF2B5EF4-FFF2-40B4-BE49-F238E27FC236}">
                <a16:creationId xmlns:a16="http://schemas.microsoft.com/office/drawing/2014/main" id="{0D7383B1-7F23-438B-A970-6B87E2D7CA9A}"/>
              </a:ext>
            </a:extLst>
          </p:cNvPr>
          <p:cNvSpPr>
            <a:spLocks noGrp="1" noChangeArrowheads="1"/>
          </p:cNvSpPr>
          <p:nvPr>
            <p:ph idx="1"/>
          </p:nvPr>
        </p:nvSpPr>
        <p:spPr/>
        <p:txBody>
          <a:bodyPr/>
          <a:lstStyle/>
          <a:p>
            <a:pPr>
              <a:lnSpc>
                <a:spcPct val="90000"/>
              </a:lnSpc>
            </a:pPr>
            <a:r>
              <a:rPr lang="sl-SI" altLang="sl-SI"/>
              <a:t>V zadnjih 50  letih so  seveda proizvajalci uvedli  mnoge  spremembe ,začeli  so  uporabljati sestavljene snovi in lažje ter učinkovitejše motorje. Znanstveniki opozarjajo, da  bo v prihodnje težje  napredovati v obstoječih okvirih, večji  proizvajalci, kot sta Airbus in Boeing,pa iščejo načine, kako bi čim hitreje povrnili svoje vložke v razvoj –kar pa s temeljitimi spremembami ni  mogoče.</a:t>
            </a:r>
          </a:p>
        </p:txBody>
      </p:sp>
      <p:pic>
        <p:nvPicPr>
          <p:cNvPr id="7172" name="Picture 4">
            <a:extLst>
              <a:ext uri="{FF2B5EF4-FFF2-40B4-BE49-F238E27FC236}">
                <a16:creationId xmlns:a16="http://schemas.microsoft.com/office/drawing/2014/main" id="{03F4472A-3240-4A17-BE2A-A1C9B5DC4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700213"/>
            <a:ext cx="33115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a:extLst>
              <a:ext uri="{FF2B5EF4-FFF2-40B4-BE49-F238E27FC236}">
                <a16:creationId xmlns:a16="http://schemas.microsoft.com/office/drawing/2014/main" id="{6EDE5887-2C3E-46E4-ADF5-45A6B4C0DF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700213"/>
            <a:ext cx="3241675"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a:extLst>
              <a:ext uri="{FF2B5EF4-FFF2-40B4-BE49-F238E27FC236}">
                <a16:creationId xmlns:a16="http://schemas.microsoft.com/office/drawing/2014/main" id="{D9C2E172-A700-47D5-B28C-7F1FF5AB50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414972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to="" calcmode="lin" valueType="num">
                                      <p:cBhvr>
                                        <p:cTn id="7" dur="1" fill="hold"/>
                                        <p:tgtEl>
                                          <p:spTgt spid="717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 to="" calcmode="lin" valueType="num">
                                      <p:cBhvr>
                                        <p:cTn id="12" dur="1" fill="hold"/>
                                        <p:tgtEl>
                                          <p:spTgt spid="7172"/>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7173"/>
                                        </p:tgtEl>
                                        <p:attrNameLst>
                                          <p:attrName>style.visibility</p:attrName>
                                        </p:attrNameLst>
                                      </p:cBhvr>
                                      <p:to>
                                        <p:strVal val="visible"/>
                                      </p:to>
                                    </p:set>
                                    <p:anim to="" calcmode="lin" valueType="num">
                                      <p:cBhvr>
                                        <p:cTn id="17" dur="1" fill="hold"/>
                                        <p:tgtEl>
                                          <p:spTgt spid="7173"/>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 to="" calcmode="lin" valueType="num">
                                      <p:cBhvr>
                                        <p:cTn id="22" dur="1" fill="hold"/>
                                        <p:tgtEl>
                                          <p:spTgt spid="71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1900959-F9B8-4E50-82EE-A9CE096E0EB4}"/>
              </a:ext>
            </a:extLst>
          </p:cNvPr>
          <p:cNvSpPr>
            <a:spLocks noGrp="1" noChangeArrowheads="1"/>
          </p:cNvSpPr>
          <p:nvPr>
            <p:ph type="title"/>
          </p:nvPr>
        </p:nvSpPr>
        <p:spPr/>
        <p:txBody>
          <a:bodyPr/>
          <a:lstStyle/>
          <a:p>
            <a:r>
              <a:rPr lang="sl-SI" altLang="sl-SI"/>
              <a:t>EKOLOŠKO LETALO</a:t>
            </a:r>
          </a:p>
        </p:txBody>
      </p:sp>
      <p:sp>
        <p:nvSpPr>
          <p:cNvPr id="8195" name="Rectangle 3">
            <a:extLst>
              <a:ext uri="{FF2B5EF4-FFF2-40B4-BE49-F238E27FC236}">
                <a16:creationId xmlns:a16="http://schemas.microsoft.com/office/drawing/2014/main" id="{41C40E63-2B6D-4B19-8383-E32250D9BE5A}"/>
              </a:ext>
            </a:extLst>
          </p:cNvPr>
          <p:cNvSpPr>
            <a:spLocks noGrp="1" noChangeArrowheads="1"/>
          </p:cNvSpPr>
          <p:nvPr>
            <p:ph idx="1"/>
          </p:nvPr>
        </p:nvSpPr>
        <p:spPr/>
        <p:txBody>
          <a:bodyPr/>
          <a:lstStyle/>
          <a:p>
            <a:pPr>
              <a:lnSpc>
                <a:spcPct val="80000"/>
              </a:lnSpc>
            </a:pPr>
            <a:r>
              <a:rPr lang="sl-SI" altLang="sl-SI" sz="2400"/>
              <a:t>Skupina angleških in ameriških znanstvenikov razvija novo obliko letala , ki naj bi pomagala zmanjšati podnebne spremembe. Oblika t.i. SAX-40 se močno razlikuje od običajnih letal. Ima posebna spojena krila ,ki spominjajo na netopirja ,je klinaste oblike in ima repa. Povzroča veliko manj hrupa kot druga sodobna letala,njegova največja prednost pa je 35 odstotkov boljša izraba goriva. Letalo je še prototip ,saj so proizvajalci pri uvajanju tovrstnih novosti zelo previdni; ti s seboj namreč prinašajo veliko tveganja in stroškov .Za zdaj zato raje prenavljajo obstoječe modele. Sicer pa se SAX-40 ne veselite prehitro ,tudi če bi se proizvajalci zanj odločili v kratkem , najbrž ne bi bil na voljo potnikom pred letom 2030.  </a:t>
            </a:r>
          </a:p>
        </p:txBody>
      </p:sp>
      <p:pic>
        <p:nvPicPr>
          <p:cNvPr id="8196" name="Picture 4">
            <a:extLst>
              <a:ext uri="{FF2B5EF4-FFF2-40B4-BE49-F238E27FC236}">
                <a16:creationId xmlns:a16="http://schemas.microsoft.com/office/drawing/2014/main" id="{8DEC2200-8E06-4070-BC65-D632BF27D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924175"/>
            <a:ext cx="3887788"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to="" calcmode="lin" valueType="num">
                                      <p:cBhvr>
                                        <p:cTn id="7" dur="1" fill="hold"/>
                                        <p:tgtEl>
                                          <p:spTgt spid="819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 to="" calcmode="lin" valueType="num">
                                      <p:cBhvr>
                                        <p:cTn id="12" dur="1" fill="hold"/>
                                        <p:tgtEl>
                                          <p:spTgt spid="819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tek">
  <a:themeElements>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ote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ote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0</TotalTime>
  <Words>405</Words>
  <Application>Microsoft Office PowerPoint</Application>
  <PresentationFormat>On-screen Show (4:3)</PresentationFormat>
  <Paragraphs>27</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Constantia</vt:lpstr>
      <vt:lpstr>Wingdings 2</vt:lpstr>
      <vt:lpstr>Potek</vt:lpstr>
      <vt:lpstr>ONESNAŽEVANJE ZRAKA</vt:lpstr>
      <vt:lpstr>POSLEDICE</vt:lpstr>
      <vt:lpstr>IZPUŠNI PLINI</vt:lpstr>
      <vt:lpstr>KEROZIN</vt:lpstr>
      <vt:lpstr>ONESNAŽEN  ZRAK</vt:lpstr>
      <vt:lpstr>RAZVOJ</vt:lpstr>
      <vt:lpstr>EKOLOŠKO LETALO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2019-06-03T09:11:57Z</dcterms:created>
  <dcterms:modified xsi:type="dcterms:W3CDTF">2019-06-03T09:11:57Z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