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6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5B637B9A-8E68-4E79-BB78-06933267E2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1DF244E5-91EB-4BD8-ADC9-55CF048D79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01AA49-B425-4B40-A34A-519AFFAB07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4A81C4DB-1FF5-4CF5-AA6B-10DBE3BD0D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F8EC2135-14A7-4529-965B-8281926CE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87AD8E4-98DA-4FDD-B816-FA4F8C878C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DA784E0-F697-463F-8486-3BB719A12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4079787-78DB-4EDB-A42B-5F18E5C3BBB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2BB6586F-C7B9-4249-B79D-38EA0BFD31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4F4422B3-75A4-4813-BD11-8447BCF83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F7876F91-63C0-4D49-A22F-E8C93BB83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92128B-6D1A-4504-A9BD-891360B0FCF2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0">
            <a:extLst>
              <a:ext uri="{FF2B5EF4-FFF2-40B4-BE49-F238E27FC236}">
                <a16:creationId xmlns:a16="http://schemas.microsoft.com/office/drawing/2014/main" id="{BCF54C54-D5C9-4FC6-8FF5-CC330704119D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12">
            <a:extLst>
              <a:ext uri="{FF2B5EF4-FFF2-40B4-BE49-F238E27FC236}">
                <a16:creationId xmlns:a16="http://schemas.microsoft.com/office/drawing/2014/main" id="{84784961-3ED4-4F4C-9C48-BAA3B2473314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DDC57F49-FA18-4E4B-8DE9-BB6515EB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A70E-1371-4BE4-8F29-DE6F04FA39A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369D659C-BBF9-4A7D-A725-045697CE7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553E5620-9B2F-491F-A2C7-07F26112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5DE7A-0F88-409C-A16C-1E998891CF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6078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E95C825-87B8-4D85-BBA6-4E781C36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2681-4613-475D-BF2C-8E3412EDCD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9895147-E166-44AA-8197-A8A34172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77420303-2B5D-496F-A94F-0A43D6B6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697B-2666-4696-A7DC-167195787E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821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A888CE3-C229-40F4-904F-78614451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25C1-D626-4456-8A3F-70185C590B4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9AAAD1A-DF88-41A9-AEE5-C805A98A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9FF32FC-2BB6-4E39-A09C-A2DB6F9B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3D80-02B5-4738-896F-F08D671A8D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575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73864FD-B69F-4837-BDF5-66268A31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A167-0599-45A5-82FA-63D5EE8FC7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D1B8CAF-87D1-4C92-9774-102E82CF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F39C9E0-4CBC-4A13-BD67-A3480B48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80B5-222E-4013-B8B8-5C271141BE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822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0">
            <a:extLst>
              <a:ext uri="{FF2B5EF4-FFF2-40B4-BE49-F238E27FC236}">
                <a16:creationId xmlns:a16="http://schemas.microsoft.com/office/drawing/2014/main" id="{E44F2352-229C-488E-B61C-64597ECB2D85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12">
            <a:extLst>
              <a:ext uri="{FF2B5EF4-FFF2-40B4-BE49-F238E27FC236}">
                <a16:creationId xmlns:a16="http://schemas.microsoft.com/office/drawing/2014/main" id="{C3E29E48-B8E5-4C80-8036-797EAF405DA4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E6CC02EF-4C0B-42D9-A8C2-7E735D3E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2032-ED20-4B38-9263-49CF080BA2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4880A913-AD3D-4D4F-A595-15BF4E8F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5A52A2B6-855B-41DD-A4A2-6471779A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14AB-6540-41A9-A6B3-32801E7A7D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383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55C71BB2-5519-477B-97A9-6146E2B2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65F6-365E-46C2-AAEE-7F70C5A4492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F9F1C9D5-EF8E-4703-85AA-5E9A20C7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932EAA5B-CC7C-404B-962C-5E5A5ADD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D2747-BFCC-4A40-88A0-F43B1D76FF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55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04A4CB34-AB77-45C0-AD62-6BFC06BF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E2DE-DA45-426D-8BA2-E0393B81A6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C6FA8B70-BF5F-499D-8B83-3C08A80A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D7731C34-89F3-4575-9959-2BFA1B76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0EA1-2164-4954-9356-A0F58DFE60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607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711E630D-64A4-4875-BF46-8C244154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D172-4110-4C7D-A90E-39EA1F773A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0BDA783D-4926-48B6-B9AB-FD2ADFE0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662642DA-9E72-4919-9A79-00DB4375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6FF0E-0E75-4B28-9F66-E10C1491E1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48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D359A1F9-F979-4DA3-8720-E9516319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5241-485B-4058-BB38-1E56558DCC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E1B0BBF8-B7FD-48E2-A097-4371D061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E1EE5A5C-D796-47D6-B390-FE597B4A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D680-215F-41F7-B5D8-8498384E97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515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DB0A05C-1A69-475E-99BF-7FD0D4FB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DCBA-A2DE-49DB-AF40-F4C8D0821D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C0D8FEC-5952-4988-9456-7EAA39AB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FAF9B1D-2518-4995-A484-2D03E403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F08683AA-1DF3-49C4-AB27-A469B0D05D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B453DA2-5B95-4840-B114-064FBC74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5ACF-7072-4FCD-855E-3122D9E863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B588B01-23B8-4445-B9C4-B695C78F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DE954AA-C2EC-4B1A-B4BD-B00FF733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EFFD-4FE4-4FD9-8C30-98332E63CE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46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04493F03-A183-426B-BF9F-3B71AE4ABC38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3501974B-7FCC-43EA-8DC9-C7A7325988C6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B9E53F1D-8FC4-404B-A455-3B191A823B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5960C605-E14A-4F4C-966B-96EC1F0B7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EE629E5A-6C6C-4489-8E18-FCCE408C1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4EBC8-A1BC-4A4C-8603-91E726FA7A4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C70FAB3D-271C-4480-B9D1-D1BCE48D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64CAD475-9E29-4ADD-ADCF-C552D6FD8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7BF823E4-2B40-46D0-AC53-79EB1669FEF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3" r:id="rId2"/>
    <p:sldLayoutId id="2147483780" r:id="rId3"/>
    <p:sldLayoutId id="2147483774" r:id="rId4"/>
    <p:sldLayoutId id="2147483781" r:id="rId5"/>
    <p:sldLayoutId id="2147483775" r:id="rId6"/>
    <p:sldLayoutId id="2147483776" r:id="rId7"/>
    <p:sldLayoutId id="2147483782" r:id="rId8"/>
    <p:sldLayoutId id="2147483783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D23938-FED4-4617-8A91-A0F041C03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048" cy="230124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OVOJ </a:t>
            </a:r>
            <a:br>
              <a:rPr lang="sl-SI" sz="7200"/>
            </a:br>
            <a:r>
              <a:rPr lang="sl-SI" sz="7200"/>
              <a:t>ZGRADBE</a:t>
            </a:r>
          </a:p>
        </p:txBody>
      </p:sp>
      <p:sp>
        <p:nvSpPr>
          <p:cNvPr id="7171" name="Podnaslov 2">
            <a:extLst>
              <a:ext uri="{FF2B5EF4-FFF2-40B4-BE49-F238E27FC236}">
                <a16:creationId xmlns:a16="http://schemas.microsoft.com/office/drawing/2014/main" id="{3690591C-3143-4137-A30C-ADF9E8445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5105400"/>
            <a:ext cx="6400800" cy="1752600"/>
          </a:xfrm>
        </p:spPr>
        <p:txBody>
          <a:bodyPr/>
          <a:lstStyle/>
          <a:p>
            <a:pPr algn="l"/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3C52DEE7-FAF8-49E0-9133-DC285435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Strešna izolacija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A7E73934-8D07-45AC-9608-8868E7E91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9B166E35-75C9-4F10-AD2E-394E07B5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561262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77EC2859-04AD-4F31-AA47-CFFD64E6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sl-SI" altLang="sl-SI"/>
              <a:t>Vrste toplotnih izolacij: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5C43600A-D361-44CC-BFEC-382309E7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9098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grada vsebine 6">
            <a:extLst>
              <a:ext uri="{FF2B5EF4-FFF2-40B4-BE49-F238E27FC236}">
                <a16:creationId xmlns:a16="http://schemas.microsoft.com/office/drawing/2014/main" id="{4B7DB8D6-AAE2-4348-96C6-42E5AD27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257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000"/>
              <a:t>   Ekspandirani</a:t>
            </a:r>
            <a:r>
              <a:rPr lang="sl-SI" altLang="sl-SI" sz="2000" b="1"/>
              <a:t> polisturen      </a:t>
            </a:r>
            <a:r>
              <a:rPr lang="sl-SI" altLang="sl-SI" sz="2000"/>
              <a:t>Ekstrudirani polistiren          Kamena volna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000"/>
              <a:t>     Steklena volna                       Celulozni kosmiči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AD4D240E-6F6D-4E4D-B025-A636CC448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5193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5A19EAEE-24E0-479B-A017-8721E1AF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25923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E69A4E99-91B2-433D-ACC8-801ED84B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8813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0A258B3D-C119-4F11-BA7F-375269D4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81525"/>
            <a:ext cx="23764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4B778197-D278-45B5-A0A1-A8E364DD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UVOD: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FA1B2191-3913-4B10-AB42-DD24F9943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F9385BB1-B131-4D13-BC52-B0BE29F7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9216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E0977-8D76-4DCC-9A06-30C71E7A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PASIVNA HIŠA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9B4AA773-F8D5-479C-AC50-93A2FCA6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Pasivna hiša je skrbno načrtovana in najoptimalnejša energijsko varčna hiša.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BCCED0C0-A2BC-414F-80D3-33A76AF5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73453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D78FDF42-16BB-435C-A5A6-5DC10F44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izolacije: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6BB9889D-EDF8-4207-98E1-1B4D552B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Poznamo tri  vrste izolacij : to so  hidroizolacije, zvočne izolacije in toplotne izolacije.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39834F7-F475-4D01-8F71-02083B96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Zvočna izolacija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68CCEF-33BF-400B-B240-1545CFC02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Uporaba mineralne volne ali </a:t>
            </a:r>
            <a:r>
              <a:rPr lang="sl-SI" dirty="0" err="1"/>
              <a:t>stiroporja</a:t>
            </a:r>
            <a:endParaRPr lang="sl-SI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sz="3200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sz="3200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dirty="0"/>
              <a:t>    	      </a:t>
            </a:r>
            <a:r>
              <a:rPr lang="sl-SI" sz="2000" dirty="0"/>
              <a:t>toplotno in zvočna izolacijska pena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</a:t>
            </a:r>
            <a:endParaRPr lang="sl-SI" sz="20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pic>
        <p:nvPicPr>
          <p:cNvPr id="11268" name="Slika 5" descr="Z:\INFORAMTIKA\SLIKE ZA SEMINARSKO\b8_1_sbol.JPG">
            <a:extLst>
              <a:ext uri="{FF2B5EF4-FFF2-40B4-BE49-F238E27FC236}">
                <a16:creationId xmlns:a16="http://schemas.microsoft.com/office/drawing/2014/main" id="{A33109B6-6976-4DAF-B830-65C01E3D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439261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07313427-9355-404B-939F-681F7370A4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333375"/>
          <a:ext cx="9144000" cy="5759450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3888180429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1882737760"/>
                    </a:ext>
                  </a:extLst>
                </a:gridCol>
              </a:tblGrid>
              <a:tr h="10080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Toplotna prevodnost materialov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602582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Poliuretan trda penasta guma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0.035w/m.K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040255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Polistirol trda penasta guma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0.41w/m.K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04300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Mineralna vlakna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0.041w/mK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625119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Pluta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Od 0.041 do 0.140w/m.K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784756"/>
                  </a:ext>
                </a:extLst>
              </a:tr>
              <a:tr h="1020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Penasta guma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0.055w/m.K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540696"/>
                  </a:ext>
                </a:extLst>
              </a:tr>
              <a:tr h="841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Lahke plošče iz lesne volne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Od 0.081 do 0.047w/m.K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57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465D3F70-0F63-43AB-BE5A-8F61EBCF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Hidroizolacija: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E36BB7C5-79FF-44F2-875F-21C4CAFF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Vsi temelji morajo biti izolirani, in ne sme biti nikjer prekinjena.</a:t>
            </a:r>
          </a:p>
          <a:p>
            <a:r>
              <a:rPr lang="sl-SI" altLang="sl-SI"/>
              <a:t>Uporaba bitumenskih trakov</a:t>
            </a:r>
          </a:p>
          <a:p>
            <a:endParaRPr lang="sl-SI" altLang="sl-SI"/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626D3A94-F2FC-44EB-9600-A5730C5F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>
            <a:extLst>
              <a:ext uri="{FF2B5EF4-FFF2-40B4-BE49-F238E27FC236}">
                <a16:creationId xmlns:a16="http://schemas.microsoft.com/office/drawing/2014/main" id="{1CC63216-FB45-4A8D-935C-EE9D247A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94050"/>
            <a:ext cx="42243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B1F9E71E-14A1-49D1-86D5-F3053E4A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Toplotna izolacija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CCA0C316-135B-4D38-ACED-92FC6EC8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sl-SI" altLang="sl-SI"/>
              <a:t>Zunanje stene, streha, tla, okna in vrata</a:t>
            </a:r>
          </a:p>
          <a:p>
            <a:r>
              <a:rPr lang="sl-SI" altLang="sl-SI"/>
              <a:t>Debelina izolacije: 25-40cm</a:t>
            </a:r>
          </a:p>
          <a:p>
            <a:r>
              <a:rPr lang="sl-SI" altLang="sl-SI"/>
              <a:t>Prednosti toplotne izolacije: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+ manjše izgube in s tem manjši stroški;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+ večje bivalno udobje;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+ daljša življenjska doba objekta;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+ preprečeno nastajanje plesni.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C09977B8-85CF-4398-93ED-57A8F50B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Stenska izolacija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EC854332-BB10-45D4-923F-95D0EAEF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1278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187</Words>
  <Application>Microsoft Office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Wingdings 2</vt:lpstr>
      <vt:lpstr>Tehnika</vt:lpstr>
      <vt:lpstr>OVOJ  ZGRADBE</vt:lpstr>
      <vt:lpstr>UVOD:</vt:lpstr>
      <vt:lpstr>PASIVNA HIŠA</vt:lpstr>
      <vt:lpstr>Vrste izolacije:</vt:lpstr>
      <vt:lpstr>Zvočna izolacija</vt:lpstr>
      <vt:lpstr>PowerPoint Presentation</vt:lpstr>
      <vt:lpstr>Hidroizolacija:</vt:lpstr>
      <vt:lpstr>Toplotna izolacija</vt:lpstr>
      <vt:lpstr>Stenska izolacija</vt:lpstr>
      <vt:lpstr>Strešna izolacija</vt:lpstr>
      <vt:lpstr>Vrste toplotnih izolacij: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2019-06-03T09:11:58Z</dcterms:created>
  <dcterms:modified xsi:type="dcterms:W3CDTF">2019-06-03T09:11:58Z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