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2913D-F48F-4931-829B-F7B04DD88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A4216-92C9-434F-B037-D433AF579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6ACDA-D923-4CC0-8E01-95EB8667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9AFB8-1D23-4CFB-9E0A-FC0342DDA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4D546-262F-482B-893C-CC4439816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90A5E-97EE-49AC-8634-5788C9B835E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3494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E1A48-9246-475B-A7F7-1CD04DD3D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8E4FC-740E-4238-B21C-45678742C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BD41C-64BF-4FEB-81B2-507CC79CB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3ABEA-E4F7-4D81-962F-8F2C65E51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D336A-86D4-47DE-AEDF-DE132D0E8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A5A92-38F4-4C01-ACBA-DF00E92CF25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6167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B0D06E-CD5B-445C-876C-85E9582FC1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E9D78D-C9C7-4023-852F-6C9D820F8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36B69-17BC-4E62-BAB7-2FCEF8F10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B6A8B-BFD9-4AD9-9A7C-81E551E75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88399-02C6-4196-AAF3-45903E9AF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F8F83-9985-4D9E-86ED-8C571752F7C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58313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B23CF-B722-44F8-9CDB-17B404A8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5177B-F240-4882-98E1-0F65EDC9D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8DE6B-9A65-43B3-9437-79520BAED7E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7262FF-0C33-4A8C-B311-B0506A717289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CD9930-C630-4015-883B-C750F242E5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8C415A8-2B65-4E29-AA59-A3087CA54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D6BFA23-0141-4AB4-9532-FFCE9B497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BA693C2-173B-440D-90FF-081B0255061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6024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11C3B-1812-4B8D-99EB-762CAE3E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12D7A-ABEA-42C2-B2F2-B8686A7B1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829E5-12EE-4082-856C-84FBC991B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2D4E-29CF-4FE9-AC0E-B31D544FF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D8A9A-D15D-4AB7-8B45-633A4DEE8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DC294-BBA8-4D03-A573-D3D7A9606D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649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DEA03-A0E2-4008-A618-49012086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DD57E-6A05-42F7-BD42-7C31D3FC7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B8B8-0722-42F2-85BC-6E5DF923C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EEBC6-2D11-4BC4-B53F-742AE743A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89FE4-10B8-45D7-8783-92F917663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D65F1-5237-4D9D-8B73-5B70EB4A6A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147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49982-1EF0-46BA-A1AA-42A09723E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49E92-5524-440B-80BE-C90120660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BC3D0-8F03-42C6-AFA7-FD5DF28EB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EF5F9-4480-42A3-A7DD-A1FBEB23C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EDB4D-3B9F-427B-9B00-914C7C43C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46611-7F8E-429E-97B4-8AD0779D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6A54B-0F24-4D2A-BAE4-B6B3EE1611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3961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BACE-B576-4E24-8E75-92AD33045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55E56-D5D1-4BD6-9A55-CFF8D6A6F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56715-1FB6-41E9-86A7-73BABBFE8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C697B0-B452-4A62-BE53-BFBB8946F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E6DDAB-9AD3-403E-96C5-A66236A441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1DF9E6-24BE-4FDB-AEDB-04EAC80DB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0A874E-EC54-4D60-A7A2-5D7A7594C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BCF2F4-5415-44F8-B943-DB1084C0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A4EB6-0E61-4B26-87D3-765D5411F95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831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CC780-25D9-4AEA-BA88-A891CA027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ACC1AF-5FE2-4BC0-898A-C95D272D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84F23-3ABE-4602-9FDA-23A5BFF5D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11B882-9583-4127-9F3B-58C01F171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A3F94-D580-4767-8949-5C775948AEC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235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3AAF1F-26D8-4731-9A3B-F3F04DA2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618D7C-09E0-45DF-8CDF-E6C8C5A3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EF28C-48F0-463E-99A2-42990DEBF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8CFEF-139A-4087-8916-48AB73B2D66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099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DF5AD-8727-470D-BF87-87BDE2691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11CCE-BF4F-4B9A-9D69-8043317EA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61AC8F-6578-453A-8F7E-6E413E063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31A24-27D6-427E-8DA7-42C088A24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B543F-27EB-4ABF-9923-29430DEF1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91B24-9B95-4861-ABB9-EEF2A6C70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04008-4772-40E8-8B40-393FEF00C4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8418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DB46F-77FA-411A-9E2A-D39BBBCB1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51AC4C-E388-4A49-9EEE-E59AC3E087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9AF0B-2CD2-4440-8159-928050A0F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AD632-5EBD-4A4B-96E5-F2F709DD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D818B-D15A-4E94-9A90-B2B877F3A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83203-16C9-4A71-84EC-211AA50B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BB02C-2AA7-4DC7-87A9-AB62BA99BE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1121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E7120E8-86B7-41CD-9EC4-DE940325E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52FCDC4-6D41-46A7-9A3D-ED63282C45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D383AF-BC27-4EBA-90B7-AE4F8C1314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C12D30-C656-4B3A-9309-7CD48A27F5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09D68C9-11D9-4E16-AE66-01EF2DC23E8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CF6CA4-6352-4D54-A646-968A86E6B72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rsss.si/~puncer/papir/sekalni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47DB0ABA-9E82-42F9-A81D-3DCA2D1CE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45E75928-C68C-44D6-ACBA-7D2E8A1EFB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4400">
                <a:solidFill>
                  <a:schemeClr val="bg1"/>
                </a:solidFill>
              </a:rPr>
              <a:t>Papir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660F38-AF17-41C3-B441-5042AF1237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sl-SI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6EA47A3-4598-4E48-89B3-C96B3032F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sl-SI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7C852B0-6156-4D00-9AB7-6EAE431CD4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slike</a:t>
            </a:r>
            <a:endParaRPr lang="en-US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22E07FC-4EC0-4CDC-8ECE-F76DABEE2A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accent2"/>
                </a:solidFill>
              </a:rPr>
              <a:t>Zgodovina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6AAA792-638E-49EE-88C5-2B243768C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/>
              <a:t>   Papir so začeli izdelovati:</a:t>
            </a:r>
          </a:p>
          <a:p>
            <a:pPr>
              <a:buFontTx/>
              <a:buNone/>
            </a:pPr>
            <a:r>
              <a:rPr lang="sl-SI" altLang="sl-SI"/>
              <a:t>   -na Kitajskem pred 2000 leti</a:t>
            </a:r>
          </a:p>
          <a:p>
            <a:pPr>
              <a:buFontTx/>
              <a:buNone/>
            </a:pPr>
            <a:r>
              <a:rPr lang="sl-SI" altLang="sl-SI"/>
              <a:t>   - v Severni Evropi pred 1200 leti</a:t>
            </a:r>
          </a:p>
          <a:p>
            <a:pPr>
              <a:buFontTx/>
              <a:buNone/>
            </a:pPr>
            <a:r>
              <a:rPr lang="sl-SI" altLang="sl-SI"/>
              <a:t>   -v Egiptu pred 800 leti</a:t>
            </a:r>
          </a:p>
          <a:p>
            <a:pPr>
              <a:buFontTx/>
              <a:buNone/>
            </a:pPr>
            <a:r>
              <a:rPr lang="sl-SI" altLang="sl-SI"/>
              <a:t>   -v Indiji pred 600 leti</a:t>
            </a:r>
          </a:p>
          <a:p>
            <a:pPr>
              <a:buFontTx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AB5DEB0-FA28-4F53-B797-12C1666B5B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sl-SI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DC176E5-6D30-44FD-9FE1-2CD99F743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l-SI"/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ECCE3873-7886-4060-B295-687A781B3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341438"/>
            <a:ext cx="2859087" cy="364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>
            <a:extLst>
              <a:ext uri="{FF2B5EF4-FFF2-40B4-BE49-F238E27FC236}">
                <a16:creationId xmlns:a16="http://schemas.microsoft.com/office/drawing/2014/main" id="{7BD6C200-032E-4081-94A5-F2B3215EF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557338"/>
            <a:ext cx="40957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B8DB8863-B3EB-49E0-8E56-9B2C980AFC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Takrat so izdelovali papir iz:</a:t>
            </a:r>
          </a:p>
          <a:p>
            <a:r>
              <a:rPr lang="sl-SI" altLang="sl-SI"/>
              <a:t>-odpadnega materiala</a:t>
            </a:r>
          </a:p>
          <a:p>
            <a:r>
              <a:rPr lang="sl-SI" altLang="sl-SI"/>
              <a:t>-svile</a:t>
            </a:r>
          </a:p>
          <a:p>
            <a:r>
              <a:rPr lang="sl-SI" altLang="sl-SI"/>
              <a:t>-bombažnih krpic</a:t>
            </a:r>
          </a:p>
          <a:p>
            <a:r>
              <a:rPr lang="sl-SI" altLang="sl-SI"/>
              <a:t>-trave</a:t>
            </a:r>
          </a:p>
          <a:p>
            <a:r>
              <a:rPr lang="sl-SI" altLang="sl-SI"/>
              <a:t>-bambusa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F96967F-932E-4B93-9950-3D6A507DA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Iz česa so takrat sploh izdelovali papir?</a:t>
            </a:r>
            <a:endParaRPr lang="en-US" altLang="sl-SI"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B4F0897-3CF6-4E35-BF01-642922939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sl-SI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2720062-6BB7-473A-B776-8F326469F8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Tu daj neke slike od svile pa bambusa…</a:t>
            </a:r>
            <a:endParaRPr lang="en-US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0E028F7-5E26-4444-BB19-11D6FFA88C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69325" cy="1282700"/>
          </a:xfrm>
        </p:spPr>
        <p:txBody>
          <a:bodyPr/>
          <a:lstStyle/>
          <a:p>
            <a:r>
              <a:rPr lang="sl-SI" altLang="sl-SI" sz="2400">
                <a:latin typeface="Arial Black" panose="020B0A04020102020204" pitchFamily="34" charset="0"/>
              </a:rPr>
              <a:t>Surovine za papir so različne, in od njih je odvisno kakšne kvalitete bo končni papir in zakaj se bo uporabljal</a:t>
            </a:r>
            <a:endParaRPr lang="sl-SI" altLang="sl-SI" sz="40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EB0CD17-E427-4032-8224-4A0623550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 sz="1800"/>
          </a:p>
          <a:p>
            <a:endParaRPr lang="sl-SI" altLang="sl-SI" sz="1800"/>
          </a:p>
          <a:p>
            <a:endParaRPr lang="sl-SI" altLang="sl-SI" sz="1800"/>
          </a:p>
          <a:p>
            <a:pPr>
              <a:buFontTx/>
              <a:buNone/>
            </a:pPr>
            <a:r>
              <a:rPr lang="sl-SI" altLang="sl-SI" sz="1800"/>
              <a:t>    Kvalitete:                                                Uporaba:</a:t>
            </a:r>
          </a:p>
          <a:p>
            <a:pPr>
              <a:buFontTx/>
              <a:buNone/>
            </a:pPr>
            <a:r>
              <a:rPr lang="sl-SI" altLang="sl-SI" sz="1800"/>
              <a:t>   -brezlesni                                                Pisalni papir in karton   </a:t>
            </a:r>
          </a:p>
          <a:p>
            <a:pPr>
              <a:buFontTx/>
              <a:buNone/>
            </a:pPr>
            <a:r>
              <a:rPr lang="sl-SI" altLang="sl-SI" sz="1800"/>
              <a:t>   -navadni                                                  papir za šolske zvezke </a:t>
            </a:r>
          </a:p>
          <a:p>
            <a:pPr>
              <a:buFontTx/>
              <a:buNone/>
            </a:pPr>
            <a:r>
              <a:rPr lang="sl-SI" altLang="sl-SI" sz="1800"/>
              <a:t>   -časopisni                                               papir za časopise in revije </a:t>
            </a:r>
          </a:p>
          <a:p>
            <a:pPr>
              <a:buFontTx/>
              <a:buNone/>
            </a:pPr>
            <a:r>
              <a:rPr lang="sl-SI" altLang="sl-SI" sz="1800"/>
              <a:t>   -ovojni                                                    papir za ovitke, za zavijanje, vrečke  </a:t>
            </a:r>
          </a:p>
          <a:p>
            <a:pPr>
              <a:buFontTx/>
              <a:buNone/>
            </a:pPr>
            <a:r>
              <a:rPr lang="sl-SI" altLang="sl-SI" sz="1800"/>
              <a:t>   -karton                                                    karton za kartoteke </a:t>
            </a:r>
          </a:p>
          <a:p>
            <a:pPr>
              <a:buFontTx/>
              <a:buNone/>
            </a:pPr>
            <a:r>
              <a:rPr lang="sl-SI" altLang="sl-SI" sz="1800"/>
              <a:t>   -lepenka                                                 za škatle in embalažo</a:t>
            </a:r>
          </a:p>
          <a:p>
            <a:pPr>
              <a:buFontTx/>
              <a:buNone/>
            </a:pPr>
            <a:endParaRPr lang="sl-SI" altLang="sl-SI" sz="1800"/>
          </a:p>
          <a:p>
            <a:pPr>
              <a:buFontTx/>
              <a:buNone/>
            </a:pPr>
            <a:r>
              <a:rPr lang="sl-SI" altLang="sl-SI" sz="1800"/>
              <a:t>To naredi na več diapozitivov pa daj zraven slike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2605912-027A-4214-B12C-62D0F882D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Izdelava debelejšega papirja</a:t>
            </a: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6DEB22AC-2B74-4729-8EE3-8AFC82512C25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A9F883B-8BA9-48D8-96B8-FE81B02C6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Izdelava tanjšega papirja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DB9BD194-191E-4F09-BB17-C562529BE96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700213"/>
            <a:ext cx="1247775" cy="838200"/>
          </a:xfrm>
          <a:noFill/>
          <a:ln/>
        </p:spPr>
      </p:pic>
      <p:pic>
        <p:nvPicPr>
          <p:cNvPr id="7176" name="Picture 8">
            <a:extLst>
              <a:ext uri="{FF2B5EF4-FFF2-40B4-BE49-F238E27FC236}">
                <a16:creationId xmlns:a16="http://schemas.microsoft.com/office/drawing/2014/main" id="{D0FBF869-754D-4171-853C-392321561287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565400"/>
            <a:ext cx="3924300" cy="1800225"/>
          </a:xfrm>
          <a:noFill/>
          <a:ln/>
        </p:spPr>
      </p:pic>
      <p:sp>
        <p:nvSpPr>
          <p:cNvPr id="7175" name="Rectangle 7">
            <a:extLst>
              <a:ext uri="{FF2B5EF4-FFF2-40B4-BE49-F238E27FC236}">
                <a16:creationId xmlns:a16="http://schemas.microsoft.com/office/drawing/2014/main" id="{FE25AC79-775D-41A5-8E4C-875B1759D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1989138"/>
            <a:ext cx="601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/>
              <a:t>Sito narejeno doma. (lesen okvir, mreža, risalni žebljički ) </a:t>
            </a:r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056184D8-CA5A-4A3A-BE0F-C92B91CAB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429000"/>
            <a:ext cx="49672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 b="1" i="1"/>
              <a:t>Sito</a:t>
            </a:r>
            <a:r>
              <a:rPr lang="sl-SI" altLang="sl-SI"/>
              <a:t> potopimo v kadico s pripravljeno papirjevino. Sito potresamo in dvignemo iz kadice.  </a:t>
            </a:r>
          </a:p>
        </p:txBody>
      </p:sp>
      <p:pic>
        <p:nvPicPr>
          <p:cNvPr id="7179" name="Picture 11">
            <a:extLst>
              <a:ext uri="{FF2B5EF4-FFF2-40B4-BE49-F238E27FC236}">
                <a16:creationId xmlns:a16="http://schemas.microsoft.com/office/drawing/2014/main" id="{60FAE4D1-67E6-41D7-AA2E-3C46307DB698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4437063"/>
            <a:ext cx="3311525" cy="2420937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FE1C56E-8372-4757-B21B-86C9A90C8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Kako iz lesa nastane papir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E28C7C6-7C57-49FF-B986-B4E65E7C08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-</a:t>
            </a:r>
            <a:r>
              <a:rPr lang="sl-SI" altLang="sl-SI" sz="2000"/>
              <a:t>Les, ki ga rabijo za predelavo v celulozo, najprej olupijo (odstranijo lubje)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-nato ga</a:t>
            </a:r>
            <a:r>
              <a:rPr lang="sl-SI" altLang="sl-SI" sz="2000">
                <a:hlinkClick r:id="rId2"/>
              </a:rPr>
              <a:t> </a:t>
            </a:r>
            <a:r>
              <a:rPr lang="sl-SI" altLang="sl-SI" sz="2000"/>
              <a:t>sesekljajo v drobne koščke (3x3x0.6 mm) 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-sekance očistijo in odstranijo večje in trše dele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-Razgradnjo celuloze dosežejo z učinkovanjem kemikalij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-</a:t>
            </a:r>
            <a:r>
              <a:rPr lang="sl-SI" altLang="sl-SI"/>
              <a:t> </a:t>
            </a:r>
            <a:r>
              <a:rPr lang="sl-SI" altLang="sl-SI" sz="2000"/>
              <a:t>Celulozo izpirajo, separatorji jo razvlaknijo na vlakna, sortirajo na posebnih valjastih sitih, nato pa med valji stisnejo valjasto kašo v plošče,  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-Celulozo belijo naknadno s pomočjo različnih kemikalij  (klor)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-</a:t>
            </a:r>
            <a:r>
              <a:rPr lang="sl-SI" altLang="sl-SI" sz="2400"/>
              <a:t>Da dobi papir absolutno optično belino, dodajo modro in vijoličasto barvilo. S tem nevtralizirajo osnovni belo-rumeni ton papirja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Black</vt:lpstr>
      <vt:lpstr>Privzeti načrt</vt:lpstr>
      <vt:lpstr>Papir</vt:lpstr>
      <vt:lpstr>Zgodovina</vt:lpstr>
      <vt:lpstr>PowerPoint Presentation</vt:lpstr>
      <vt:lpstr>Iz česa so takrat sploh izdelovali papir?</vt:lpstr>
      <vt:lpstr>PowerPoint Presentation</vt:lpstr>
      <vt:lpstr>Surovine za papir so različne, in od njih je odvisno kakšne kvalitete bo končni papir in zakaj se bo uporabljal</vt:lpstr>
      <vt:lpstr>Izdelava debelejšega papirja</vt:lpstr>
      <vt:lpstr>Izdelava tanjšega papirja</vt:lpstr>
      <vt:lpstr>Kako iz lesa nastane papir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2019-06-03T09:11:59Z</dcterms:created>
  <dcterms:modified xsi:type="dcterms:W3CDTF">2019-06-03T09:11:59Z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