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Lst>
  <p:notesMasterIdLst>
    <p:notesMasterId r:id="rId18"/>
  </p:notes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68" r:id="rId14"/>
    <p:sldId id="270" r:id="rId15"/>
    <p:sldId id="271" r:id="rId16"/>
    <p:sldId id="269" r:id="rId1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Black" panose="020B0A04020102020204" pitchFamily="34" charset="0"/>
        <a:ea typeface="+mn-ea"/>
        <a:cs typeface="+mn-cs"/>
      </a:defRPr>
    </a:lvl1pPr>
    <a:lvl2pPr marL="457200" algn="l" rtl="0" fontAlgn="base">
      <a:spcBef>
        <a:spcPct val="0"/>
      </a:spcBef>
      <a:spcAft>
        <a:spcPct val="0"/>
      </a:spcAft>
      <a:defRPr kern="1200">
        <a:solidFill>
          <a:schemeClr val="tx1"/>
        </a:solidFill>
        <a:latin typeface="Arial Black" panose="020B0A04020102020204" pitchFamily="34" charset="0"/>
        <a:ea typeface="+mn-ea"/>
        <a:cs typeface="+mn-cs"/>
      </a:defRPr>
    </a:lvl2pPr>
    <a:lvl3pPr marL="914400" algn="l" rtl="0" fontAlgn="base">
      <a:spcBef>
        <a:spcPct val="0"/>
      </a:spcBef>
      <a:spcAft>
        <a:spcPct val="0"/>
      </a:spcAft>
      <a:defRPr kern="1200">
        <a:solidFill>
          <a:schemeClr val="tx1"/>
        </a:solidFill>
        <a:latin typeface="Arial Black" panose="020B0A04020102020204" pitchFamily="34" charset="0"/>
        <a:ea typeface="+mn-ea"/>
        <a:cs typeface="+mn-cs"/>
      </a:defRPr>
    </a:lvl3pPr>
    <a:lvl4pPr marL="1371600" algn="l" rtl="0" fontAlgn="base">
      <a:spcBef>
        <a:spcPct val="0"/>
      </a:spcBef>
      <a:spcAft>
        <a:spcPct val="0"/>
      </a:spcAft>
      <a:defRPr kern="1200">
        <a:solidFill>
          <a:schemeClr val="tx1"/>
        </a:solidFill>
        <a:latin typeface="Arial Black" panose="020B0A04020102020204" pitchFamily="34" charset="0"/>
        <a:ea typeface="+mn-ea"/>
        <a:cs typeface="+mn-cs"/>
      </a:defRPr>
    </a:lvl4pPr>
    <a:lvl5pPr marL="1828800" algn="l" rtl="0" fontAlgn="base">
      <a:spcBef>
        <a:spcPct val="0"/>
      </a:spcBef>
      <a:spcAft>
        <a:spcPct val="0"/>
      </a:spcAft>
      <a:defRPr kern="1200">
        <a:solidFill>
          <a:schemeClr val="tx1"/>
        </a:solidFill>
        <a:latin typeface="Arial Black" panose="020B0A04020102020204" pitchFamily="34" charset="0"/>
        <a:ea typeface="+mn-ea"/>
        <a:cs typeface="+mn-cs"/>
      </a:defRPr>
    </a:lvl5pPr>
    <a:lvl6pPr marL="2286000" algn="l" defTabSz="914400" rtl="0" eaLnBrk="1" latinLnBrk="0" hangingPunct="1">
      <a:defRPr kern="1200">
        <a:solidFill>
          <a:schemeClr val="tx1"/>
        </a:solidFill>
        <a:latin typeface="Arial Black" panose="020B0A04020102020204" pitchFamily="34" charset="0"/>
        <a:ea typeface="+mn-ea"/>
        <a:cs typeface="+mn-cs"/>
      </a:defRPr>
    </a:lvl6pPr>
    <a:lvl7pPr marL="2743200" algn="l" defTabSz="914400" rtl="0" eaLnBrk="1" latinLnBrk="0" hangingPunct="1">
      <a:defRPr kern="1200">
        <a:solidFill>
          <a:schemeClr val="tx1"/>
        </a:solidFill>
        <a:latin typeface="Arial Black" panose="020B0A04020102020204" pitchFamily="34" charset="0"/>
        <a:ea typeface="+mn-ea"/>
        <a:cs typeface="+mn-cs"/>
      </a:defRPr>
    </a:lvl7pPr>
    <a:lvl8pPr marL="3200400" algn="l" defTabSz="914400" rtl="0" eaLnBrk="1" latinLnBrk="0" hangingPunct="1">
      <a:defRPr kern="1200">
        <a:solidFill>
          <a:schemeClr val="tx1"/>
        </a:solidFill>
        <a:latin typeface="Arial Black" panose="020B0A04020102020204" pitchFamily="34" charset="0"/>
        <a:ea typeface="+mn-ea"/>
        <a:cs typeface="+mn-cs"/>
      </a:defRPr>
    </a:lvl8pPr>
    <a:lvl9pPr marL="3657600" algn="l" defTabSz="914400" rtl="0" eaLnBrk="1" latinLnBrk="0" hangingPunct="1">
      <a:defRPr kern="1200">
        <a:solidFill>
          <a:schemeClr val="tx1"/>
        </a:solidFill>
        <a:latin typeface="Arial Black" panose="020B0A040201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700B"/>
    <a:srgbClr val="022404"/>
    <a:srgbClr val="0033CC"/>
    <a:srgbClr val="66FF33"/>
    <a:srgbClr val="1302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5EED991-4A48-49A2-8026-B15D7D4B40D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sl-SI" altLang="sl-SI"/>
          </a:p>
        </p:txBody>
      </p:sp>
      <p:sp>
        <p:nvSpPr>
          <p:cNvPr id="29699" name="Rectangle 3">
            <a:extLst>
              <a:ext uri="{FF2B5EF4-FFF2-40B4-BE49-F238E27FC236}">
                <a16:creationId xmlns:a16="http://schemas.microsoft.com/office/drawing/2014/main" id="{BCC5005D-E723-47AA-AACC-F06BBE0E670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sl-SI" altLang="sl-SI"/>
          </a:p>
        </p:txBody>
      </p:sp>
      <p:sp>
        <p:nvSpPr>
          <p:cNvPr id="29700" name="Rectangle 4">
            <a:extLst>
              <a:ext uri="{FF2B5EF4-FFF2-40B4-BE49-F238E27FC236}">
                <a16:creationId xmlns:a16="http://schemas.microsoft.com/office/drawing/2014/main" id="{B9D3AA50-2605-43F0-ADD1-FD36BF416F3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a:extLst>
              <a:ext uri="{FF2B5EF4-FFF2-40B4-BE49-F238E27FC236}">
                <a16:creationId xmlns:a16="http://schemas.microsoft.com/office/drawing/2014/main" id="{ECF05C07-F782-4E0B-ACB7-7AB07E21F78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29702" name="Rectangle 6">
            <a:extLst>
              <a:ext uri="{FF2B5EF4-FFF2-40B4-BE49-F238E27FC236}">
                <a16:creationId xmlns:a16="http://schemas.microsoft.com/office/drawing/2014/main" id="{E4C650D2-4BCC-4DCE-ACE1-83BF6DF7F0C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sl-SI" altLang="sl-SI"/>
          </a:p>
        </p:txBody>
      </p:sp>
      <p:sp>
        <p:nvSpPr>
          <p:cNvPr id="29703" name="Rectangle 7">
            <a:extLst>
              <a:ext uri="{FF2B5EF4-FFF2-40B4-BE49-F238E27FC236}">
                <a16:creationId xmlns:a16="http://schemas.microsoft.com/office/drawing/2014/main" id="{87B39A40-E38E-4DD7-A00B-DD04770DFE7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CAC2A862-E41C-44FD-A43B-C86D14006C0F}"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19866C3-A8BF-4EF5-97A3-290890305E7C}"/>
              </a:ext>
            </a:extLst>
          </p:cNvPr>
          <p:cNvSpPr>
            <a:spLocks noGrp="1" noChangeArrowheads="1"/>
          </p:cNvSpPr>
          <p:nvPr>
            <p:ph type="sldNum" sz="quarter" idx="5"/>
          </p:nvPr>
        </p:nvSpPr>
        <p:spPr>
          <a:ln/>
        </p:spPr>
        <p:txBody>
          <a:bodyPr/>
          <a:lstStyle/>
          <a:p>
            <a:fld id="{7EA877CE-5F18-4EA7-8460-23AC3EF1CABD}" type="slidenum">
              <a:rPr lang="sl-SI" altLang="sl-SI"/>
              <a:pPr/>
              <a:t>1</a:t>
            </a:fld>
            <a:endParaRPr lang="sl-SI" altLang="sl-SI"/>
          </a:p>
        </p:txBody>
      </p:sp>
      <p:sp>
        <p:nvSpPr>
          <p:cNvPr id="30722" name="Rectangle 2">
            <a:extLst>
              <a:ext uri="{FF2B5EF4-FFF2-40B4-BE49-F238E27FC236}">
                <a16:creationId xmlns:a16="http://schemas.microsoft.com/office/drawing/2014/main" id="{AA5848C9-A5EB-45E2-87BD-AAC5430DE83C}"/>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1B4977A8-A003-415B-8594-E7BFB266D677}"/>
              </a:ext>
            </a:extLst>
          </p:cNvPr>
          <p:cNvSpPr>
            <a:spLocks noGrp="1" noChangeArrowheads="1"/>
          </p:cNvSpPr>
          <p:nvPr>
            <p:ph type="body" idx="1"/>
          </p:nvPr>
        </p:nvSpPr>
        <p:spPr/>
        <p:txBody>
          <a:bodyPr/>
          <a:lstStyle/>
          <a:p>
            <a:r>
              <a:rPr lang="sl-SI" altLang="sl-SI"/>
              <a:t>Žan Gerden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2A3C315-5F7E-431E-900F-ADC6591435E3}"/>
              </a:ext>
            </a:extLst>
          </p:cNvPr>
          <p:cNvSpPr>
            <a:spLocks noGrp="1" noChangeArrowheads="1"/>
          </p:cNvSpPr>
          <p:nvPr>
            <p:ph type="sldNum" sz="quarter" idx="5"/>
          </p:nvPr>
        </p:nvSpPr>
        <p:spPr>
          <a:ln/>
        </p:spPr>
        <p:txBody>
          <a:bodyPr/>
          <a:lstStyle/>
          <a:p>
            <a:fld id="{1C99AED3-3210-40D2-95B8-F1D5A84BA7FE}" type="slidenum">
              <a:rPr lang="sl-SI" altLang="sl-SI"/>
              <a:pPr/>
              <a:t>11</a:t>
            </a:fld>
            <a:endParaRPr lang="sl-SI" altLang="sl-SI"/>
          </a:p>
        </p:txBody>
      </p:sp>
      <p:sp>
        <p:nvSpPr>
          <p:cNvPr id="39938" name="Rectangle 2">
            <a:extLst>
              <a:ext uri="{FF2B5EF4-FFF2-40B4-BE49-F238E27FC236}">
                <a16:creationId xmlns:a16="http://schemas.microsoft.com/office/drawing/2014/main" id="{B42F5334-A8CB-4869-8FBF-9EC1590EEB4C}"/>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DD6A0BF0-6CAF-482D-8362-B75DCB8C38D0}"/>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13C0AC7-8C63-4A6E-B7F9-49CA07587C4B}"/>
              </a:ext>
            </a:extLst>
          </p:cNvPr>
          <p:cNvSpPr>
            <a:spLocks noGrp="1" noChangeArrowheads="1"/>
          </p:cNvSpPr>
          <p:nvPr>
            <p:ph type="sldNum" sz="quarter" idx="5"/>
          </p:nvPr>
        </p:nvSpPr>
        <p:spPr>
          <a:ln/>
        </p:spPr>
        <p:txBody>
          <a:bodyPr/>
          <a:lstStyle/>
          <a:p>
            <a:fld id="{A53FE6B2-2673-476A-B1CA-100F50FC6515}" type="slidenum">
              <a:rPr lang="sl-SI" altLang="sl-SI"/>
              <a:pPr/>
              <a:t>12</a:t>
            </a:fld>
            <a:endParaRPr lang="sl-SI" altLang="sl-SI"/>
          </a:p>
        </p:txBody>
      </p:sp>
      <p:sp>
        <p:nvSpPr>
          <p:cNvPr id="40962" name="Rectangle 2">
            <a:extLst>
              <a:ext uri="{FF2B5EF4-FFF2-40B4-BE49-F238E27FC236}">
                <a16:creationId xmlns:a16="http://schemas.microsoft.com/office/drawing/2014/main" id="{BA3B8DDD-626E-440F-927A-93658614AF2E}"/>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4AB060D8-EDEB-4DBD-9699-C3322D210D3B}"/>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7CCA221-22CD-4E07-81D9-4B9B028C0084}"/>
              </a:ext>
            </a:extLst>
          </p:cNvPr>
          <p:cNvSpPr>
            <a:spLocks noGrp="1" noChangeArrowheads="1"/>
          </p:cNvSpPr>
          <p:nvPr>
            <p:ph type="sldNum" sz="quarter" idx="5"/>
          </p:nvPr>
        </p:nvSpPr>
        <p:spPr>
          <a:ln/>
        </p:spPr>
        <p:txBody>
          <a:bodyPr/>
          <a:lstStyle/>
          <a:p>
            <a:fld id="{CA545D58-34B8-4D7B-AF03-86532A39B209}" type="slidenum">
              <a:rPr lang="sl-SI" altLang="sl-SI"/>
              <a:pPr/>
              <a:t>13</a:t>
            </a:fld>
            <a:endParaRPr lang="sl-SI" altLang="sl-SI"/>
          </a:p>
        </p:txBody>
      </p:sp>
      <p:sp>
        <p:nvSpPr>
          <p:cNvPr id="43010" name="Rectangle 2">
            <a:extLst>
              <a:ext uri="{FF2B5EF4-FFF2-40B4-BE49-F238E27FC236}">
                <a16:creationId xmlns:a16="http://schemas.microsoft.com/office/drawing/2014/main" id="{70BDDE50-CBEA-459B-9694-E942D7D6A60E}"/>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3F729FF3-41A1-4A87-8773-EB14869C57A6}"/>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609D687-DF77-4E38-B1BB-CAC423E4024D}"/>
              </a:ext>
            </a:extLst>
          </p:cNvPr>
          <p:cNvSpPr>
            <a:spLocks noGrp="1" noChangeArrowheads="1"/>
          </p:cNvSpPr>
          <p:nvPr>
            <p:ph type="sldNum" sz="quarter" idx="5"/>
          </p:nvPr>
        </p:nvSpPr>
        <p:spPr>
          <a:ln/>
        </p:spPr>
        <p:txBody>
          <a:bodyPr/>
          <a:lstStyle/>
          <a:p>
            <a:fld id="{CFA3CD54-AC2F-40EA-9DFD-B563BC703C26}" type="slidenum">
              <a:rPr lang="sl-SI" altLang="sl-SI"/>
              <a:pPr/>
              <a:t>14</a:t>
            </a:fld>
            <a:endParaRPr lang="sl-SI" altLang="sl-SI"/>
          </a:p>
        </p:txBody>
      </p:sp>
      <p:sp>
        <p:nvSpPr>
          <p:cNvPr id="46082" name="Rectangle 2">
            <a:extLst>
              <a:ext uri="{FF2B5EF4-FFF2-40B4-BE49-F238E27FC236}">
                <a16:creationId xmlns:a16="http://schemas.microsoft.com/office/drawing/2014/main" id="{659C864B-3054-4E03-8DC1-3B6A33EF522B}"/>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AA484135-C8DB-44CC-8FC5-9C7FDF080E8E}"/>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D9C8B76-D143-49FD-9B57-A64AA89A0C02}"/>
              </a:ext>
            </a:extLst>
          </p:cNvPr>
          <p:cNvSpPr>
            <a:spLocks noGrp="1" noChangeArrowheads="1"/>
          </p:cNvSpPr>
          <p:nvPr>
            <p:ph type="sldNum" sz="quarter" idx="5"/>
          </p:nvPr>
        </p:nvSpPr>
        <p:spPr>
          <a:ln/>
        </p:spPr>
        <p:txBody>
          <a:bodyPr/>
          <a:lstStyle/>
          <a:p>
            <a:fld id="{0A35D02B-A5AE-4D7B-AD47-62F995468B9C}" type="slidenum">
              <a:rPr lang="sl-SI" altLang="sl-SI"/>
              <a:pPr/>
              <a:t>15</a:t>
            </a:fld>
            <a:endParaRPr lang="sl-SI" altLang="sl-SI"/>
          </a:p>
        </p:txBody>
      </p:sp>
      <p:sp>
        <p:nvSpPr>
          <p:cNvPr id="48130" name="Rectangle 2">
            <a:extLst>
              <a:ext uri="{FF2B5EF4-FFF2-40B4-BE49-F238E27FC236}">
                <a16:creationId xmlns:a16="http://schemas.microsoft.com/office/drawing/2014/main" id="{79737CE3-2DC7-49EE-B55B-E2E155213C4B}"/>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47A3B622-E080-4E23-82C2-E3C7AE7C9C34}"/>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0C173C-9A60-4F6A-93B0-1E45DF5B8974}"/>
              </a:ext>
            </a:extLst>
          </p:cNvPr>
          <p:cNvSpPr>
            <a:spLocks noGrp="1" noChangeArrowheads="1"/>
          </p:cNvSpPr>
          <p:nvPr>
            <p:ph type="sldNum" sz="quarter" idx="5"/>
          </p:nvPr>
        </p:nvSpPr>
        <p:spPr>
          <a:ln/>
        </p:spPr>
        <p:txBody>
          <a:bodyPr/>
          <a:lstStyle/>
          <a:p>
            <a:fld id="{8B5EB31F-AA65-47B3-BA23-5402C925C2F8}" type="slidenum">
              <a:rPr lang="sl-SI" altLang="sl-SI"/>
              <a:pPr/>
              <a:t>16</a:t>
            </a:fld>
            <a:endParaRPr lang="sl-SI" altLang="sl-SI"/>
          </a:p>
        </p:txBody>
      </p:sp>
      <p:sp>
        <p:nvSpPr>
          <p:cNvPr id="44034" name="Rectangle 2">
            <a:extLst>
              <a:ext uri="{FF2B5EF4-FFF2-40B4-BE49-F238E27FC236}">
                <a16:creationId xmlns:a16="http://schemas.microsoft.com/office/drawing/2014/main" id="{FB898127-33F9-4B8A-A4AA-391477430CAF}"/>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71BD8030-0016-492E-8775-A0AFA9F10A9F}"/>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31B5CC-471A-4276-BB7E-19120F9C5D28}"/>
              </a:ext>
            </a:extLst>
          </p:cNvPr>
          <p:cNvSpPr>
            <a:spLocks noGrp="1" noChangeArrowheads="1"/>
          </p:cNvSpPr>
          <p:nvPr>
            <p:ph type="sldNum" sz="quarter" idx="5"/>
          </p:nvPr>
        </p:nvSpPr>
        <p:spPr>
          <a:ln/>
        </p:spPr>
        <p:txBody>
          <a:bodyPr/>
          <a:lstStyle/>
          <a:p>
            <a:fld id="{245C9718-FFBC-4CDD-8191-11BC45A01926}" type="slidenum">
              <a:rPr lang="sl-SI" altLang="sl-SI"/>
              <a:pPr/>
              <a:t>2</a:t>
            </a:fld>
            <a:endParaRPr lang="sl-SI" altLang="sl-SI"/>
          </a:p>
        </p:txBody>
      </p:sp>
      <p:sp>
        <p:nvSpPr>
          <p:cNvPr id="31746" name="Rectangle 2">
            <a:extLst>
              <a:ext uri="{FF2B5EF4-FFF2-40B4-BE49-F238E27FC236}">
                <a16:creationId xmlns:a16="http://schemas.microsoft.com/office/drawing/2014/main" id="{70B868B0-BB53-456D-9994-4B049B019BF5}"/>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9E1647E3-7DDC-48F5-9611-1D55A6310483}"/>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108BD6F-60B3-4CB7-83D6-8254D8BD07AC}"/>
              </a:ext>
            </a:extLst>
          </p:cNvPr>
          <p:cNvSpPr>
            <a:spLocks noGrp="1" noChangeArrowheads="1"/>
          </p:cNvSpPr>
          <p:nvPr>
            <p:ph type="sldNum" sz="quarter" idx="5"/>
          </p:nvPr>
        </p:nvSpPr>
        <p:spPr>
          <a:ln/>
        </p:spPr>
        <p:txBody>
          <a:bodyPr/>
          <a:lstStyle/>
          <a:p>
            <a:fld id="{878798E8-E202-4361-9FDA-AEE8DC12DA14}" type="slidenum">
              <a:rPr lang="sl-SI" altLang="sl-SI"/>
              <a:pPr/>
              <a:t>4</a:t>
            </a:fld>
            <a:endParaRPr lang="sl-SI" altLang="sl-SI"/>
          </a:p>
        </p:txBody>
      </p:sp>
      <p:sp>
        <p:nvSpPr>
          <p:cNvPr id="32770" name="Rectangle 2">
            <a:extLst>
              <a:ext uri="{FF2B5EF4-FFF2-40B4-BE49-F238E27FC236}">
                <a16:creationId xmlns:a16="http://schemas.microsoft.com/office/drawing/2014/main" id="{14171FDC-FAA4-4C13-A0B6-D379A0A77CCD}"/>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2A775189-5CAE-461F-BBD6-B8C79AE717DD}"/>
              </a:ext>
            </a:extLst>
          </p:cNvPr>
          <p:cNvSpPr>
            <a:spLocks noGrp="1" noChangeArrowheads="1"/>
          </p:cNvSpPr>
          <p:nvPr>
            <p:ph type="body" idx="1"/>
          </p:nvPr>
        </p:nvSpPr>
        <p:spPr/>
        <p:txBody>
          <a:bodyPr/>
          <a:lstStyle/>
          <a:p>
            <a:r>
              <a:rPr lang="sl-SI" altLang="sl-SI"/>
              <a:t>Žan Gerden</a:t>
            </a:r>
          </a:p>
          <a:p>
            <a:endParaRPr lang="sl-SI" altLang="sl-SI"/>
          </a:p>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C6789FA-C0F8-4696-9988-768F38005682}"/>
              </a:ext>
            </a:extLst>
          </p:cNvPr>
          <p:cNvSpPr>
            <a:spLocks noGrp="1" noChangeArrowheads="1"/>
          </p:cNvSpPr>
          <p:nvPr>
            <p:ph type="sldNum" sz="quarter" idx="5"/>
          </p:nvPr>
        </p:nvSpPr>
        <p:spPr>
          <a:ln/>
        </p:spPr>
        <p:txBody>
          <a:bodyPr/>
          <a:lstStyle/>
          <a:p>
            <a:fld id="{87470934-0A30-4949-BC36-FEBEAD216BF2}" type="slidenum">
              <a:rPr lang="sl-SI" altLang="sl-SI"/>
              <a:pPr/>
              <a:t>5</a:t>
            </a:fld>
            <a:endParaRPr lang="sl-SI" altLang="sl-SI"/>
          </a:p>
        </p:txBody>
      </p:sp>
      <p:sp>
        <p:nvSpPr>
          <p:cNvPr id="33794" name="Rectangle 2">
            <a:extLst>
              <a:ext uri="{FF2B5EF4-FFF2-40B4-BE49-F238E27FC236}">
                <a16:creationId xmlns:a16="http://schemas.microsoft.com/office/drawing/2014/main" id="{ED2B34B6-D347-4759-8473-CF19596DF77A}"/>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BD396AC2-53C0-4B4A-B128-19FE7B3E983B}"/>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8A51F4C-C040-40D5-9441-CAEF406089B3}"/>
              </a:ext>
            </a:extLst>
          </p:cNvPr>
          <p:cNvSpPr>
            <a:spLocks noGrp="1" noChangeArrowheads="1"/>
          </p:cNvSpPr>
          <p:nvPr>
            <p:ph type="sldNum" sz="quarter" idx="5"/>
          </p:nvPr>
        </p:nvSpPr>
        <p:spPr>
          <a:ln/>
        </p:spPr>
        <p:txBody>
          <a:bodyPr/>
          <a:lstStyle/>
          <a:p>
            <a:fld id="{03E33BA8-AECA-42A5-8225-1474D6185960}" type="slidenum">
              <a:rPr lang="sl-SI" altLang="sl-SI"/>
              <a:pPr/>
              <a:t>6</a:t>
            </a:fld>
            <a:endParaRPr lang="sl-SI" altLang="sl-SI"/>
          </a:p>
        </p:txBody>
      </p:sp>
      <p:sp>
        <p:nvSpPr>
          <p:cNvPr id="34818" name="Rectangle 2">
            <a:extLst>
              <a:ext uri="{FF2B5EF4-FFF2-40B4-BE49-F238E27FC236}">
                <a16:creationId xmlns:a16="http://schemas.microsoft.com/office/drawing/2014/main" id="{85E345EB-A6B7-4812-8370-B4C541793959}"/>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8B0EEA3E-A75F-44E3-A36D-4EFBDC47C52E}"/>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668BA5E-B350-4068-8BC7-8E5F01E71BA3}"/>
              </a:ext>
            </a:extLst>
          </p:cNvPr>
          <p:cNvSpPr>
            <a:spLocks noGrp="1" noChangeArrowheads="1"/>
          </p:cNvSpPr>
          <p:nvPr>
            <p:ph type="sldNum" sz="quarter" idx="5"/>
          </p:nvPr>
        </p:nvSpPr>
        <p:spPr>
          <a:ln/>
        </p:spPr>
        <p:txBody>
          <a:bodyPr/>
          <a:lstStyle/>
          <a:p>
            <a:fld id="{B9E15C40-D658-4262-81E0-4652F10A8300}" type="slidenum">
              <a:rPr lang="sl-SI" altLang="sl-SI"/>
              <a:pPr/>
              <a:t>7</a:t>
            </a:fld>
            <a:endParaRPr lang="sl-SI" altLang="sl-SI"/>
          </a:p>
        </p:txBody>
      </p:sp>
      <p:sp>
        <p:nvSpPr>
          <p:cNvPr id="35842" name="Rectangle 2">
            <a:extLst>
              <a:ext uri="{FF2B5EF4-FFF2-40B4-BE49-F238E27FC236}">
                <a16:creationId xmlns:a16="http://schemas.microsoft.com/office/drawing/2014/main" id="{4112FBF5-C4C7-419C-8162-110E3D905762}"/>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0B81B96F-B636-4C04-BBBC-2EAACCA24AA2}"/>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F41CC68-D12E-45CE-A9B7-7B0CF8380DCB}"/>
              </a:ext>
            </a:extLst>
          </p:cNvPr>
          <p:cNvSpPr>
            <a:spLocks noGrp="1" noChangeArrowheads="1"/>
          </p:cNvSpPr>
          <p:nvPr>
            <p:ph type="sldNum" sz="quarter" idx="5"/>
          </p:nvPr>
        </p:nvSpPr>
        <p:spPr>
          <a:ln/>
        </p:spPr>
        <p:txBody>
          <a:bodyPr/>
          <a:lstStyle/>
          <a:p>
            <a:fld id="{BCFC6FC6-BA1A-453C-A885-EB25179B984B}" type="slidenum">
              <a:rPr lang="sl-SI" altLang="sl-SI"/>
              <a:pPr/>
              <a:t>8</a:t>
            </a:fld>
            <a:endParaRPr lang="sl-SI" altLang="sl-SI"/>
          </a:p>
        </p:txBody>
      </p:sp>
      <p:sp>
        <p:nvSpPr>
          <p:cNvPr id="36866" name="Rectangle 2">
            <a:extLst>
              <a:ext uri="{FF2B5EF4-FFF2-40B4-BE49-F238E27FC236}">
                <a16:creationId xmlns:a16="http://schemas.microsoft.com/office/drawing/2014/main" id="{E769F3F8-AEE4-47E0-B990-14C5F68F84FF}"/>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974D2F2E-59AD-4DBB-9064-C4FB0CFE2054}"/>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7B936D0-E392-4A44-A9FE-C17AA9881EBA}"/>
              </a:ext>
            </a:extLst>
          </p:cNvPr>
          <p:cNvSpPr>
            <a:spLocks noGrp="1" noChangeArrowheads="1"/>
          </p:cNvSpPr>
          <p:nvPr>
            <p:ph type="sldNum" sz="quarter" idx="5"/>
          </p:nvPr>
        </p:nvSpPr>
        <p:spPr>
          <a:ln/>
        </p:spPr>
        <p:txBody>
          <a:bodyPr/>
          <a:lstStyle/>
          <a:p>
            <a:fld id="{2AB4F0C6-FF0D-4637-9E33-8F9F8DDA8088}" type="slidenum">
              <a:rPr lang="sl-SI" altLang="sl-SI"/>
              <a:pPr/>
              <a:t>9</a:t>
            </a:fld>
            <a:endParaRPr lang="sl-SI" altLang="sl-SI"/>
          </a:p>
        </p:txBody>
      </p:sp>
      <p:sp>
        <p:nvSpPr>
          <p:cNvPr id="37890" name="Rectangle 2">
            <a:extLst>
              <a:ext uri="{FF2B5EF4-FFF2-40B4-BE49-F238E27FC236}">
                <a16:creationId xmlns:a16="http://schemas.microsoft.com/office/drawing/2014/main" id="{6C07CD98-BCE2-470B-8783-542316CA4F59}"/>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405F8FA1-314E-4EAD-BB4B-8055399E4139}"/>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9BFB88D-E0FC-497A-9D6A-3E3827E66BE4}"/>
              </a:ext>
            </a:extLst>
          </p:cNvPr>
          <p:cNvSpPr>
            <a:spLocks noGrp="1" noChangeArrowheads="1"/>
          </p:cNvSpPr>
          <p:nvPr>
            <p:ph type="sldNum" sz="quarter" idx="5"/>
          </p:nvPr>
        </p:nvSpPr>
        <p:spPr>
          <a:ln/>
        </p:spPr>
        <p:txBody>
          <a:bodyPr/>
          <a:lstStyle/>
          <a:p>
            <a:fld id="{45E86BB0-CD4B-42AD-90E9-6B65C2D59513}" type="slidenum">
              <a:rPr lang="sl-SI" altLang="sl-SI"/>
              <a:pPr/>
              <a:t>10</a:t>
            </a:fld>
            <a:endParaRPr lang="sl-SI" altLang="sl-SI"/>
          </a:p>
        </p:txBody>
      </p:sp>
      <p:sp>
        <p:nvSpPr>
          <p:cNvPr id="38914" name="Rectangle 2">
            <a:extLst>
              <a:ext uri="{FF2B5EF4-FFF2-40B4-BE49-F238E27FC236}">
                <a16:creationId xmlns:a16="http://schemas.microsoft.com/office/drawing/2014/main" id="{F50D2D6D-7D72-4DDD-8A6C-08C51E0A0548}"/>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DEB4FA80-DDE4-43B6-AE1E-5AE325F7CE62}"/>
              </a:ext>
            </a:extLst>
          </p:cNvPr>
          <p:cNvSpPr>
            <a:spLocks noGrp="1" noChangeArrowheads="1"/>
          </p:cNvSpPr>
          <p:nvPr>
            <p:ph type="body" idx="1"/>
          </p:nvPr>
        </p:nvSpPr>
        <p:spPr/>
        <p:txBody>
          <a:bodyPr/>
          <a:lstStyle/>
          <a:p>
            <a:r>
              <a:rPr lang="sl-SI" altLang="sl-SI"/>
              <a:t>Žan Gerden</a:t>
            </a:r>
          </a:p>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a:extLst>
              <a:ext uri="{FF2B5EF4-FFF2-40B4-BE49-F238E27FC236}">
                <a16:creationId xmlns:a16="http://schemas.microsoft.com/office/drawing/2014/main" id="{604F8292-C3D1-494F-97EF-E4E49165DB1F}"/>
              </a:ext>
            </a:extLst>
          </p:cNvPr>
          <p:cNvGrpSpPr>
            <a:grpSpLocks/>
          </p:cNvGrpSpPr>
          <p:nvPr/>
        </p:nvGrpSpPr>
        <p:grpSpPr bwMode="auto">
          <a:xfrm>
            <a:off x="2084388" y="296863"/>
            <a:ext cx="6823075" cy="5353050"/>
            <a:chOff x="1313" y="187"/>
            <a:chExt cx="4298" cy="3372"/>
          </a:xfrm>
        </p:grpSpPr>
        <p:grpSp>
          <p:nvGrpSpPr>
            <p:cNvPr id="8195" name="Group 3">
              <a:extLst>
                <a:ext uri="{FF2B5EF4-FFF2-40B4-BE49-F238E27FC236}">
                  <a16:creationId xmlns:a16="http://schemas.microsoft.com/office/drawing/2014/main" id="{2312763F-CC90-4D37-869F-E9973D75C25F}"/>
                </a:ext>
              </a:extLst>
            </p:cNvPr>
            <p:cNvGrpSpPr>
              <a:grpSpLocks/>
            </p:cNvGrpSpPr>
            <p:nvPr/>
          </p:nvGrpSpPr>
          <p:grpSpPr bwMode="auto">
            <a:xfrm>
              <a:off x="2194" y="601"/>
              <a:ext cx="596" cy="447"/>
              <a:chOff x="0" y="0"/>
              <a:chExt cx="768" cy="576"/>
            </a:xfrm>
          </p:grpSpPr>
          <p:sp>
            <p:nvSpPr>
              <p:cNvPr id="8196" name="Oval 4">
                <a:extLst>
                  <a:ext uri="{FF2B5EF4-FFF2-40B4-BE49-F238E27FC236}">
                    <a16:creationId xmlns:a16="http://schemas.microsoft.com/office/drawing/2014/main" id="{26353C38-0A60-44A5-98DB-8409676E8A37}"/>
                  </a:ext>
                </a:extLst>
              </p:cNvPr>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197" name="Oval 5">
                <a:extLst>
                  <a:ext uri="{FF2B5EF4-FFF2-40B4-BE49-F238E27FC236}">
                    <a16:creationId xmlns:a16="http://schemas.microsoft.com/office/drawing/2014/main" id="{B7D1C876-E09E-4881-9942-8A41C2D124EC}"/>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198" name="Group 6">
              <a:extLst>
                <a:ext uri="{FF2B5EF4-FFF2-40B4-BE49-F238E27FC236}">
                  <a16:creationId xmlns:a16="http://schemas.microsoft.com/office/drawing/2014/main" id="{C51A6CDC-A80B-4AC1-AEE3-529EDF397557}"/>
                </a:ext>
              </a:extLst>
            </p:cNvPr>
            <p:cNvGrpSpPr>
              <a:grpSpLocks/>
            </p:cNvGrpSpPr>
            <p:nvPr/>
          </p:nvGrpSpPr>
          <p:grpSpPr bwMode="auto">
            <a:xfrm>
              <a:off x="1313" y="187"/>
              <a:ext cx="4298" cy="3372"/>
              <a:chOff x="0" y="0"/>
              <a:chExt cx="5533" cy="4341"/>
            </a:xfrm>
          </p:grpSpPr>
          <p:grpSp>
            <p:nvGrpSpPr>
              <p:cNvPr id="8199" name="Group 7">
                <a:extLst>
                  <a:ext uri="{FF2B5EF4-FFF2-40B4-BE49-F238E27FC236}">
                    <a16:creationId xmlns:a16="http://schemas.microsoft.com/office/drawing/2014/main" id="{D4533276-876C-407F-B219-E18E894B5162}"/>
                  </a:ext>
                </a:extLst>
              </p:cNvPr>
              <p:cNvGrpSpPr>
                <a:grpSpLocks/>
              </p:cNvGrpSpPr>
              <p:nvPr/>
            </p:nvGrpSpPr>
            <p:grpSpPr bwMode="auto">
              <a:xfrm>
                <a:off x="0" y="0"/>
                <a:ext cx="5470" cy="4341"/>
                <a:chOff x="0" y="0"/>
                <a:chExt cx="5470" cy="4341"/>
              </a:xfrm>
            </p:grpSpPr>
            <p:grpSp>
              <p:nvGrpSpPr>
                <p:cNvPr id="8200" name="Group 8">
                  <a:extLst>
                    <a:ext uri="{FF2B5EF4-FFF2-40B4-BE49-F238E27FC236}">
                      <a16:creationId xmlns:a16="http://schemas.microsoft.com/office/drawing/2014/main" id="{A81C0F7B-A1CC-4E4D-B36F-E5CB88B9F8D8}"/>
                    </a:ext>
                  </a:extLst>
                </p:cNvPr>
                <p:cNvGrpSpPr>
                  <a:grpSpLocks/>
                </p:cNvGrpSpPr>
                <p:nvPr/>
              </p:nvGrpSpPr>
              <p:grpSpPr bwMode="auto">
                <a:xfrm>
                  <a:off x="1339" y="786"/>
                  <a:ext cx="2919" cy="2151"/>
                  <a:chOff x="1265" y="814"/>
                  <a:chExt cx="2919" cy="2151"/>
                </a:xfrm>
              </p:grpSpPr>
              <p:sp>
                <p:nvSpPr>
                  <p:cNvPr id="8201" name="Oval 9">
                    <a:extLst>
                      <a:ext uri="{FF2B5EF4-FFF2-40B4-BE49-F238E27FC236}">
                        <a16:creationId xmlns:a16="http://schemas.microsoft.com/office/drawing/2014/main" id="{59B28711-78D1-446D-85F3-5F0F055778B8}"/>
                      </a:ext>
                    </a:extLst>
                  </p:cNvPr>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02" name="Oval 10">
                    <a:extLst>
                      <a:ext uri="{FF2B5EF4-FFF2-40B4-BE49-F238E27FC236}">
                        <a16:creationId xmlns:a16="http://schemas.microsoft.com/office/drawing/2014/main" id="{AEEEFABC-FB05-44F6-BDDF-BF102B558CF9}"/>
                      </a:ext>
                    </a:extLst>
                  </p:cNvPr>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03" name="Group 11">
                  <a:extLst>
                    <a:ext uri="{FF2B5EF4-FFF2-40B4-BE49-F238E27FC236}">
                      <a16:creationId xmlns:a16="http://schemas.microsoft.com/office/drawing/2014/main" id="{27DC1873-65E4-4EC9-BAA7-1C415F4C7FD5}"/>
                    </a:ext>
                  </a:extLst>
                </p:cNvPr>
                <p:cNvGrpSpPr>
                  <a:grpSpLocks/>
                </p:cNvGrpSpPr>
                <p:nvPr/>
              </p:nvGrpSpPr>
              <p:grpSpPr bwMode="auto">
                <a:xfrm>
                  <a:off x="0" y="0"/>
                  <a:ext cx="5470" cy="4341"/>
                  <a:chOff x="0" y="0"/>
                  <a:chExt cx="5470" cy="4341"/>
                </a:xfrm>
              </p:grpSpPr>
              <p:grpSp>
                <p:nvGrpSpPr>
                  <p:cNvPr id="8204" name="Group 12">
                    <a:extLst>
                      <a:ext uri="{FF2B5EF4-FFF2-40B4-BE49-F238E27FC236}">
                        <a16:creationId xmlns:a16="http://schemas.microsoft.com/office/drawing/2014/main" id="{AAC92C87-1BAA-4D6E-94B1-E2FE10A5B186}"/>
                      </a:ext>
                    </a:extLst>
                  </p:cNvPr>
                  <p:cNvGrpSpPr>
                    <a:grpSpLocks/>
                  </p:cNvGrpSpPr>
                  <p:nvPr/>
                </p:nvGrpSpPr>
                <p:grpSpPr bwMode="auto">
                  <a:xfrm>
                    <a:off x="3545" y="1502"/>
                    <a:ext cx="1258" cy="2327"/>
                    <a:chOff x="3471" y="1530"/>
                    <a:chExt cx="1258" cy="2327"/>
                  </a:xfrm>
                </p:grpSpPr>
                <p:sp>
                  <p:nvSpPr>
                    <p:cNvPr id="8205" name="Freeform 13">
                      <a:extLst>
                        <a:ext uri="{FF2B5EF4-FFF2-40B4-BE49-F238E27FC236}">
                          <a16:creationId xmlns:a16="http://schemas.microsoft.com/office/drawing/2014/main" id="{0366CCBB-B505-4890-8037-A1E22C099138}"/>
                        </a:ext>
                      </a:extLst>
                    </p:cNvPr>
                    <p:cNvSpPr>
                      <a:spLocks/>
                    </p:cNvSpPr>
                    <p:nvPr/>
                  </p:nvSpPr>
                  <p:spPr bwMode="hidden">
                    <a:xfrm rot="2711884">
                      <a:off x="2765" y="2236"/>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06" name="Freeform 14">
                      <a:extLst>
                        <a:ext uri="{FF2B5EF4-FFF2-40B4-BE49-F238E27FC236}">
                          <a16:creationId xmlns:a16="http://schemas.microsoft.com/office/drawing/2014/main" id="{462E791B-3093-4275-87B4-2317C68112CF}"/>
                        </a:ext>
                      </a:extLst>
                    </p:cNvPr>
                    <p:cNvSpPr>
                      <a:spLocks/>
                    </p:cNvSpPr>
                    <p:nvPr/>
                  </p:nvSpPr>
                  <p:spPr bwMode="hidden">
                    <a:xfrm rot="2711884">
                      <a:off x="4021" y="3150"/>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07" name="Group 15">
                    <a:extLst>
                      <a:ext uri="{FF2B5EF4-FFF2-40B4-BE49-F238E27FC236}">
                        <a16:creationId xmlns:a16="http://schemas.microsoft.com/office/drawing/2014/main" id="{850C44C2-9B85-49C4-85C8-E3F7A99539AA}"/>
                      </a:ext>
                    </a:extLst>
                  </p:cNvPr>
                  <p:cNvGrpSpPr>
                    <a:grpSpLocks/>
                  </p:cNvGrpSpPr>
                  <p:nvPr/>
                </p:nvGrpSpPr>
                <p:grpSpPr bwMode="auto">
                  <a:xfrm>
                    <a:off x="2938" y="1991"/>
                    <a:ext cx="2463" cy="1332"/>
                    <a:chOff x="2864" y="2019"/>
                    <a:chExt cx="2463" cy="1332"/>
                  </a:xfrm>
                </p:grpSpPr>
                <p:sp>
                  <p:nvSpPr>
                    <p:cNvPr id="8208" name="Freeform 16">
                      <a:extLst>
                        <a:ext uri="{FF2B5EF4-FFF2-40B4-BE49-F238E27FC236}">
                          <a16:creationId xmlns:a16="http://schemas.microsoft.com/office/drawing/2014/main" id="{7766F226-FBD0-402A-AE0C-0B847C28D272}"/>
                        </a:ext>
                      </a:extLst>
                    </p:cNvPr>
                    <p:cNvSpPr>
                      <a:spLocks/>
                    </p:cNvSpPr>
                    <p:nvPr/>
                  </p:nvSpPr>
                  <p:spPr bwMode="hidden">
                    <a:xfrm rot="2104081">
                      <a:off x="2864" y="2019"/>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09" name="Freeform 17">
                      <a:extLst>
                        <a:ext uri="{FF2B5EF4-FFF2-40B4-BE49-F238E27FC236}">
                          <a16:creationId xmlns:a16="http://schemas.microsoft.com/office/drawing/2014/main" id="{B8F0F657-7A04-4341-B635-D0062106D16E}"/>
                        </a:ext>
                      </a:extLst>
                    </p:cNvPr>
                    <p:cNvSpPr>
                      <a:spLocks/>
                    </p:cNvSpPr>
                    <p:nvPr/>
                  </p:nvSpPr>
                  <p:spPr bwMode="hidden">
                    <a:xfrm rot="2104081">
                      <a:off x="4353" y="2806"/>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10" name="Group 18">
                    <a:extLst>
                      <a:ext uri="{FF2B5EF4-FFF2-40B4-BE49-F238E27FC236}">
                        <a16:creationId xmlns:a16="http://schemas.microsoft.com/office/drawing/2014/main" id="{8B592BC4-C43A-4FDF-82C2-424E695CDF12}"/>
                      </a:ext>
                    </a:extLst>
                  </p:cNvPr>
                  <p:cNvGrpSpPr>
                    <a:grpSpLocks/>
                  </p:cNvGrpSpPr>
                  <p:nvPr/>
                </p:nvGrpSpPr>
                <p:grpSpPr bwMode="auto">
                  <a:xfrm>
                    <a:off x="2971" y="1804"/>
                    <a:ext cx="2477" cy="1064"/>
                    <a:chOff x="2897" y="1832"/>
                    <a:chExt cx="2477" cy="1064"/>
                  </a:xfrm>
                </p:grpSpPr>
                <p:sp>
                  <p:nvSpPr>
                    <p:cNvPr id="8211" name="Freeform 19">
                      <a:extLst>
                        <a:ext uri="{FF2B5EF4-FFF2-40B4-BE49-F238E27FC236}">
                          <a16:creationId xmlns:a16="http://schemas.microsoft.com/office/drawing/2014/main" id="{6CB43B8A-25D7-4C0E-918B-4D3A8F09A4DA}"/>
                        </a:ext>
                      </a:extLst>
                    </p:cNvPr>
                    <p:cNvSpPr>
                      <a:spLocks/>
                    </p:cNvSpPr>
                    <p:nvPr/>
                  </p:nvSpPr>
                  <p:spPr bwMode="hidden">
                    <a:xfrm rot="1582915">
                      <a:off x="2897" y="1832"/>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12" name="Freeform 20">
                      <a:extLst>
                        <a:ext uri="{FF2B5EF4-FFF2-40B4-BE49-F238E27FC236}">
                          <a16:creationId xmlns:a16="http://schemas.microsoft.com/office/drawing/2014/main" id="{16C70977-1932-4A85-81EA-2C117204EA13}"/>
                        </a:ext>
                      </a:extLst>
                    </p:cNvPr>
                    <p:cNvSpPr>
                      <a:spLocks/>
                    </p:cNvSpPr>
                    <p:nvPr/>
                  </p:nvSpPr>
                  <p:spPr bwMode="hidden">
                    <a:xfrm rot="1582915">
                      <a:off x="4442" y="2420"/>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13" name="Group 21">
                    <a:extLst>
                      <a:ext uri="{FF2B5EF4-FFF2-40B4-BE49-F238E27FC236}">
                        <a16:creationId xmlns:a16="http://schemas.microsoft.com/office/drawing/2014/main" id="{C5BE439B-DF6D-4343-A44C-9CD16C8AC1B4}"/>
                      </a:ext>
                    </a:extLst>
                  </p:cNvPr>
                  <p:cNvGrpSpPr>
                    <a:grpSpLocks/>
                  </p:cNvGrpSpPr>
                  <p:nvPr/>
                </p:nvGrpSpPr>
                <p:grpSpPr bwMode="auto">
                  <a:xfrm>
                    <a:off x="2998" y="1608"/>
                    <a:ext cx="2472" cy="927"/>
                    <a:chOff x="2924" y="1636"/>
                    <a:chExt cx="2472" cy="927"/>
                  </a:xfrm>
                </p:grpSpPr>
                <p:sp>
                  <p:nvSpPr>
                    <p:cNvPr id="8214" name="Freeform 22">
                      <a:extLst>
                        <a:ext uri="{FF2B5EF4-FFF2-40B4-BE49-F238E27FC236}">
                          <a16:creationId xmlns:a16="http://schemas.microsoft.com/office/drawing/2014/main" id="{95DB8640-6C21-4841-B451-2D0978595417}"/>
                        </a:ext>
                      </a:extLst>
                    </p:cNvPr>
                    <p:cNvSpPr>
                      <a:spLocks/>
                    </p:cNvSpPr>
                    <p:nvPr/>
                  </p:nvSpPr>
                  <p:spPr bwMode="hidden">
                    <a:xfrm rot="1080363">
                      <a:off x="2924" y="1636"/>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15" name="Freeform 23">
                      <a:extLst>
                        <a:ext uri="{FF2B5EF4-FFF2-40B4-BE49-F238E27FC236}">
                          <a16:creationId xmlns:a16="http://schemas.microsoft.com/office/drawing/2014/main" id="{DCE1B227-6285-4384-9BD6-3BD61F9CB40E}"/>
                        </a:ext>
                      </a:extLst>
                    </p:cNvPr>
                    <p:cNvSpPr>
                      <a:spLocks/>
                    </p:cNvSpPr>
                    <p:nvPr/>
                  </p:nvSpPr>
                  <p:spPr bwMode="hidden">
                    <a:xfrm rot="1080363">
                      <a:off x="4495" y="2037"/>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16" name="Group 24">
                    <a:extLst>
                      <a:ext uri="{FF2B5EF4-FFF2-40B4-BE49-F238E27FC236}">
                        <a16:creationId xmlns:a16="http://schemas.microsoft.com/office/drawing/2014/main" id="{C4D5773B-3948-4CBE-B564-6D5FA456AE8E}"/>
                      </a:ext>
                    </a:extLst>
                  </p:cNvPr>
                  <p:cNvGrpSpPr>
                    <a:grpSpLocks/>
                  </p:cNvGrpSpPr>
                  <p:nvPr/>
                </p:nvGrpSpPr>
                <p:grpSpPr bwMode="auto">
                  <a:xfrm>
                    <a:off x="3032" y="1386"/>
                    <a:ext cx="2342" cy="657"/>
                    <a:chOff x="2958" y="1414"/>
                    <a:chExt cx="2342" cy="657"/>
                  </a:xfrm>
                </p:grpSpPr>
                <p:sp>
                  <p:nvSpPr>
                    <p:cNvPr id="8217" name="Freeform 25">
                      <a:extLst>
                        <a:ext uri="{FF2B5EF4-FFF2-40B4-BE49-F238E27FC236}">
                          <a16:creationId xmlns:a16="http://schemas.microsoft.com/office/drawing/2014/main" id="{CB4844AF-A398-4F21-8557-3F7BEBB02F27}"/>
                        </a:ext>
                      </a:extLst>
                    </p:cNvPr>
                    <p:cNvSpPr>
                      <a:spLocks/>
                    </p:cNvSpPr>
                    <p:nvPr/>
                  </p:nvSpPr>
                  <p:spPr bwMode="hidden">
                    <a:xfrm rot="463793">
                      <a:off x="2958" y="1414"/>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18" name="Freeform 26">
                      <a:extLst>
                        <a:ext uri="{FF2B5EF4-FFF2-40B4-BE49-F238E27FC236}">
                          <a16:creationId xmlns:a16="http://schemas.microsoft.com/office/drawing/2014/main" id="{E1AE207F-E1FC-437B-9702-21040F1A5A6E}"/>
                        </a:ext>
                      </a:extLst>
                    </p:cNvPr>
                    <p:cNvSpPr>
                      <a:spLocks/>
                    </p:cNvSpPr>
                    <p:nvPr/>
                  </p:nvSpPr>
                  <p:spPr bwMode="hidden">
                    <a:xfrm rot="463793">
                      <a:off x="4470" y="1582"/>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19" name="Group 27">
                    <a:extLst>
                      <a:ext uri="{FF2B5EF4-FFF2-40B4-BE49-F238E27FC236}">
                        <a16:creationId xmlns:a16="http://schemas.microsoft.com/office/drawing/2014/main" id="{41FDEC9A-89F8-4A05-BD5B-B9E2A1E08FC5}"/>
                      </a:ext>
                    </a:extLst>
                  </p:cNvPr>
                  <p:cNvGrpSpPr>
                    <a:grpSpLocks/>
                  </p:cNvGrpSpPr>
                  <p:nvPr/>
                </p:nvGrpSpPr>
                <p:grpSpPr bwMode="auto">
                  <a:xfrm>
                    <a:off x="3057" y="1241"/>
                    <a:ext cx="2150" cy="343"/>
                    <a:chOff x="2983" y="1269"/>
                    <a:chExt cx="2150" cy="343"/>
                  </a:xfrm>
                </p:grpSpPr>
                <p:sp>
                  <p:nvSpPr>
                    <p:cNvPr id="8220" name="Freeform 28">
                      <a:extLst>
                        <a:ext uri="{FF2B5EF4-FFF2-40B4-BE49-F238E27FC236}">
                          <a16:creationId xmlns:a16="http://schemas.microsoft.com/office/drawing/2014/main" id="{00BC2E81-702B-473D-AFE3-F831B05AFFDB}"/>
                        </a:ext>
                      </a:extLst>
                    </p:cNvPr>
                    <p:cNvSpPr>
                      <a:spLocks/>
                    </p:cNvSpPr>
                    <p:nvPr/>
                  </p:nvSpPr>
                  <p:spPr bwMode="hidden">
                    <a:xfrm rot="-84182">
                      <a:off x="2983" y="1289"/>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21" name="Freeform 29">
                      <a:extLst>
                        <a:ext uri="{FF2B5EF4-FFF2-40B4-BE49-F238E27FC236}">
                          <a16:creationId xmlns:a16="http://schemas.microsoft.com/office/drawing/2014/main" id="{27E0FBE6-7F5A-4E81-9164-6E5855673919}"/>
                        </a:ext>
                      </a:extLst>
                    </p:cNvPr>
                    <p:cNvSpPr>
                      <a:spLocks/>
                    </p:cNvSpPr>
                    <p:nvPr/>
                  </p:nvSpPr>
                  <p:spPr bwMode="hidden">
                    <a:xfrm rot="-84182">
                      <a:off x="4379" y="1269"/>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22" name="Group 30">
                    <a:extLst>
                      <a:ext uri="{FF2B5EF4-FFF2-40B4-BE49-F238E27FC236}">
                        <a16:creationId xmlns:a16="http://schemas.microsoft.com/office/drawing/2014/main" id="{6D3D3572-C1B0-4C4D-8485-A636CE0F7220}"/>
                      </a:ext>
                    </a:extLst>
                  </p:cNvPr>
                  <p:cNvGrpSpPr>
                    <a:grpSpLocks/>
                  </p:cNvGrpSpPr>
                  <p:nvPr/>
                </p:nvGrpSpPr>
                <p:grpSpPr bwMode="auto">
                  <a:xfrm>
                    <a:off x="3012" y="889"/>
                    <a:ext cx="1879" cy="427"/>
                    <a:chOff x="2938" y="917"/>
                    <a:chExt cx="1879" cy="427"/>
                  </a:xfrm>
                </p:grpSpPr>
                <p:sp>
                  <p:nvSpPr>
                    <p:cNvPr id="8223" name="Freeform 31">
                      <a:extLst>
                        <a:ext uri="{FF2B5EF4-FFF2-40B4-BE49-F238E27FC236}">
                          <a16:creationId xmlns:a16="http://schemas.microsoft.com/office/drawing/2014/main" id="{B60A7840-1665-4B4E-8786-5E0DF2B36E67}"/>
                        </a:ext>
                      </a:extLst>
                    </p:cNvPr>
                    <p:cNvSpPr>
                      <a:spLocks/>
                    </p:cNvSpPr>
                    <p:nvPr/>
                  </p:nvSpPr>
                  <p:spPr bwMode="hidden">
                    <a:xfrm rot="-802576">
                      <a:off x="2938" y="1129"/>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24" name="Freeform 32">
                      <a:extLst>
                        <a:ext uri="{FF2B5EF4-FFF2-40B4-BE49-F238E27FC236}">
                          <a16:creationId xmlns:a16="http://schemas.microsoft.com/office/drawing/2014/main" id="{13AB6CC2-7910-4AE4-9B5F-BA757C6E7D8E}"/>
                        </a:ext>
                      </a:extLst>
                    </p:cNvPr>
                    <p:cNvSpPr>
                      <a:spLocks/>
                    </p:cNvSpPr>
                    <p:nvPr/>
                  </p:nvSpPr>
                  <p:spPr bwMode="hidden">
                    <a:xfrm rot="-802576">
                      <a:off x="4155" y="917"/>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25" name="Group 33">
                    <a:extLst>
                      <a:ext uri="{FF2B5EF4-FFF2-40B4-BE49-F238E27FC236}">
                        <a16:creationId xmlns:a16="http://schemas.microsoft.com/office/drawing/2014/main" id="{B019B7D3-DC9F-48AB-A1D1-DC0BC74C72AC}"/>
                      </a:ext>
                    </a:extLst>
                  </p:cNvPr>
                  <p:cNvGrpSpPr>
                    <a:grpSpLocks/>
                  </p:cNvGrpSpPr>
                  <p:nvPr/>
                </p:nvGrpSpPr>
                <p:grpSpPr bwMode="auto">
                  <a:xfrm>
                    <a:off x="711" y="1625"/>
                    <a:ext cx="1257" cy="2326"/>
                    <a:chOff x="637" y="1653"/>
                    <a:chExt cx="1257" cy="2326"/>
                  </a:xfrm>
                </p:grpSpPr>
                <p:sp>
                  <p:nvSpPr>
                    <p:cNvPr id="8226" name="Freeform 34">
                      <a:extLst>
                        <a:ext uri="{FF2B5EF4-FFF2-40B4-BE49-F238E27FC236}">
                          <a16:creationId xmlns:a16="http://schemas.microsoft.com/office/drawing/2014/main" id="{7E245116-4224-4C3A-AE4A-C6C8706B3090}"/>
                        </a:ext>
                      </a:extLst>
                    </p:cNvPr>
                    <p:cNvSpPr>
                      <a:spLocks/>
                    </p:cNvSpPr>
                    <p:nvPr/>
                  </p:nvSpPr>
                  <p:spPr bwMode="hidden">
                    <a:xfrm rot="18888116" flipH="1">
                      <a:off x="876" y="2359"/>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27" name="Freeform 35">
                      <a:extLst>
                        <a:ext uri="{FF2B5EF4-FFF2-40B4-BE49-F238E27FC236}">
                          <a16:creationId xmlns:a16="http://schemas.microsoft.com/office/drawing/2014/main" id="{349FF3A2-A0BA-4ED0-B631-75068CA9E3DE}"/>
                        </a:ext>
                      </a:extLst>
                    </p:cNvPr>
                    <p:cNvSpPr>
                      <a:spLocks/>
                    </p:cNvSpPr>
                    <p:nvPr/>
                  </p:nvSpPr>
                  <p:spPr bwMode="hidden">
                    <a:xfrm rot="18888116" flipH="1">
                      <a:off x="419" y="327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28" name="Group 36">
                    <a:extLst>
                      <a:ext uri="{FF2B5EF4-FFF2-40B4-BE49-F238E27FC236}">
                        <a16:creationId xmlns:a16="http://schemas.microsoft.com/office/drawing/2014/main" id="{F19BCC2B-AB21-41AC-A8A9-3AB4DCEBCDBB}"/>
                      </a:ext>
                    </a:extLst>
                  </p:cNvPr>
                  <p:cNvGrpSpPr>
                    <a:grpSpLocks/>
                  </p:cNvGrpSpPr>
                  <p:nvPr/>
                </p:nvGrpSpPr>
                <p:grpSpPr bwMode="auto">
                  <a:xfrm>
                    <a:off x="69" y="2168"/>
                    <a:ext cx="2463" cy="1332"/>
                    <a:chOff x="-5" y="2196"/>
                    <a:chExt cx="2463" cy="1332"/>
                  </a:xfrm>
                </p:grpSpPr>
                <p:sp>
                  <p:nvSpPr>
                    <p:cNvPr id="8229" name="Freeform 37">
                      <a:extLst>
                        <a:ext uri="{FF2B5EF4-FFF2-40B4-BE49-F238E27FC236}">
                          <a16:creationId xmlns:a16="http://schemas.microsoft.com/office/drawing/2014/main" id="{0395A622-96B7-41F8-87F2-CD7DBF83B276}"/>
                        </a:ext>
                      </a:extLst>
                    </p:cNvPr>
                    <p:cNvSpPr>
                      <a:spLocks/>
                    </p:cNvSpPr>
                    <p:nvPr/>
                  </p:nvSpPr>
                  <p:spPr bwMode="hidden">
                    <a:xfrm rot="19495919" flipH="1">
                      <a:off x="644" y="2196"/>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30" name="Freeform 38">
                      <a:extLst>
                        <a:ext uri="{FF2B5EF4-FFF2-40B4-BE49-F238E27FC236}">
                          <a16:creationId xmlns:a16="http://schemas.microsoft.com/office/drawing/2014/main" id="{12B6EDDD-069A-4B82-BC06-E51D4D76514C}"/>
                        </a:ext>
                      </a:extLst>
                    </p:cNvPr>
                    <p:cNvSpPr>
                      <a:spLocks/>
                    </p:cNvSpPr>
                    <p:nvPr/>
                  </p:nvSpPr>
                  <p:spPr bwMode="hidden">
                    <a:xfrm rot="19495919" flipH="1">
                      <a:off x="-5" y="2983"/>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31" name="Group 39">
                    <a:extLst>
                      <a:ext uri="{FF2B5EF4-FFF2-40B4-BE49-F238E27FC236}">
                        <a16:creationId xmlns:a16="http://schemas.microsoft.com/office/drawing/2014/main" id="{2F8AA7C7-8290-4E83-BCDD-956042FCF3DC}"/>
                      </a:ext>
                    </a:extLst>
                  </p:cNvPr>
                  <p:cNvGrpSpPr>
                    <a:grpSpLocks/>
                  </p:cNvGrpSpPr>
                  <p:nvPr/>
                </p:nvGrpSpPr>
                <p:grpSpPr bwMode="auto">
                  <a:xfrm>
                    <a:off x="22" y="1981"/>
                    <a:ext cx="2477" cy="1064"/>
                    <a:chOff x="-52" y="2009"/>
                    <a:chExt cx="2477" cy="1064"/>
                  </a:xfrm>
                </p:grpSpPr>
                <p:sp>
                  <p:nvSpPr>
                    <p:cNvPr id="8232" name="Freeform 40">
                      <a:extLst>
                        <a:ext uri="{FF2B5EF4-FFF2-40B4-BE49-F238E27FC236}">
                          <a16:creationId xmlns:a16="http://schemas.microsoft.com/office/drawing/2014/main" id="{141773F6-AAEF-49E1-9CD5-FB87E6CB075B}"/>
                        </a:ext>
                      </a:extLst>
                    </p:cNvPr>
                    <p:cNvSpPr>
                      <a:spLocks/>
                    </p:cNvSpPr>
                    <p:nvPr/>
                  </p:nvSpPr>
                  <p:spPr bwMode="hidden">
                    <a:xfrm rot="20017085" flipH="1">
                      <a:off x="689" y="2009"/>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33" name="Freeform 41">
                      <a:extLst>
                        <a:ext uri="{FF2B5EF4-FFF2-40B4-BE49-F238E27FC236}">
                          <a16:creationId xmlns:a16="http://schemas.microsoft.com/office/drawing/2014/main" id="{21B3075F-9AD5-4A56-85F0-57960071E238}"/>
                        </a:ext>
                      </a:extLst>
                    </p:cNvPr>
                    <p:cNvSpPr>
                      <a:spLocks/>
                    </p:cNvSpPr>
                    <p:nvPr/>
                  </p:nvSpPr>
                  <p:spPr bwMode="hidden">
                    <a:xfrm rot="20017085" flipH="1">
                      <a:off x="-52" y="2597"/>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34" name="Group 42">
                    <a:extLst>
                      <a:ext uri="{FF2B5EF4-FFF2-40B4-BE49-F238E27FC236}">
                        <a16:creationId xmlns:a16="http://schemas.microsoft.com/office/drawing/2014/main" id="{9F658517-634C-4CE4-A7FB-70D9ED39004E}"/>
                      </a:ext>
                    </a:extLst>
                  </p:cNvPr>
                  <p:cNvGrpSpPr>
                    <a:grpSpLocks/>
                  </p:cNvGrpSpPr>
                  <p:nvPr/>
                </p:nvGrpSpPr>
                <p:grpSpPr bwMode="auto">
                  <a:xfrm>
                    <a:off x="0" y="1785"/>
                    <a:ext cx="2472" cy="927"/>
                    <a:chOff x="-74" y="1813"/>
                    <a:chExt cx="2472" cy="927"/>
                  </a:xfrm>
                </p:grpSpPr>
                <p:sp>
                  <p:nvSpPr>
                    <p:cNvPr id="8235" name="Freeform 43">
                      <a:extLst>
                        <a:ext uri="{FF2B5EF4-FFF2-40B4-BE49-F238E27FC236}">
                          <a16:creationId xmlns:a16="http://schemas.microsoft.com/office/drawing/2014/main" id="{46DA3A1A-1B66-4126-85A9-C08035D3856D}"/>
                        </a:ext>
                      </a:extLst>
                    </p:cNvPr>
                    <p:cNvSpPr>
                      <a:spLocks/>
                    </p:cNvSpPr>
                    <p:nvPr/>
                  </p:nvSpPr>
                  <p:spPr bwMode="hidden">
                    <a:xfrm rot="20519637" flipH="1">
                      <a:off x="721" y="1813"/>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36" name="Freeform 44">
                      <a:extLst>
                        <a:ext uri="{FF2B5EF4-FFF2-40B4-BE49-F238E27FC236}">
                          <a16:creationId xmlns:a16="http://schemas.microsoft.com/office/drawing/2014/main" id="{6D631E82-0D6E-4015-AFED-76EA7920AE06}"/>
                        </a:ext>
                      </a:extLst>
                    </p:cNvPr>
                    <p:cNvSpPr>
                      <a:spLocks/>
                    </p:cNvSpPr>
                    <p:nvPr/>
                  </p:nvSpPr>
                  <p:spPr bwMode="hidden">
                    <a:xfrm rot="20519637" flipH="1">
                      <a:off x="-74" y="2214"/>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37" name="Group 45">
                    <a:extLst>
                      <a:ext uri="{FF2B5EF4-FFF2-40B4-BE49-F238E27FC236}">
                        <a16:creationId xmlns:a16="http://schemas.microsoft.com/office/drawing/2014/main" id="{5ADF22E2-71AF-4178-9C30-DD3AA1C35B73}"/>
                      </a:ext>
                    </a:extLst>
                  </p:cNvPr>
                  <p:cNvGrpSpPr>
                    <a:grpSpLocks/>
                  </p:cNvGrpSpPr>
                  <p:nvPr/>
                </p:nvGrpSpPr>
                <p:grpSpPr bwMode="auto">
                  <a:xfrm>
                    <a:off x="96" y="1563"/>
                    <a:ext cx="2342" cy="657"/>
                    <a:chOff x="22" y="1591"/>
                    <a:chExt cx="2342" cy="657"/>
                  </a:xfrm>
                </p:grpSpPr>
                <p:sp>
                  <p:nvSpPr>
                    <p:cNvPr id="8238" name="Freeform 46">
                      <a:extLst>
                        <a:ext uri="{FF2B5EF4-FFF2-40B4-BE49-F238E27FC236}">
                          <a16:creationId xmlns:a16="http://schemas.microsoft.com/office/drawing/2014/main" id="{BEF1859D-416F-431A-9BEE-DB59761DC0CD}"/>
                        </a:ext>
                      </a:extLst>
                    </p:cNvPr>
                    <p:cNvSpPr>
                      <a:spLocks/>
                    </p:cNvSpPr>
                    <p:nvPr/>
                  </p:nvSpPr>
                  <p:spPr bwMode="hidden">
                    <a:xfrm rot="21136207" flipH="1">
                      <a:off x="819" y="1591"/>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39" name="Freeform 47">
                      <a:extLst>
                        <a:ext uri="{FF2B5EF4-FFF2-40B4-BE49-F238E27FC236}">
                          <a16:creationId xmlns:a16="http://schemas.microsoft.com/office/drawing/2014/main" id="{FE8272A7-0077-4172-86E0-46D01AFA6B0D}"/>
                        </a:ext>
                      </a:extLst>
                    </p:cNvPr>
                    <p:cNvSpPr>
                      <a:spLocks/>
                    </p:cNvSpPr>
                    <p:nvPr/>
                  </p:nvSpPr>
                  <p:spPr bwMode="hidden">
                    <a:xfrm rot="21136207" flipH="1">
                      <a:off x="22" y="1759"/>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40" name="Group 48">
                    <a:extLst>
                      <a:ext uri="{FF2B5EF4-FFF2-40B4-BE49-F238E27FC236}">
                        <a16:creationId xmlns:a16="http://schemas.microsoft.com/office/drawing/2014/main" id="{903347C4-C719-4008-857D-55E2A87F240F}"/>
                      </a:ext>
                    </a:extLst>
                  </p:cNvPr>
                  <p:cNvGrpSpPr>
                    <a:grpSpLocks/>
                  </p:cNvGrpSpPr>
                  <p:nvPr/>
                </p:nvGrpSpPr>
                <p:grpSpPr bwMode="auto">
                  <a:xfrm>
                    <a:off x="263" y="1418"/>
                    <a:ext cx="2150" cy="343"/>
                    <a:chOff x="189" y="1446"/>
                    <a:chExt cx="2150" cy="343"/>
                  </a:xfrm>
                </p:grpSpPr>
                <p:sp>
                  <p:nvSpPr>
                    <p:cNvPr id="8241" name="Freeform 49">
                      <a:extLst>
                        <a:ext uri="{FF2B5EF4-FFF2-40B4-BE49-F238E27FC236}">
                          <a16:creationId xmlns:a16="http://schemas.microsoft.com/office/drawing/2014/main" id="{EC0E536E-05DB-4DDA-B309-B512112CA32B}"/>
                        </a:ext>
                      </a:extLst>
                    </p:cNvPr>
                    <p:cNvSpPr>
                      <a:spLocks/>
                    </p:cNvSpPr>
                    <p:nvPr/>
                  </p:nvSpPr>
                  <p:spPr bwMode="hidden">
                    <a:xfrm rot="84182" flipH="1">
                      <a:off x="935" y="1466"/>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42" name="Freeform 50">
                      <a:extLst>
                        <a:ext uri="{FF2B5EF4-FFF2-40B4-BE49-F238E27FC236}">
                          <a16:creationId xmlns:a16="http://schemas.microsoft.com/office/drawing/2014/main" id="{2ECC2CC2-CC38-4F09-9B49-8343594018A0}"/>
                        </a:ext>
                      </a:extLst>
                    </p:cNvPr>
                    <p:cNvSpPr>
                      <a:spLocks/>
                    </p:cNvSpPr>
                    <p:nvPr/>
                  </p:nvSpPr>
                  <p:spPr bwMode="hidden">
                    <a:xfrm rot="84182" flipH="1">
                      <a:off x="189" y="1446"/>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43" name="Group 51">
                    <a:extLst>
                      <a:ext uri="{FF2B5EF4-FFF2-40B4-BE49-F238E27FC236}">
                        <a16:creationId xmlns:a16="http://schemas.microsoft.com/office/drawing/2014/main" id="{9B74AE59-430F-4F76-A9E5-D53F11518C67}"/>
                      </a:ext>
                    </a:extLst>
                  </p:cNvPr>
                  <p:cNvGrpSpPr>
                    <a:grpSpLocks/>
                  </p:cNvGrpSpPr>
                  <p:nvPr/>
                </p:nvGrpSpPr>
                <p:grpSpPr bwMode="auto">
                  <a:xfrm>
                    <a:off x="579" y="1066"/>
                    <a:ext cx="1879" cy="427"/>
                    <a:chOff x="505" y="1094"/>
                    <a:chExt cx="1879" cy="427"/>
                  </a:xfrm>
                </p:grpSpPr>
                <p:sp>
                  <p:nvSpPr>
                    <p:cNvPr id="8244" name="Freeform 52">
                      <a:extLst>
                        <a:ext uri="{FF2B5EF4-FFF2-40B4-BE49-F238E27FC236}">
                          <a16:creationId xmlns:a16="http://schemas.microsoft.com/office/drawing/2014/main" id="{C74AD111-C0B9-42C0-8F6D-3F2799A114FD}"/>
                        </a:ext>
                      </a:extLst>
                    </p:cNvPr>
                    <p:cNvSpPr>
                      <a:spLocks/>
                    </p:cNvSpPr>
                    <p:nvPr/>
                  </p:nvSpPr>
                  <p:spPr bwMode="hidden">
                    <a:xfrm rot="802576" flipH="1">
                      <a:off x="1151" y="1306"/>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45" name="Freeform 53">
                      <a:extLst>
                        <a:ext uri="{FF2B5EF4-FFF2-40B4-BE49-F238E27FC236}">
                          <a16:creationId xmlns:a16="http://schemas.microsoft.com/office/drawing/2014/main" id="{7389A789-9428-4916-86A6-BE85FF49D6FF}"/>
                        </a:ext>
                      </a:extLst>
                    </p:cNvPr>
                    <p:cNvSpPr>
                      <a:spLocks/>
                    </p:cNvSpPr>
                    <p:nvPr/>
                  </p:nvSpPr>
                  <p:spPr bwMode="hidden">
                    <a:xfrm rot="802576" flipH="1">
                      <a:off x="505" y="1094"/>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46" name="Group 54">
                    <a:extLst>
                      <a:ext uri="{FF2B5EF4-FFF2-40B4-BE49-F238E27FC236}">
                        <a16:creationId xmlns:a16="http://schemas.microsoft.com/office/drawing/2014/main" id="{BA94DACB-E795-4255-8A4F-148927FDE5CE}"/>
                      </a:ext>
                    </a:extLst>
                  </p:cNvPr>
                  <p:cNvGrpSpPr>
                    <a:grpSpLocks/>
                  </p:cNvGrpSpPr>
                  <p:nvPr/>
                </p:nvGrpSpPr>
                <p:grpSpPr bwMode="auto">
                  <a:xfrm>
                    <a:off x="690" y="871"/>
                    <a:ext cx="1850" cy="554"/>
                    <a:chOff x="616" y="899"/>
                    <a:chExt cx="1850" cy="554"/>
                  </a:xfrm>
                </p:grpSpPr>
                <p:sp>
                  <p:nvSpPr>
                    <p:cNvPr id="8247" name="Freeform 55">
                      <a:extLst>
                        <a:ext uri="{FF2B5EF4-FFF2-40B4-BE49-F238E27FC236}">
                          <a16:creationId xmlns:a16="http://schemas.microsoft.com/office/drawing/2014/main" id="{D6464D73-3328-44A4-95BD-59EEFCD690D6}"/>
                        </a:ext>
                      </a:extLst>
                    </p:cNvPr>
                    <p:cNvSpPr>
                      <a:spLocks/>
                    </p:cNvSpPr>
                    <p:nvPr/>
                  </p:nvSpPr>
                  <p:spPr bwMode="hidden">
                    <a:xfrm rot="1277471" flipH="1">
                      <a:off x="1233" y="1238"/>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48" name="Freeform 56">
                      <a:extLst>
                        <a:ext uri="{FF2B5EF4-FFF2-40B4-BE49-F238E27FC236}">
                          <a16:creationId xmlns:a16="http://schemas.microsoft.com/office/drawing/2014/main" id="{A3F93A9B-3DA4-4741-B4E5-F802BDA321B6}"/>
                        </a:ext>
                      </a:extLst>
                    </p:cNvPr>
                    <p:cNvSpPr>
                      <a:spLocks/>
                    </p:cNvSpPr>
                    <p:nvPr/>
                  </p:nvSpPr>
                  <p:spPr bwMode="hidden">
                    <a:xfrm rot="1277471" flipH="1">
                      <a:off x="616" y="89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49" name="Group 57">
                    <a:extLst>
                      <a:ext uri="{FF2B5EF4-FFF2-40B4-BE49-F238E27FC236}">
                        <a16:creationId xmlns:a16="http://schemas.microsoft.com/office/drawing/2014/main" id="{D7BE741D-3FEC-4E16-BD63-18CEFFFDE44D}"/>
                      </a:ext>
                    </a:extLst>
                  </p:cNvPr>
                  <p:cNvGrpSpPr>
                    <a:grpSpLocks/>
                  </p:cNvGrpSpPr>
                  <p:nvPr/>
                </p:nvGrpSpPr>
                <p:grpSpPr bwMode="auto">
                  <a:xfrm>
                    <a:off x="911" y="589"/>
                    <a:ext cx="1767" cy="743"/>
                    <a:chOff x="911" y="589"/>
                    <a:chExt cx="1767" cy="743"/>
                  </a:xfrm>
                </p:grpSpPr>
                <p:sp>
                  <p:nvSpPr>
                    <p:cNvPr id="8250" name="Freeform 58">
                      <a:extLst>
                        <a:ext uri="{FF2B5EF4-FFF2-40B4-BE49-F238E27FC236}">
                          <a16:creationId xmlns:a16="http://schemas.microsoft.com/office/drawing/2014/main" id="{B0802240-AF27-490D-A7F9-CF87D022AB98}"/>
                        </a:ext>
                      </a:extLst>
                    </p:cNvPr>
                    <p:cNvSpPr>
                      <a:spLocks/>
                    </p:cNvSpPr>
                    <p:nvPr/>
                  </p:nvSpPr>
                  <p:spPr bwMode="hidden">
                    <a:xfrm rot="2028410" flipH="1">
                      <a:off x="1445" y="111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51" name="Freeform 59">
                      <a:extLst>
                        <a:ext uri="{FF2B5EF4-FFF2-40B4-BE49-F238E27FC236}">
                          <a16:creationId xmlns:a16="http://schemas.microsoft.com/office/drawing/2014/main" id="{01779A33-BB79-42C6-8243-1F2B27CC90E4}"/>
                        </a:ext>
                      </a:extLst>
                    </p:cNvPr>
                    <p:cNvSpPr>
                      <a:spLocks/>
                    </p:cNvSpPr>
                    <p:nvPr/>
                  </p:nvSpPr>
                  <p:spPr bwMode="hidden">
                    <a:xfrm rot="2028410" flipH="1">
                      <a:off x="911" y="58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52" name="Group 60">
                    <a:extLst>
                      <a:ext uri="{FF2B5EF4-FFF2-40B4-BE49-F238E27FC236}">
                        <a16:creationId xmlns:a16="http://schemas.microsoft.com/office/drawing/2014/main" id="{7232F273-6D86-4771-AAF2-134E4EB14A1D}"/>
                      </a:ext>
                    </a:extLst>
                  </p:cNvPr>
                  <p:cNvGrpSpPr>
                    <a:grpSpLocks/>
                  </p:cNvGrpSpPr>
                  <p:nvPr/>
                </p:nvGrpSpPr>
                <p:grpSpPr bwMode="auto">
                  <a:xfrm>
                    <a:off x="1120" y="300"/>
                    <a:ext cx="1693" cy="892"/>
                    <a:chOff x="1120" y="300"/>
                    <a:chExt cx="1693" cy="892"/>
                  </a:xfrm>
                </p:grpSpPr>
                <p:sp>
                  <p:nvSpPr>
                    <p:cNvPr id="8253" name="Freeform 61">
                      <a:extLst>
                        <a:ext uri="{FF2B5EF4-FFF2-40B4-BE49-F238E27FC236}">
                          <a16:creationId xmlns:a16="http://schemas.microsoft.com/office/drawing/2014/main" id="{82B2928F-EC34-427F-82A8-FCF1F87ED068}"/>
                        </a:ext>
                      </a:extLst>
                    </p:cNvPr>
                    <p:cNvSpPr>
                      <a:spLocks/>
                    </p:cNvSpPr>
                    <p:nvPr/>
                  </p:nvSpPr>
                  <p:spPr bwMode="hidden">
                    <a:xfrm rot="2664424" flipH="1">
                      <a:off x="1562" y="977"/>
                      <a:ext cx="125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54" name="Freeform 62">
                      <a:extLst>
                        <a:ext uri="{FF2B5EF4-FFF2-40B4-BE49-F238E27FC236}">
                          <a16:creationId xmlns:a16="http://schemas.microsoft.com/office/drawing/2014/main" id="{237EB0C2-2954-4BD7-87AA-8C761A326D34}"/>
                        </a:ext>
                      </a:extLst>
                    </p:cNvPr>
                    <p:cNvSpPr>
                      <a:spLocks/>
                    </p:cNvSpPr>
                    <p:nvPr/>
                  </p:nvSpPr>
                  <p:spPr bwMode="hidden">
                    <a:xfrm rot="2664424" flipH="1">
                      <a:off x="1120" y="300"/>
                      <a:ext cx="67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55" name="Group 63">
                    <a:extLst>
                      <a:ext uri="{FF2B5EF4-FFF2-40B4-BE49-F238E27FC236}">
                        <a16:creationId xmlns:a16="http://schemas.microsoft.com/office/drawing/2014/main" id="{572E45E9-71B7-4798-BC0B-FE09CE82735D}"/>
                      </a:ext>
                    </a:extLst>
                  </p:cNvPr>
                  <p:cNvGrpSpPr>
                    <a:grpSpLocks/>
                  </p:cNvGrpSpPr>
                  <p:nvPr/>
                </p:nvGrpSpPr>
                <p:grpSpPr bwMode="auto">
                  <a:xfrm>
                    <a:off x="1707" y="76"/>
                    <a:ext cx="778" cy="1512"/>
                    <a:chOff x="1633" y="104"/>
                    <a:chExt cx="778" cy="1512"/>
                  </a:xfrm>
                </p:grpSpPr>
                <p:sp>
                  <p:nvSpPr>
                    <p:cNvPr id="8256" name="Freeform 64">
                      <a:extLst>
                        <a:ext uri="{FF2B5EF4-FFF2-40B4-BE49-F238E27FC236}">
                          <a16:creationId xmlns:a16="http://schemas.microsoft.com/office/drawing/2014/main" id="{5E3461C8-414F-4A85-93D8-6AFEB26E0BC5}"/>
                        </a:ext>
                      </a:extLst>
                    </p:cNvPr>
                    <p:cNvSpPr>
                      <a:spLocks/>
                    </p:cNvSpPr>
                    <p:nvPr/>
                  </p:nvSpPr>
                  <p:spPr bwMode="hidden">
                    <a:xfrm rot="3473776" flipH="1">
                      <a:off x="1754" y="958"/>
                      <a:ext cx="1100"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57" name="Freeform 65">
                      <a:extLst>
                        <a:ext uri="{FF2B5EF4-FFF2-40B4-BE49-F238E27FC236}">
                          <a16:creationId xmlns:a16="http://schemas.microsoft.com/office/drawing/2014/main" id="{7DBB0A1B-8B6D-4108-AB00-4918F1ED249D}"/>
                        </a:ext>
                      </a:extLst>
                    </p:cNvPr>
                    <p:cNvSpPr>
                      <a:spLocks/>
                    </p:cNvSpPr>
                    <p:nvPr/>
                  </p:nvSpPr>
                  <p:spPr bwMode="hidden">
                    <a:xfrm rot="3473776" flipH="1">
                      <a:off x="1506" y="231"/>
                      <a:ext cx="591"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58" name="Group 66">
                    <a:extLst>
                      <a:ext uri="{FF2B5EF4-FFF2-40B4-BE49-F238E27FC236}">
                        <a16:creationId xmlns:a16="http://schemas.microsoft.com/office/drawing/2014/main" id="{D9801439-E3D7-485C-814A-54EDC3C90843}"/>
                      </a:ext>
                    </a:extLst>
                  </p:cNvPr>
                  <p:cNvGrpSpPr>
                    <a:grpSpLocks/>
                  </p:cNvGrpSpPr>
                  <p:nvPr/>
                </p:nvGrpSpPr>
                <p:grpSpPr bwMode="auto">
                  <a:xfrm>
                    <a:off x="2009" y="0"/>
                    <a:ext cx="634" cy="1534"/>
                    <a:chOff x="1935" y="28"/>
                    <a:chExt cx="634" cy="1534"/>
                  </a:xfrm>
                </p:grpSpPr>
                <p:sp>
                  <p:nvSpPr>
                    <p:cNvPr id="8259" name="Freeform 67">
                      <a:extLst>
                        <a:ext uri="{FF2B5EF4-FFF2-40B4-BE49-F238E27FC236}">
                          <a16:creationId xmlns:a16="http://schemas.microsoft.com/office/drawing/2014/main" id="{9210B424-BBC3-4616-8B40-799672F0CC5D}"/>
                        </a:ext>
                      </a:extLst>
                    </p:cNvPr>
                    <p:cNvSpPr>
                      <a:spLocks/>
                    </p:cNvSpPr>
                    <p:nvPr/>
                  </p:nvSpPr>
                  <p:spPr bwMode="hidden">
                    <a:xfrm rot="4126480" flipH="1">
                      <a:off x="1931" y="924"/>
                      <a:ext cx="106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60" name="Freeform 68">
                      <a:extLst>
                        <a:ext uri="{FF2B5EF4-FFF2-40B4-BE49-F238E27FC236}">
                          <a16:creationId xmlns:a16="http://schemas.microsoft.com/office/drawing/2014/main" id="{DC04F6A8-4AF9-4987-BC1A-011CC6AA7655}"/>
                        </a:ext>
                      </a:extLst>
                    </p:cNvPr>
                    <p:cNvSpPr>
                      <a:spLocks/>
                    </p:cNvSpPr>
                    <p:nvPr/>
                  </p:nvSpPr>
                  <p:spPr bwMode="hidden">
                    <a:xfrm rot="4126480" flipH="1">
                      <a:off x="1819" y="144"/>
                      <a:ext cx="570"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61" name="Group 69">
                    <a:extLst>
                      <a:ext uri="{FF2B5EF4-FFF2-40B4-BE49-F238E27FC236}">
                        <a16:creationId xmlns:a16="http://schemas.microsoft.com/office/drawing/2014/main" id="{6A170DC8-801C-4EA1-90E4-672EE46D0472}"/>
                      </a:ext>
                    </a:extLst>
                  </p:cNvPr>
                  <p:cNvGrpSpPr>
                    <a:grpSpLocks/>
                  </p:cNvGrpSpPr>
                  <p:nvPr/>
                </p:nvGrpSpPr>
                <p:grpSpPr bwMode="auto">
                  <a:xfrm>
                    <a:off x="2896" y="644"/>
                    <a:ext cx="1845" cy="566"/>
                    <a:chOff x="2822" y="672"/>
                    <a:chExt cx="1845" cy="566"/>
                  </a:xfrm>
                </p:grpSpPr>
                <p:sp>
                  <p:nvSpPr>
                    <p:cNvPr id="8262" name="Freeform 70">
                      <a:extLst>
                        <a:ext uri="{FF2B5EF4-FFF2-40B4-BE49-F238E27FC236}">
                          <a16:creationId xmlns:a16="http://schemas.microsoft.com/office/drawing/2014/main" id="{FD48DD97-6930-45DC-994A-9BAD69BFED91}"/>
                        </a:ext>
                      </a:extLst>
                    </p:cNvPr>
                    <p:cNvSpPr>
                      <a:spLocks/>
                    </p:cNvSpPr>
                    <p:nvPr/>
                  </p:nvSpPr>
                  <p:spPr bwMode="hidden">
                    <a:xfrm rot="-1325434">
                      <a:off x="2822" y="1023"/>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63" name="Freeform 71">
                      <a:extLst>
                        <a:ext uri="{FF2B5EF4-FFF2-40B4-BE49-F238E27FC236}">
                          <a16:creationId xmlns:a16="http://schemas.microsoft.com/office/drawing/2014/main" id="{B135D75B-1D3B-421B-A385-23C84BF32142}"/>
                        </a:ext>
                      </a:extLst>
                    </p:cNvPr>
                    <p:cNvSpPr>
                      <a:spLocks/>
                    </p:cNvSpPr>
                    <p:nvPr/>
                  </p:nvSpPr>
                  <p:spPr bwMode="hidden">
                    <a:xfrm rot="-1325434">
                      <a:off x="4005" y="672"/>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64" name="Group 72">
                    <a:extLst>
                      <a:ext uri="{FF2B5EF4-FFF2-40B4-BE49-F238E27FC236}">
                        <a16:creationId xmlns:a16="http://schemas.microsoft.com/office/drawing/2014/main" id="{121E5D3F-F12A-4D25-93CB-8C6BE67D4ABC}"/>
                      </a:ext>
                    </a:extLst>
                  </p:cNvPr>
                  <p:cNvGrpSpPr>
                    <a:grpSpLocks/>
                  </p:cNvGrpSpPr>
                  <p:nvPr/>
                </p:nvGrpSpPr>
                <p:grpSpPr bwMode="auto">
                  <a:xfrm>
                    <a:off x="2757" y="417"/>
                    <a:ext cx="1781" cy="717"/>
                    <a:chOff x="2683" y="445"/>
                    <a:chExt cx="1781" cy="717"/>
                  </a:xfrm>
                </p:grpSpPr>
                <p:sp>
                  <p:nvSpPr>
                    <p:cNvPr id="8265" name="Freeform 73">
                      <a:extLst>
                        <a:ext uri="{FF2B5EF4-FFF2-40B4-BE49-F238E27FC236}">
                          <a16:creationId xmlns:a16="http://schemas.microsoft.com/office/drawing/2014/main" id="{0BAFC091-4248-4BE0-B1A3-26224ED80C5E}"/>
                        </a:ext>
                      </a:extLst>
                    </p:cNvPr>
                    <p:cNvSpPr>
                      <a:spLocks/>
                    </p:cNvSpPr>
                    <p:nvPr/>
                  </p:nvSpPr>
                  <p:spPr bwMode="hidden">
                    <a:xfrm rot="-1921064">
                      <a:off x="2683" y="94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66" name="Freeform 74">
                      <a:extLst>
                        <a:ext uri="{FF2B5EF4-FFF2-40B4-BE49-F238E27FC236}">
                          <a16:creationId xmlns:a16="http://schemas.microsoft.com/office/drawing/2014/main" id="{0141AAA4-0467-4E6C-8D8E-4AD4CF56BAE8}"/>
                        </a:ext>
                      </a:extLst>
                    </p:cNvPr>
                    <p:cNvSpPr>
                      <a:spLocks/>
                    </p:cNvSpPr>
                    <p:nvPr/>
                  </p:nvSpPr>
                  <p:spPr bwMode="hidden">
                    <a:xfrm rot="-1921064">
                      <a:off x="3802" y="445"/>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8267" name="Freeform 75">
                    <a:extLst>
                      <a:ext uri="{FF2B5EF4-FFF2-40B4-BE49-F238E27FC236}">
                        <a16:creationId xmlns:a16="http://schemas.microsoft.com/office/drawing/2014/main" id="{D3A84D12-9D98-42A8-9A5A-3BE1BCA81170}"/>
                      </a:ext>
                    </a:extLst>
                  </p:cNvPr>
                  <p:cNvSpPr>
                    <a:spLocks/>
                  </p:cNvSpPr>
                  <p:nvPr/>
                </p:nvSpPr>
                <p:spPr bwMode="hidden">
                  <a:xfrm rot="4578755" flipH="1">
                    <a:off x="2175" y="949"/>
                    <a:ext cx="1027" cy="14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68" name="Freeform 76">
                    <a:extLst>
                      <a:ext uri="{FF2B5EF4-FFF2-40B4-BE49-F238E27FC236}">
                        <a16:creationId xmlns:a16="http://schemas.microsoft.com/office/drawing/2014/main" id="{75BF11ED-11F9-4253-9F6C-0FE0443B1652}"/>
                      </a:ext>
                    </a:extLst>
                  </p:cNvPr>
                  <p:cNvSpPr>
                    <a:spLocks/>
                  </p:cNvSpPr>
                  <p:nvPr/>
                </p:nvSpPr>
                <p:spPr bwMode="hidden">
                  <a:xfrm rot="4578755" flipH="1">
                    <a:off x="2199" y="196"/>
                    <a:ext cx="552" cy="22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nvGrpSpPr>
                  <p:cNvPr id="8269" name="Group 77">
                    <a:extLst>
                      <a:ext uri="{FF2B5EF4-FFF2-40B4-BE49-F238E27FC236}">
                        <a16:creationId xmlns:a16="http://schemas.microsoft.com/office/drawing/2014/main" id="{0FCBF4BD-3606-4D72-86C6-9C69E1D0851A}"/>
                      </a:ext>
                    </a:extLst>
                  </p:cNvPr>
                  <p:cNvGrpSpPr>
                    <a:grpSpLocks/>
                  </p:cNvGrpSpPr>
                  <p:nvPr/>
                </p:nvGrpSpPr>
                <p:grpSpPr bwMode="auto">
                  <a:xfrm>
                    <a:off x="2874" y="13"/>
                    <a:ext cx="640" cy="1520"/>
                    <a:chOff x="2800" y="41"/>
                    <a:chExt cx="640" cy="1520"/>
                  </a:xfrm>
                </p:grpSpPr>
                <p:sp>
                  <p:nvSpPr>
                    <p:cNvPr id="8270" name="Freeform 78">
                      <a:extLst>
                        <a:ext uri="{FF2B5EF4-FFF2-40B4-BE49-F238E27FC236}">
                          <a16:creationId xmlns:a16="http://schemas.microsoft.com/office/drawing/2014/main" id="{C95BF0E2-E895-4EFB-9079-DB8B041C9310}"/>
                        </a:ext>
                      </a:extLst>
                    </p:cNvPr>
                    <p:cNvSpPr>
                      <a:spLocks/>
                    </p:cNvSpPr>
                    <p:nvPr/>
                  </p:nvSpPr>
                  <p:spPr bwMode="hidden">
                    <a:xfrm rot="-3857755">
                      <a:off x="2361" y="938"/>
                      <a:ext cx="1062" cy="1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71" name="Freeform 79">
                      <a:extLst>
                        <a:ext uri="{FF2B5EF4-FFF2-40B4-BE49-F238E27FC236}">
                          <a16:creationId xmlns:a16="http://schemas.microsoft.com/office/drawing/2014/main" id="{63545D65-1512-4455-8C09-3D4FCAB70DE2}"/>
                        </a:ext>
                      </a:extLst>
                    </p:cNvPr>
                    <p:cNvSpPr>
                      <a:spLocks/>
                    </p:cNvSpPr>
                    <p:nvPr/>
                  </p:nvSpPr>
                  <p:spPr bwMode="hidden">
                    <a:xfrm rot="-3857755">
                      <a:off x="3011" y="181"/>
                      <a:ext cx="570" cy="2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72" name="Group 80">
                    <a:extLst>
                      <a:ext uri="{FF2B5EF4-FFF2-40B4-BE49-F238E27FC236}">
                        <a16:creationId xmlns:a16="http://schemas.microsoft.com/office/drawing/2014/main" id="{54B050C4-C9A8-4B45-A182-0DAD80D5EB74}"/>
                      </a:ext>
                    </a:extLst>
                  </p:cNvPr>
                  <p:cNvGrpSpPr>
                    <a:grpSpLocks/>
                  </p:cNvGrpSpPr>
                  <p:nvPr/>
                </p:nvGrpSpPr>
                <p:grpSpPr bwMode="auto">
                  <a:xfrm>
                    <a:off x="3008" y="135"/>
                    <a:ext cx="1017" cy="1464"/>
                    <a:chOff x="2934" y="163"/>
                    <a:chExt cx="1017" cy="1464"/>
                  </a:xfrm>
                </p:grpSpPr>
                <p:sp>
                  <p:nvSpPr>
                    <p:cNvPr id="8273" name="Freeform 81">
                      <a:extLst>
                        <a:ext uri="{FF2B5EF4-FFF2-40B4-BE49-F238E27FC236}">
                          <a16:creationId xmlns:a16="http://schemas.microsoft.com/office/drawing/2014/main" id="{F85D6B42-3F6E-4E87-B7EE-2380D4DDE5F1}"/>
                        </a:ext>
                      </a:extLst>
                    </p:cNvPr>
                    <p:cNvSpPr>
                      <a:spLocks/>
                    </p:cNvSpPr>
                    <p:nvPr/>
                  </p:nvSpPr>
                  <p:spPr bwMode="hidden">
                    <a:xfrm rot="-2777260">
                      <a:off x="2491" y="915"/>
                      <a:ext cx="1155"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74" name="Freeform 82">
                      <a:extLst>
                        <a:ext uri="{FF2B5EF4-FFF2-40B4-BE49-F238E27FC236}">
                          <a16:creationId xmlns:a16="http://schemas.microsoft.com/office/drawing/2014/main" id="{7D0876E5-EC1B-4C34-AA78-7B26130E910A}"/>
                        </a:ext>
                      </a:extLst>
                    </p:cNvPr>
                    <p:cNvSpPr>
                      <a:spLocks/>
                    </p:cNvSpPr>
                    <p:nvPr/>
                  </p:nvSpPr>
                  <p:spPr bwMode="hidden">
                    <a:xfrm rot="-2777260">
                      <a:off x="3430" y="261"/>
                      <a:ext cx="620" cy="42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75" name="Group 83">
                    <a:extLst>
                      <a:ext uri="{FF2B5EF4-FFF2-40B4-BE49-F238E27FC236}">
                        <a16:creationId xmlns:a16="http://schemas.microsoft.com/office/drawing/2014/main" id="{2A234663-DCD7-40D2-BE4F-3A2688B3D4D8}"/>
                      </a:ext>
                    </a:extLst>
                  </p:cNvPr>
                  <p:cNvGrpSpPr>
                    <a:grpSpLocks/>
                  </p:cNvGrpSpPr>
                  <p:nvPr/>
                </p:nvGrpSpPr>
                <p:grpSpPr bwMode="auto">
                  <a:xfrm>
                    <a:off x="2804" y="4"/>
                    <a:ext cx="243" cy="1448"/>
                    <a:chOff x="2730" y="32"/>
                    <a:chExt cx="243" cy="1448"/>
                  </a:xfrm>
                </p:grpSpPr>
                <p:sp>
                  <p:nvSpPr>
                    <p:cNvPr id="8276" name="Freeform 84">
                      <a:extLst>
                        <a:ext uri="{FF2B5EF4-FFF2-40B4-BE49-F238E27FC236}">
                          <a16:creationId xmlns:a16="http://schemas.microsoft.com/office/drawing/2014/main" id="{F9AD6D74-A6DF-4E2A-9654-94881D5D5165}"/>
                        </a:ext>
                      </a:extLst>
                    </p:cNvPr>
                    <p:cNvSpPr>
                      <a:spLocks/>
                    </p:cNvSpPr>
                    <p:nvPr/>
                  </p:nvSpPr>
                  <p:spPr bwMode="hidden">
                    <a:xfrm rot="-4903748">
                      <a:off x="2296" y="960"/>
                      <a:ext cx="954" cy="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77" name="Freeform 85">
                      <a:extLst>
                        <a:ext uri="{FF2B5EF4-FFF2-40B4-BE49-F238E27FC236}">
                          <a16:creationId xmlns:a16="http://schemas.microsoft.com/office/drawing/2014/main" id="{58CC5136-C67A-42CD-BC55-807BA0D38855}"/>
                        </a:ext>
                      </a:extLst>
                    </p:cNvPr>
                    <p:cNvSpPr>
                      <a:spLocks/>
                    </p:cNvSpPr>
                    <p:nvPr/>
                  </p:nvSpPr>
                  <p:spPr bwMode="hidden">
                    <a:xfrm rot="-4903748">
                      <a:off x="2650" y="220"/>
                      <a:ext cx="512" cy="1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78" name="Group 86">
                    <a:extLst>
                      <a:ext uri="{FF2B5EF4-FFF2-40B4-BE49-F238E27FC236}">
                        <a16:creationId xmlns:a16="http://schemas.microsoft.com/office/drawing/2014/main" id="{82BAD694-3B51-448A-BAEA-2D5C8BB443B3}"/>
                      </a:ext>
                    </a:extLst>
                  </p:cNvPr>
                  <p:cNvGrpSpPr>
                    <a:grpSpLocks/>
                  </p:cNvGrpSpPr>
                  <p:nvPr/>
                </p:nvGrpSpPr>
                <p:grpSpPr bwMode="auto">
                  <a:xfrm>
                    <a:off x="1017" y="1741"/>
                    <a:ext cx="1085" cy="2450"/>
                    <a:chOff x="943" y="1769"/>
                    <a:chExt cx="1085" cy="2450"/>
                  </a:xfrm>
                </p:grpSpPr>
                <p:sp>
                  <p:nvSpPr>
                    <p:cNvPr id="8279" name="Freeform 87">
                      <a:extLst>
                        <a:ext uri="{FF2B5EF4-FFF2-40B4-BE49-F238E27FC236}">
                          <a16:creationId xmlns:a16="http://schemas.microsoft.com/office/drawing/2014/main" id="{B547F96C-13D7-4867-8A35-B79DD35AD1E5}"/>
                        </a:ext>
                      </a:extLst>
                    </p:cNvPr>
                    <p:cNvSpPr>
                      <a:spLocks/>
                    </p:cNvSpPr>
                    <p:nvPr/>
                  </p:nvSpPr>
                  <p:spPr bwMode="hidden">
                    <a:xfrm rot="18335692" flipH="1">
                      <a:off x="1010" y="2475"/>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80" name="Freeform 88">
                      <a:extLst>
                        <a:ext uri="{FF2B5EF4-FFF2-40B4-BE49-F238E27FC236}">
                          <a16:creationId xmlns:a16="http://schemas.microsoft.com/office/drawing/2014/main" id="{9260CBEF-A721-47F5-81A9-23785D19DCCA}"/>
                        </a:ext>
                      </a:extLst>
                    </p:cNvPr>
                    <p:cNvSpPr>
                      <a:spLocks/>
                    </p:cNvSpPr>
                    <p:nvPr/>
                  </p:nvSpPr>
                  <p:spPr bwMode="hidden">
                    <a:xfrm rot="18335692" flipH="1">
                      <a:off x="725" y="351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81" name="Group 89">
                    <a:extLst>
                      <a:ext uri="{FF2B5EF4-FFF2-40B4-BE49-F238E27FC236}">
                        <a16:creationId xmlns:a16="http://schemas.microsoft.com/office/drawing/2014/main" id="{D22E8EFF-9A0A-4BEB-A43E-259EB0F077FB}"/>
                      </a:ext>
                    </a:extLst>
                  </p:cNvPr>
                  <p:cNvGrpSpPr>
                    <a:grpSpLocks/>
                  </p:cNvGrpSpPr>
                  <p:nvPr/>
                </p:nvGrpSpPr>
                <p:grpSpPr bwMode="auto">
                  <a:xfrm>
                    <a:off x="1529" y="1908"/>
                    <a:ext cx="766" cy="2373"/>
                    <a:chOff x="1455" y="1936"/>
                    <a:chExt cx="766" cy="2373"/>
                  </a:xfrm>
                </p:grpSpPr>
                <p:sp>
                  <p:nvSpPr>
                    <p:cNvPr id="8282" name="Freeform 90">
                      <a:extLst>
                        <a:ext uri="{FF2B5EF4-FFF2-40B4-BE49-F238E27FC236}">
                          <a16:creationId xmlns:a16="http://schemas.microsoft.com/office/drawing/2014/main" id="{59D4F730-59B4-47B7-92FB-56D4D9BE3E71}"/>
                        </a:ext>
                      </a:extLst>
                    </p:cNvPr>
                    <p:cNvSpPr>
                      <a:spLocks/>
                    </p:cNvSpPr>
                    <p:nvPr/>
                  </p:nvSpPr>
                  <p:spPr bwMode="hidden">
                    <a:xfrm rot="17542885" flipH="1">
                      <a:off x="1267" y="2578"/>
                      <a:ext cx="159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83" name="Freeform 91">
                      <a:extLst>
                        <a:ext uri="{FF2B5EF4-FFF2-40B4-BE49-F238E27FC236}">
                          <a16:creationId xmlns:a16="http://schemas.microsoft.com/office/drawing/2014/main" id="{7F408359-36E7-49F1-8EE3-8F01466E875F}"/>
                        </a:ext>
                      </a:extLst>
                    </p:cNvPr>
                    <p:cNvSpPr>
                      <a:spLocks/>
                    </p:cNvSpPr>
                    <p:nvPr/>
                  </p:nvSpPr>
                  <p:spPr bwMode="hidden">
                    <a:xfrm rot="17542885" flipH="1">
                      <a:off x="1272" y="3636"/>
                      <a:ext cx="85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84" name="Group 92">
                    <a:extLst>
                      <a:ext uri="{FF2B5EF4-FFF2-40B4-BE49-F238E27FC236}">
                        <a16:creationId xmlns:a16="http://schemas.microsoft.com/office/drawing/2014/main" id="{BDC60D65-6F6C-4F73-87AF-19FF8BED3216}"/>
                      </a:ext>
                    </a:extLst>
                  </p:cNvPr>
                  <p:cNvGrpSpPr>
                    <a:grpSpLocks/>
                  </p:cNvGrpSpPr>
                  <p:nvPr/>
                </p:nvGrpSpPr>
                <p:grpSpPr bwMode="auto">
                  <a:xfrm rot="88588">
                    <a:off x="2061" y="1962"/>
                    <a:ext cx="459" cy="2329"/>
                    <a:chOff x="1956" y="1990"/>
                    <a:chExt cx="492" cy="2604"/>
                  </a:xfrm>
                </p:grpSpPr>
                <p:sp>
                  <p:nvSpPr>
                    <p:cNvPr id="8285" name="Freeform 93">
                      <a:extLst>
                        <a:ext uri="{FF2B5EF4-FFF2-40B4-BE49-F238E27FC236}">
                          <a16:creationId xmlns:a16="http://schemas.microsoft.com/office/drawing/2014/main" id="{492DC708-AE14-459D-829B-9DECC91345D8}"/>
                        </a:ext>
                      </a:extLst>
                    </p:cNvPr>
                    <p:cNvSpPr>
                      <a:spLocks/>
                    </p:cNvSpPr>
                    <p:nvPr/>
                  </p:nvSpPr>
                  <p:spPr bwMode="hidden">
                    <a:xfrm rot="16782062" flipH="1">
                      <a:off x="1442" y="2695"/>
                      <a:ext cx="1711" cy="30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86" name="Freeform 94">
                      <a:extLst>
                        <a:ext uri="{FF2B5EF4-FFF2-40B4-BE49-F238E27FC236}">
                          <a16:creationId xmlns:a16="http://schemas.microsoft.com/office/drawing/2014/main" id="{C2D0B074-183C-46F1-B7E2-6BD3E1A9DC44}"/>
                        </a:ext>
                      </a:extLst>
                    </p:cNvPr>
                    <p:cNvSpPr>
                      <a:spLocks/>
                    </p:cNvSpPr>
                    <p:nvPr/>
                  </p:nvSpPr>
                  <p:spPr bwMode="hidden">
                    <a:xfrm rot="16782062" flipH="1">
                      <a:off x="1734" y="3898"/>
                      <a:ext cx="918" cy="47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87" name="Group 95">
                    <a:extLst>
                      <a:ext uri="{FF2B5EF4-FFF2-40B4-BE49-F238E27FC236}">
                        <a16:creationId xmlns:a16="http://schemas.microsoft.com/office/drawing/2014/main" id="{5C114EFD-2655-4467-8D32-4AEECC636E99}"/>
                      </a:ext>
                    </a:extLst>
                  </p:cNvPr>
                  <p:cNvGrpSpPr>
                    <a:grpSpLocks/>
                  </p:cNvGrpSpPr>
                  <p:nvPr/>
                </p:nvGrpSpPr>
                <p:grpSpPr bwMode="auto">
                  <a:xfrm>
                    <a:off x="3408" y="1689"/>
                    <a:ext cx="1125" cy="2426"/>
                    <a:chOff x="3334" y="1717"/>
                    <a:chExt cx="1125" cy="2426"/>
                  </a:xfrm>
                </p:grpSpPr>
                <p:sp>
                  <p:nvSpPr>
                    <p:cNvPr id="8288" name="Freeform 96">
                      <a:extLst>
                        <a:ext uri="{FF2B5EF4-FFF2-40B4-BE49-F238E27FC236}">
                          <a16:creationId xmlns:a16="http://schemas.microsoft.com/office/drawing/2014/main" id="{63EC1D7D-9A13-470E-826E-846C48539CF0}"/>
                        </a:ext>
                      </a:extLst>
                    </p:cNvPr>
                    <p:cNvSpPr>
                      <a:spLocks/>
                    </p:cNvSpPr>
                    <p:nvPr/>
                  </p:nvSpPr>
                  <p:spPr bwMode="hidden">
                    <a:xfrm rot="3144576">
                      <a:off x="2628" y="2423"/>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89" name="Freeform 97">
                      <a:extLst>
                        <a:ext uri="{FF2B5EF4-FFF2-40B4-BE49-F238E27FC236}">
                          <a16:creationId xmlns:a16="http://schemas.microsoft.com/office/drawing/2014/main" id="{D2B96031-5418-4A40-98FE-42923B747F4C}"/>
                        </a:ext>
                      </a:extLst>
                    </p:cNvPr>
                    <p:cNvSpPr>
                      <a:spLocks/>
                    </p:cNvSpPr>
                    <p:nvPr/>
                  </p:nvSpPr>
                  <p:spPr bwMode="hidden">
                    <a:xfrm rot="3144576">
                      <a:off x="3751" y="3436"/>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90" name="Group 98">
                    <a:extLst>
                      <a:ext uri="{FF2B5EF4-FFF2-40B4-BE49-F238E27FC236}">
                        <a16:creationId xmlns:a16="http://schemas.microsoft.com/office/drawing/2014/main" id="{80E4D666-BA0B-4778-88D3-C27B7AEE285B}"/>
                      </a:ext>
                    </a:extLst>
                  </p:cNvPr>
                  <p:cNvGrpSpPr>
                    <a:grpSpLocks/>
                  </p:cNvGrpSpPr>
                  <p:nvPr/>
                </p:nvGrpSpPr>
                <p:grpSpPr bwMode="auto">
                  <a:xfrm>
                    <a:off x="3255" y="1838"/>
                    <a:ext cx="883" cy="2426"/>
                    <a:chOff x="3181" y="1866"/>
                    <a:chExt cx="883" cy="2426"/>
                  </a:xfrm>
                </p:grpSpPr>
                <p:sp>
                  <p:nvSpPr>
                    <p:cNvPr id="8291" name="Freeform 99">
                      <a:extLst>
                        <a:ext uri="{FF2B5EF4-FFF2-40B4-BE49-F238E27FC236}">
                          <a16:creationId xmlns:a16="http://schemas.microsoft.com/office/drawing/2014/main" id="{A9779E13-22E8-4433-850C-A7B9DD31C21C}"/>
                        </a:ext>
                      </a:extLst>
                    </p:cNvPr>
                    <p:cNvSpPr>
                      <a:spLocks/>
                    </p:cNvSpPr>
                    <p:nvPr/>
                  </p:nvSpPr>
                  <p:spPr bwMode="hidden">
                    <a:xfrm rot="3745735">
                      <a:off x="2506" y="2541"/>
                      <a:ext cx="1650"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92" name="Freeform 100">
                      <a:extLst>
                        <a:ext uri="{FF2B5EF4-FFF2-40B4-BE49-F238E27FC236}">
                          <a16:creationId xmlns:a16="http://schemas.microsoft.com/office/drawing/2014/main" id="{1F0AB16F-EF93-46C4-A1EE-B4905D7E5BC4}"/>
                        </a:ext>
                      </a:extLst>
                    </p:cNvPr>
                    <p:cNvSpPr>
                      <a:spLocks/>
                    </p:cNvSpPr>
                    <p:nvPr/>
                  </p:nvSpPr>
                  <p:spPr bwMode="hidden">
                    <a:xfrm rot="3745735">
                      <a:off x="3387" y="3615"/>
                      <a:ext cx="885"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93" name="Group 101">
                    <a:extLst>
                      <a:ext uri="{FF2B5EF4-FFF2-40B4-BE49-F238E27FC236}">
                        <a16:creationId xmlns:a16="http://schemas.microsoft.com/office/drawing/2014/main" id="{3F222C51-A30B-450F-9616-00B0EB8C9FD2}"/>
                      </a:ext>
                    </a:extLst>
                  </p:cNvPr>
                  <p:cNvGrpSpPr>
                    <a:grpSpLocks/>
                  </p:cNvGrpSpPr>
                  <p:nvPr/>
                </p:nvGrpSpPr>
                <p:grpSpPr bwMode="auto">
                  <a:xfrm>
                    <a:off x="3080" y="1955"/>
                    <a:ext cx="619" cy="2386"/>
                    <a:chOff x="3006" y="1983"/>
                    <a:chExt cx="619" cy="2386"/>
                  </a:xfrm>
                </p:grpSpPr>
                <p:sp>
                  <p:nvSpPr>
                    <p:cNvPr id="8294" name="Freeform 102">
                      <a:extLst>
                        <a:ext uri="{FF2B5EF4-FFF2-40B4-BE49-F238E27FC236}">
                          <a16:creationId xmlns:a16="http://schemas.microsoft.com/office/drawing/2014/main" id="{3E87EC65-5B14-4CB4-8CF5-067DAC020B4D}"/>
                        </a:ext>
                      </a:extLst>
                    </p:cNvPr>
                    <p:cNvSpPr>
                      <a:spLocks/>
                    </p:cNvSpPr>
                    <p:nvPr/>
                  </p:nvSpPr>
                  <p:spPr bwMode="hidden">
                    <a:xfrm rot="4286818">
                      <a:off x="2328" y="2661"/>
                      <a:ext cx="160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95" name="Freeform 103">
                      <a:extLst>
                        <a:ext uri="{FF2B5EF4-FFF2-40B4-BE49-F238E27FC236}">
                          <a16:creationId xmlns:a16="http://schemas.microsoft.com/office/drawing/2014/main" id="{C528D374-762E-4390-9649-902B584D7956}"/>
                        </a:ext>
                      </a:extLst>
                    </p:cNvPr>
                    <p:cNvSpPr>
                      <a:spLocks/>
                    </p:cNvSpPr>
                    <p:nvPr/>
                  </p:nvSpPr>
                  <p:spPr bwMode="hidden">
                    <a:xfrm rot="4286818">
                      <a:off x="3002" y="3747"/>
                      <a:ext cx="85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96" name="Group 104">
                    <a:extLst>
                      <a:ext uri="{FF2B5EF4-FFF2-40B4-BE49-F238E27FC236}">
                        <a16:creationId xmlns:a16="http://schemas.microsoft.com/office/drawing/2014/main" id="{9FCAE171-A7BF-4908-9E2D-C17C521B521B}"/>
                      </a:ext>
                    </a:extLst>
                  </p:cNvPr>
                  <p:cNvGrpSpPr>
                    <a:grpSpLocks/>
                  </p:cNvGrpSpPr>
                  <p:nvPr/>
                </p:nvGrpSpPr>
                <p:grpSpPr bwMode="auto">
                  <a:xfrm>
                    <a:off x="2893" y="2073"/>
                    <a:ext cx="405" cy="2219"/>
                    <a:chOff x="2819" y="2101"/>
                    <a:chExt cx="405" cy="2219"/>
                  </a:xfrm>
                </p:grpSpPr>
                <p:sp>
                  <p:nvSpPr>
                    <p:cNvPr id="8297" name="Freeform 105">
                      <a:extLst>
                        <a:ext uri="{FF2B5EF4-FFF2-40B4-BE49-F238E27FC236}">
                          <a16:creationId xmlns:a16="http://schemas.microsoft.com/office/drawing/2014/main" id="{A623F27C-FBB0-44FD-8003-D9DD6467D574}"/>
                        </a:ext>
                      </a:extLst>
                    </p:cNvPr>
                    <p:cNvSpPr>
                      <a:spLocks/>
                    </p:cNvSpPr>
                    <p:nvPr/>
                  </p:nvSpPr>
                  <p:spPr bwMode="hidden">
                    <a:xfrm rot="4898956">
                      <a:off x="2206" y="2714"/>
                      <a:ext cx="147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298" name="Freeform 106">
                      <a:extLst>
                        <a:ext uri="{FF2B5EF4-FFF2-40B4-BE49-F238E27FC236}">
                          <a16:creationId xmlns:a16="http://schemas.microsoft.com/office/drawing/2014/main" id="{547D1987-91D0-48F8-A399-EA686EAEFA66}"/>
                        </a:ext>
                      </a:extLst>
                    </p:cNvPr>
                    <p:cNvSpPr>
                      <a:spLocks/>
                    </p:cNvSpPr>
                    <p:nvPr/>
                  </p:nvSpPr>
                  <p:spPr bwMode="hidden">
                    <a:xfrm rot="4898956">
                      <a:off x="2636" y="3732"/>
                      <a:ext cx="790"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8299" name="Group 107">
                    <a:extLst>
                      <a:ext uri="{FF2B5EF4-FFF2-40B4-BE49-F238E27FC236}">
                        <a16:creationId xmlns:a16="http://schemas.microsoft.com/office/drawing/2014/main" id="{E60296BA-F31C-48E7-88FC-EDEDE3A3A696}"/>
                      </a:ext>
                    </a:extLst>
                  </p:cNvPr>
                  <p:cNvGrpSpPr>
                    <a:grpSpLocks/>
                  </p:cNvGrpSpPr>
                  <p:nvPr/>
                </p:nvGrpSpPr>
                <p:grpSpPr bwMode="auto">
                  <a:xfrm>
                    <a:off x="2372" y="2107"/>
                    <a:ext cx="426" cy="2185"/>
                    <a:chOff x="2287" y="2135"/>
                    <a:chExt cx="426" cy="2185"/>
                  </a:xfrm>
                </p:grpSpPr>
                <p:sp>
                  <p:nvSpPr>
                    <p:cNvPr id="8300" name="Freeform 108">
                      <a:extLst>
                        <a:ext uri="{FF2B5EF4-FFF2-40B4-BE49-F238E27FC236}">
                          <a16:creationId xmlns:a16="http://schemas.microsoft.com/office/drawing/2014/main" id="{E5506742-B085-4459-BFD9-D43D803C764C}"/>
                        </a:ext>
                      </a:extLst>
                    </p:cNvPr>
                    <p:cNvSpPr>
                      <a:spLocks/>
                    </p:cNvSpPr>
                    <p:nvPr/>
                  </p:nvSpPr>
                  <p:spPr bwMode="hidden">
                    <a:xfrm rot="5755659">
                      <a:off x="1900" y="2760"/>
                      <a:ext cx="1437" cy="18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01" name="Freeform 109">
                      <a:extLst>
                        <a:ext uri="{FF2B5EF4-FFF2-40B4-BE49-F238E27FC236}">
                          <a16:creationId xmlns:a16="http://schemas.microsoft.com/office/drawing/2014/main" id="{41149052-CBB9-457B-AF07-31AB5B5AAEB1}"/>
                        </a:ext>
                      </a:extLst>
                    </p:cNvPr>
                    <p:cNvSpPr>
                      <a:spLocks/>
                    </p:cNvSpPr>
                    <p:nvPr/>
                  </p:nvSpPr>
                  <p:spPr bwMode="hidden">
                    <a:xfrm rot="5755659">
                      <a:off x="2049" y="3787"/>
                      <a:ext cx="771" cy="29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grpSp>
          <p:grpSp>
            <p:nvGrpSpPr>
              <p:cNvPr id="8302" name="Group 110">
                <a:extLst>
                  <a:ext uri="{FF2B5EF4-FFF2-40B4-BE49-F238E27FC236}">
                    <a16:creationId xmlns:a16="http://schemas.microsoft.com/office/drawing/2014/main" id="{54A23A95-9AD5-4A72-BE09-E496BD5777E4}"/>
                  </a:ext>
                </a:extLst>
              </p:cNvPr>
              <p:cNvGrpSpPr>
                <a:grpSpLocks/>
              </p:cNvGrpSpPr>
              <p:nvPr/>
            </p:nvGrpSpPr>
            <p:grpSpPr bwMode="auto">
              <a:xfrm>
                <a:off x="74" y="313"/>
                <a:ext cx="5459" cy="3667"/>
                <a:chOff x="74" y="313"/>
                <a:chExt cx="5459" cy="3667"/>
              </a:xfrm>
            </p:grpSpPr>
            <p:grpSp>
              <p:nvGrpSpPr>
                <p:cNvPr id="8303" name="Group 111">
                  <a:extLst>
                    <a:ext uri="{FF2B5EF4-FFF2-40B4-BE49-F238E27FC236}">
                      <a16:creationId xmlns:a16="http://schemas.microsoft.com/office/drawing/2014/main" id="{E41396E0-0D55-41EE-B326-41810412D129}"/>
                    </a:ext>
                  </a:extLst>
                </p:cNvPr>
                <p:cNvGrpSpPr>
                  <a:grpSpLocks/>
                </p:cNvGrpSpPr>
                <p:nvPr/>
              </p:nvGrpSpPr>
              <p:grpSpPr bwMode="auto">
                <a:xfrm>
                  <a:off x="74" y="313"/>
                  <a:ext cx="5459" cy="3667"/>
                  <a:chOff x="74" y="313"/>
                  <a:chExt cx="5459" cy="3667"/>
                </a:xfrm>
              </p:grpSpPr>
              <p:sp>
                <p:nvSpPr>
                  <p:cNvPr id="8304" name="Arc 112">
                    <a:extLst>
                      <a:ext uri="{FF2B5EF4-FFF2-40B4-BE49-F238E27FC236}">
                        <a16:creationId xmlns:a16="http://schemas.microsoft.com/office/drawing/2014/main" id="{EE6F5C8F-EDBE-44DA-BAF3-05757F82DBB8}"/>
                      </a:ext>
                    </a:extLst>
                  </p:cNvPr>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600"/>
                          <a:pt x="17826" y="21600"/>
                        </a:cubicBezTo>
                        <a:cubicBezTo>
                          <a:pt x="10696" y="21600"/>
                          <a:pt x="4025" y="18081"/>
                          <a:pt x="-1" y="12197"/>
                        </a:cubicBezTo>
                      </a:path>
                      <a:path w="36729" h="21600" stroke="0" extrusionOk="0">
                        <a:moveTo>
                          <a:pt x="36729" y="10451"/>
                        </a:moveTo>
                        <a:cubicBezTo>
                          <a:pt x="32926" y="17330"/>
                          <a:pt x="25686" y="21600"/>
                          <a:pt x="17826" y="21600"/>
                        </a:cubicBezTo>
                        <a:cubicBezTo>
                          <a:pt x="10696" y="21600"/>
                          <a:pt x="4025" y="18081"/>
                          <a:pt x="-1" y="12197"/>
                        </a:cubicBezTo>
                        <a:lnTo>
                          <a:pt x="17826" y="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05" name="Arc 113">
                    <a:extLst>
                      <a:ext uri="{FF2B5EF4-FFF2-40B4-BE49-F238E27FC236}">
                        <a16:creationId xmlns:a16="http://schemas.microsoft.com/office/drawing/2014/main" id="{6763AC46-C93D-443F-87C7-1487ACE2FFBC}"/>
                      </a:ext>
                    </a:extLst>
                  </p:cNvPr>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0"/>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0"/>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06" name="Arc 114">
                    <a:extLst>
                      <a:ext uri="{FF2B5EF4-FFF2-40B4-BE49-F238E27FC236}">
                        <a16:creationId xmlns:a16="http://schemas.microsoft.com/office/drawing/2014/main" id="{91A9DD26-B2CE-4BB8-A566-C4BA51F6813D}"/>
                      </a:ext>
                    </a:extLst>
                  </p:cNvPr>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07" name="Arc 115">
                    <a:extLst>
                      <a:ext uri="{FF2B5EF4-FFF2-40B4-BE49-F238E27FC236}">
                        <a16:creationId xmlns:a16="http://schemas.microsoft.com/office/drawing/2014/main" id="{C7DCE300-959C-46BE-BB89-F39A76C06EBA}"/>
                      </a:ext>
                    </a:extLst>
                  </p:cNvPr>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0"/>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0"/>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08" name="Arc 116">
                    <a:extLst>
                      <a:ext uri="{FF2B5EF4-FFF2-40B4-BE49-F238E27FC236}">
                        <a16:creationId xmlns:a16="http://schemas.microsoft.com/office/drawing/2014/main" id="{7BE996B6-E51D-4E15-890C-EEA3F6272DC6}"/>
                      </a:ext>
                    </a:extLst>
                  </p:cNvPr>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0"/>
                          <a:pt x="18231" y="0"/>
                        </a:cubicBezTo>
                        <a:cubicBezTo>
                          <a:pt x="23204" y="0"/>
                          <a:pt x="28026" y="1716"/>
                          <a:pt x="31881" y="4859"/>
                        </a:cubicBezTo>
                      </a:path>
                      <a:path w="31881" h="21600" stroke="0" extrusionOk="0">
                        <a:moveTo>
                          <a:pt x="-1" y="10015"/>
                        </a:moveTo>
                        <a:cubicBezTo>
                          <a:pt x="3963" y="3778"/>
                          <a:pt x="10840" y="0"/>
                          <a:pt x="18231" y="0"/>
                        </a:cubicBezTo>
                        <a:cubicBezTo>
                          <a:pt x="23204" y="0"/>
                          <a:pt x="28026" y="1716"/>
                          <a:pt x="31881" y="4859"/>
                        </a:cubicBezTo>
                        <a:lnTo>
                          <a:pt x="18231"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09" name="Arc 117">
                    <a:extLst>
                      <a:ext uri="{FF2B5EF4-FFF2-40B4-BE49-F238E27FC236}">
                        <a16:creationId xmlns:a16="http://schemas.microsoft.com/office/drawing/2014/main" id="{D5AC17D4-4DBD-442C-A14F-35E1718B9C4A}"/>
                      </a:ext>
                    </a:extLst>
                  </p:cNvPr>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0"/>
                          <a:pt x="13212" y="0"/>
                        </a:cubicBezTo>
                        <a:cubicBezTo>
                          <a:pt x="20409" y="0"/>
                          <a:pt x="27134" y="3585"/>
                          <a:pt x="31145" y="9561"/>
                        </a:cubicBezTo>
                      </a:path>
                      <a:path w="31146" h="21600" stroke="0" extrusionOk="0">
                        <a:moveTo>
                          <a:pt x="-1" y="4511"/>
                        </a:moveTo>
                        <a:cubicBezTo>
                          <a:pt x="3783" y="1586"/>
                          <a:pt x="8429" y="0"/>
                          <a:pt x="13212" y="0"/>
                        </a:cubicBezTo>
                        <a:cubicBezTo>
                          <a:pt x="20409" y="0"/>
                          <a:pt x="27134" y="3585"/>
                          <a:pt x="31145" y="9561"/>
                        </a:cubicBezTo>
                        <a:lnTo>
                          <a:pt x="13212" y="21600"/>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10" name="Freeform 118">
                    <a:extLst>
                      <a:ext uri="{FF2B5EF4-FFF2-40B4-BE49-F238E27FC236}">
                        <a16:creationId xmlns:a16="http://schemas.microsoft.com/office/drawing/2014/main" id="{EAC09874-6E10-46F0-AD2E-43F4120E4ADF}"/>
                      </a:ext>
                    </a:extLst>
                  </p:cNvPr>
                  <p:cNvSpPr>
                    <a:spLocks/>
                  </p:cNvSpPr>
                  <p:nvPr/>
                </p:nvSpPr>
                <p:spPr bwMode="hidden">
                  <a:xfrm flipH="1">
                    <a:off x="1800" y="438"/>
                    <a:ext cx="418"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8311" name="Freeform 119">
                  <a:extLst>
                    <a:ext uri="{FF2B5EF4-FFF2-40B4-BE49-F238E27FC236}">
                      <a16:creationId xmlns:a16="http://schemas.microsoft.com/office/drawing/2014/main" id="{347ABBD4-6460-4F04-9CA1-13C2F2CBB92A}"/>
                    </a:ext>
                  </a:extLst>
                </p:cNvPr>
                <p:cNvSpPr>
                  <a:spLocks/>
                </p:cNvSpPr>
                <p:nvPr/>
              </p:nvSpPr>
              <p:spPr bwMode="hidden">
                <a:xfrm rot="20253369">
                  <a:off x="3280" y="1529"/>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grpSp>
          <p:nvGrpSpPr>
            <p:cNvPr id="8312" name="Group 120">
              <a:extLst>
                <a:ext uri="{FF2B5EF4-FFF2-40B4-BE49-F238E27FC236}">
                  <a16:creationId xmlns:a16="http://schemas.microsoft.com/office/drawing/2014/main" id="{3150BEEA-0A0C-4DCE-BB06-09F8B9E76CD2}"/>
                </a:ext>
              </a:extLst>
            </p:cNvPr>
            <p:cNvGrpSpPr>
              <a:grpSpLocks/>
            </p:cNvGrpSpPr>
            <p:nvPr/>
          </p:nvGrpSpPr>
          <p:grpSpPr bwMode="auto">
            <a:xfrm>
              <a:off x="1476" y="449"/>
              <a:ext cx="4038" cy="2966"/>
              <a:chOff x="210" y="337"/>
              <a:chExt cx="5198" cy="3818"/>
            </a:xfrm>
          </p:grpSpPr>
          <p:sp>
            <p:nvSpPr>
              <p:cNvPr id="8313" name="Freeform 121">
                <a:extLst>
                  <a:ext uri="{FF2B5EF4-FFF2-40B4-BE49-F238E27FC236}">
                    <a16:creationId xmlns:a16="http://schemas.microsoft.com/office/drawing/2014/main" id="{B6508221-992F-4F18-A577-2249034AB65C}"/>
                  </a:ext>
                </a:extLst>
              </p:cNvPr>
              <p:cNvSpPr>
                <a:spLocks/>
              </p:cNvSpPr>
              <p:nvPr/>
            </p:nvSpPr>
            <p:spPr bwMode="hidden">
              <a:xfrm flipH="1">
                <a:off x="1934" y="2382"/>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14" name="Arc 122">
                <a:extLst>
                  <a:ext uri="{FF2B5EF4-FFF2-40B4-BE49-F238E27FC236}">
                    <a16:creationId xmlns:a16="http://schemas.microsoft.com/office/drawing/2014/main" id="{DE4ED1D4-6CC4-4BEF-AA6E-C0367D9CDAFB}"/>
                  </a:ext>
                </a:extLst>
              </p:cNvPr>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15" name="Arc 123">
                <a:extLst>
                  <a:ext uri="{FF2B5EF4-FFF2-40B4-BE49-F238E27FC236}">
                    <a16:creationId xmlns:a16="http://schemas.microsoft.com/office/drawing/2014/main" id="{9F75AF63-67F9-4376-B486-23BA504450CB}"/>
                  </a:ext>
                </a:extLst>
              </p:cNvPr>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0"/>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0"/>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16" name="Arc 124">
                <a:extLst>
                  <a:ext uri="{FF2B5EF4-FFF2-40B4-BE49-F238E27FC236}">
                    <a16:creationId xmlns:a16="http://schemas.microsoft.com/office/drawing/2014/main" id="{7103B470-4967-41C0-B9F1-A20A37FBD7CE}"/>
                  </a:ext>
                </a:extLst>
              </p:cNvPr>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0"/>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0"/>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17" name="Arc 125">
                <a:extLst>
                  <a:ext uri="{FF2B5EF4-FFF2-40B4-BE49-F238E27FC236}">
                    <a16:creationId xmlns:a16="http://schemas.microsoft.com/office/drawing/2014/main" id="{B99B0C81-14CD-400C-8475-1E92C29C61B2}"/>
                  </a:ext>
                </a:extLst>
              </p:cNvPr>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18" name="Arc 126">
                <a:extLst>
                  <a:ext uri="{FF2B5EF4-FFF2-40B4-BE49-F238E27FC236}">
                    <a16:creationId xmlns:a16="http://schemas.microsoft.com/office/drawing/2014/main" id="{14AA9100-5B32-4C81-9E60-565F5F34A8BB}"/>
                  </a:ext>
                </a:extLst>
              </p:cNvPr>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19" name="Freeform 127">
                <a:extLst>
                  <a:ext uri="{FF2B5EF4-FFF2-40B4-BE49-F238E27FC236}">
                    <a16:creationId xmlns:a16="http://schemas.microsoft.com/office/drawing/2014/main" id="{F6D66565-92F2-460E-AA98-D5C9999D5650}"/>
                  </a:ext>
                </a:extLst>
              </p:cNvPr>
              <p:cNvSpPr>
                <a:spLocks/>
              </p:cNvSpPr>
              <p:nvPr/>
            </p:nvSpPr>
            <p:spPr bwMode="hidden">
              <a:xfrm>
                <a:off x="3301" y="2635"/>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20" name="Freeform 128">
                <a:extLst>
                  <a:ext uri="{FF2B5EF4-FFF2-40B4-BE49-F238E27FC236}">
                    <a16:creationId xmlns:a16="http://schemas.microsoft.com/office/drawing/2014/main" id="{E7062C35-52C7-4988-9FE3-983EAF47E18B}"/>
                  </a:ext>
                </a:extLst>
              </p:cNvPr>
              <p:cNvSpPr>
                <a:spLocks/>
              </p:cNvSpPr>
              <p:nvPr/>
            </p:nvSpPr>
            <p:spPr bwMode="hidden">
              <a:xfrm rot="19660755" flipV="1">
                <a:off x="2546" y="2150"/>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21" name="Freeform 129">
                <a:extLst>
                  <a:ext uri="{FF2B5EF4-FFF2-40B4-BE49-F238E27FC236}">
                    <a16:creationId xmlns:a16="http://schemas.microsoft.com/office/drawing/2014/main" id="{95538106-BC9B-48FC-A702-711A84EE2D7B}"/>
                  </a:ext>
                </a:extLst>
              </p:cNvPr>
              <p:cNvSpPr>
                <a:spLocks/>
              </p:cNvSpPr>
              <p:nvPr/>
            </p:nvSpPr>
            <p:spPr bwMode="hidden">
              <a:xfrm flipH="1">
                <a:off x="489" y="2504"/>
                <a:ext cx="1085"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22" name="Freeform 130">
                <a:extLst>
                  <a:ext uri="{FF2B5EF4-FFF2-40B4-BE49-F238E27FC236}">
                    <a16:creationId xmlns:a16="http://schemas.microsoft.com/office/drawing/2014/main" id="{E31EB501-6EDA-4C6F-AEDB-AF7BF02F87E3}"/>
                  </a:ext>
                </a:extLst>
              </p:cNvPr>
              <p:cNvSpPr>
                <a:spLocks/>
              </p:cNvSpPr>
              <p:nvPr/>
            </p:nvSpPr>
            <p:spPr bwMode="hidden">
              <a:xfrm flipH="1">
                <a:off x="1000" y="893"/>
                <a:ext cx="696"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23" name="Freeform 131">
                <a:extLst>
                  <a:ext uri="{FF2B5EF4-FFF2-40B4-BE49-F238E27FC236}">
                    <a16:creationId xmlns:a16="http://schemas.microsoft.com/office/drawing/2014/main" id="{AA6241E5-17C3-48CF-A2AA-BC06FBC650F8}"/>
                  </a:ext>
                </a:extLst>
              </p:cNvPr>
              <p:cNvSpPr>
                <a:spLocks/>
              </p:cNvSpPr>
              <p:nvPr/>
            </p:nvSpPr>
            <p:spPr bwMode="hidden">
              <a:xfrm>
                <a:off x="4401" y="2280"/>
                <a:ext cx="1007" cy="1601"/>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24" name="Freeform 132">
                <a:extLst>
                  <a:ext uri="{FF2B5EF4-FFF2-40B4-BE49-F238E27FC236}">
                    <a16:creationId xmlns:a16="http://schemas.microsoft.com/office/drawing/2014/main" id="{6CE9EDAD-EB7C-4D4E-938C-D5447E352DF9}"/>
                  </a:ext>
                </a:extLst>
              </p:cNvPr>
              <p:cNvSpPr>
                <a:spLocks/>
              </p:cNvSpPr>
              <p:nvPr/>
            </p:nvSpPr>
            <p:spPr bwMode="hidden">
              <a:xfrm>
                <a:off x="3878" y="1470"/>
                <a:ext cx="1518" cy="106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25" name="Freeform 133">
                <a:extLst>
                  <a:ext uri="{FF2B5EF4-FFF2-40B4-BE49-F238E27FC236}">
                    <a16:creationId xmlns:a16="http://schemas.microsoft.com/office/drawing/2014/main" id="{8D8ED2E6-0ECC-48F4-B1DD-29A3EC919EDA}"/>
                  </a:ext>
                </a:extLst>
              </p:cNvPr>
              <p:cNvSpPr>
                <a:spLocks/>
              </p:cNvSpPr>
              <p:nvPr/>
            </p:nvSpPr>
            <p:spPr bwMode="hidden">
              <a:xfrm>
                <a:off x="3934" y="337"/>
                <a:ext cx="663" cy="143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8326" name="Freeform 134">
                <a:extLst>
                  <a:ext uri="{FF2B5EF4-FFF2-40B4-BE49-F238E27FC236}">
                    <a16:creationId xmlns:a16="http://schemas.microsoft.com/office/drawing/2014/main" id="{18E838D3-C5EC-4158-A688-5190B6B75C05}"/>
                  </a:ext>
                </a:extLst>
              </p:cNvPr>
              <p:cNvSpPr>
                <a:spLocks/>
              </p:cNvSpPr>
              <p:nvPr/>
            </p:nvSpPr>
            <p:spPr bwMode="hidden">
              <a:xfrm rot="1346631" flipH="1">
                <a:off x="1702" y="1506"/>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sp>
        <p:nvSpPr>
          <p:cNvPr id="8327" name="Rectangle 135">
            <a:extLst>
              <a:ext uri="{FF2B5EF4-FFF2-40B4-BE49-F238E27FC236}">
                <a16:creationId xmlns:a16="http://schemas.microsoft.com/office/drawing/2014/main" id="{1288BDA9-5E2F-49B5-BB84-ED6ED2D96077}"/>
              </a:ext>
            </a:extLst>
          </p:cNvPr>
          <p:cNvSpPr>
            <a:spLocks noGrp="1" noChangeArrowheads="1"/>
          </p:cNvSpPr>
          <p:nvPr>
            <p:ph type="ctrTitle" sz="quarter"/>
          </p:nvPr>
        </p:nvSpPr>
        <p:spPr>
          <a:xfrm>
            <a:off x="685800" y="1827213"/>
            <a:ext cx="7772400" cy="1627187"/>
          </a:xfrm>
        </p:spPr>
        <p:txBody>
          <a:bodyPr/>
          <a:lstStyle>
            <a:lvl1pPr>
              <a:defRPr/>
            </a:lvl1pPr>
          </a:lstStyle>
          <a:p>
            <a:pPr lvl="0"/>
            <a:r>
              <a:rPr lang="sl-SI" altLang="sl-SI" noProof="0"/>
              <a:t>Kliknite, če želite urediti slog naslova matrice</a:t>
            </a:r>
          </a:p>
        </p:txBody>
      </p:sp>
      <p:sp>
        <p:nvSpPr>
          <p:cNvPr id="8328" name="Rectangle 136">
            <a:extLst>
              <a:ext uri="{FF2B5EF4-FFF2-40B4-BE49-F238E27FC236}">
                <a16:creationId xmlns:a16="http://schemas.microsoft.com/office/drawing/2014/main" id="{7B0A3EFB-CEC9-48E8-ADD3-459DBC95D954}"/>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sl-SI" altLang="sl-SI" noProof="0"/>
              <a:t>Kliknite, če želite urediti slog podnaslova matrice</a:t>
            </a:r>
          </a:p>
        </p:txBody>
      </p:sp>
      <p:sp>
        <p:nvSpPr>
          <p:cNvPr id="8329" name="Rectangle 137">
            <a:extLst>
              <a:ext uri="{FF2B5EF4-FFF2-40B4-BE49-F238E27FC236}">
                <a16:creationId xmlns:a16="http://schemas.microsoft.com/office/drawing/2014/main" id="{72C496B2-0372-4997-A4D7-02713D5AE329}"/>
              </a:ext>
            </a:extLst>
          </p:cNvPr>
          <p:cNvSpPr>
            <a:spLocks noGrp="1" noChangeArrowheads="1"/>
          </p:cNvSpPr>
          <p:nvPr>
            <p:ph type="dt" sz="quarter" idx="2"/>
          </p:nvPr>
        </p:nvSpPr>
        <p:spPr/>
        <p:txBody>
          <a:bodyPr/>
          <a:lstStyle>
            <a:lvl1pPr>
              <a:defRPr/>
            </a:lvl1pPr>
          </a:lstStyle>
          <a:p>
            <a:endParaRPr lang="sl-SI" altLang="sl-SI"/>
          </a:p>
        </p:txBody>
      </p:sp>
      <p:sp>
        <p:nvSpPr>
          <p:cNvPr id="8330" name="Rectangle 138">
            <a:extLst>
              <a:ext uri="{FF2B5EF4-FFF2-40B4-BE49-F238E27FC236}">
                <a16:creationId xmlns:a16="http://schemas.microsoft.com/office/drawing/2014/main" id="{8FA45D05-C3AE-49AC-9F58-E6F4DF7C8BFA}"/>
              </a:ext>
            </a:extLst>
          </p:cNvPr>
          <p:cNvSpPr>
            <a:spLocks noGrp="1" noChangeArrowheads="1"/>
          </p:cNvSpPr>
          <p:nvPr>
            <p:ph type="ftr" sz="quarter" idx="3"/>
          </p:nvPr>
        </p:nvSpPr>
        <p:spPr/>
        <p:txBody>
          <a:bodyPr/>
          <a:lstStyle>
            <a:lvl1pPr>
              <a:defRPr/>
            </a:lvl1pPr>
          </a:lstStyle>
          <a:p>
            <a:endParaRPr lang="sl-SI" altLang="sl-SI"/>
          </a:p>
        </p:txBody>
      </p:sp>
      <p:sp>
        <p:nvSpPr>
          <p:cNvPr id="8331" name="Rectangle 139">
            <a:extLst>
              <a:ext uri="{FF2B5EF4-FFF2-40B4-BE49-F238E27FC236}">
                <a16:creationId xmlns:a16="http://schemas.microsoft.com/office/drawing/2014/main" id="{3B75380F-BBA3-42A9-BF98-89F4543ED296}"/>
              </a:ext>
            </a:extLst>
          </p:cNvPr>
          <p:cNvSpPr>
            <a:spLocks noGrp="1" noChangeArrowheads="1"/>
          </p:cNvSpPr>
          <p:nvPr>
            <p:ph type="sldNum" sz="quarter" idx="4"/>
          </p:nvPr>
        </p:nvSpPr>
        <p:spPr/>
        <p:txBody>
          <a:bodyPr/>
          <a:lstStyle>
            <a:lvl1pPr>
              <a:defRPr/>
            </a:lvl1pPr>
          </a:lstStyle>
          <a:p>
            <a:fld id="{87682325-049F-481D-A2C4-17A0BE45E495}" type="slidenum">
              <a:rPr lang="sl-SI" altLang="sl-SI"/>
              <a:pPr/>
              <a:t>‹#›</a:t>
            </a:fld>
            <a:endParaRPr lang="sl-SI" altLang="sl-SI"/>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E340-EF5F-4A12-AD7A-56170FA5DF91}"/>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824F7D0-EF35-42BF-ADF9-51BF1D1D49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C7A7D66-CF39-4805-BF88-5260AF0D26F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7FB0FBA-7328-4757-BA47-75AF3F26CAF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D555ED7-CA1B-4840-A236-FAE4F9D975E3}"/>
              </a:ext>
            </a:extLst>
          </p:cNvPr>
          <p:cNvSpPr>
            <a:spLocks noGrp="1"/>
          </p:cNvSpPr>
          <p:nvPr>
            <p:ph type="sldNum" sz="quarter" idx="12"/>
          </p:nvPr>
        </p:nvSpPr>
        <p:spPr/>
        <p:txBody>
          <a:bodyPr/>
          <a:lstStyle>
            <a:lvl1pPr>
              <a:defRPr/>
            </a:lvl1pPr>
          </a:lstStyle>
          <a:p>
            <a:fld id="{9622835B-2C5B-4C09-A510-A044690632F9}" type="slidenum">
              <a:rPr lang="sl-SI" altLang="sl-SI"/>
              <a:pPr/>
              <a:t>‹#›</a:t>
            </a:fld>
            <a:endParaRPr lang="sl-SI" altLang="sl-SI"/>
          </a:p>
        </p:txBody>
      </p:sp>
    </p:spTree>
    <p:extLst>
      <p:ext uri="{BB962C8B-B14F-4D97-AF65-F5344CB8AC3E}">
        <p14:creationId xmlns:p14="http://schemas.microsoft.com/office/powerpoint/2010/main" val="173138885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586701-B9C8-465D-96C2-7F57D302456C}"/>
              </a:ext>
            </a:extLst>
          </p:cNvPr>
          <p:cNvSpPr>
            <a:spLocks noGrp="1"/>
          </p:cNvSpPr>
          <p:nvPr>
            <p:ph type="title" orient="vert"/>
          </p:nvPr>
        </p:nvSpPr>
        <p:spPr>
          <a:xfrm>
            <a:off x="6515100" y="301625"/>
            <a:ext cx="1943100" cy="579437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9F76939-4636-4828-84A1-A601569561EB}"/>
              </a:ext>
            </a:extLst>
          </p:cNvPr>
          <p:cNvSpPr>
            <a:spLocks noGrp="1"/>
          </p:cNvSpPr>
          <p:nvPr>
            <p:ph type="body" orient="vert" idx="1"/>
          </p:nvPr>
        </p:nvSpPr>
        <p:spPr>
          <a:xfrm>
            <a:off x="685800" y="301625"/>
            <a:ext cx="56769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BF906F8-524E-4C79-BE9B-7D5E725EA3F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25F7B72-676B-4815-9053-5F6577FB0CE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E5832DF-EF2F-4772-AB43-AA5B94053877}"/>
              </a:ext>
            </a:extLst>
          </p:cNvPr>
          <p:cNvSpPr>
            <a:spLocks noGrp="1"/>
          </p:cNvSpPr>
          <p:nvPr>
            <p:ph type="sldNum" sz="quarter" idx="12"/>
          </p:nvPr>
        </p:nvSpPr>
        <p:spPr/>
        <p:txBody>
          <a:bodyPr/>
          <a:lstStyle>
            <a:lvl1pPr>
              <a:defRPr/>
            </a:lvl1pPr>
          </a:lstStyle>
          <a:p>
            <a:fld id="{DF83ACF0-70DA-4D90-92F5-0C3EA65B2147}" type="slidenum">
              <a:rPr lang="sl-SI" altLang="sl-SI"/>
              <a:pPr/>
              <a:t>‹#›</a:t>
            </a:fld>
            <a:endParaRPr lang="sl-SI" altLang="sl-SI"/>
          </a:p>
        </p:txBody>
      </p:sp>
    </p:spTree>
    <p:extLst>
      <p:ext uri="{BB962C8B-B14F-4D97-AF65-F5344CB8AC3E}">
        <p14:creationId xmlns:p14="http://schemas.microsoft.com/office/powerpoint/2010/main" val="399074367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C3FC3-4476-4B70-8FDA-431A72285DA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A753102-0851-4ED1-9CA1-4168B24C7A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FBDDF4E-C8D7-4AE8-BDDD-74688F34875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E8CE139-AC26-4FA6-938D-C3C3345633A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8E04EAA-2783-4267-B4B0-8FF8A0D2888F}"/>
              </a:ext>
            </a:extLst>
          </p:cNvPr>
          <p:cNvSpPr>
            <a:spLocks noGrp="1"/>
          </p:cNvSpPr>
          <p:nvPr>
            <p:ph type="sldNum" sz="quarter" idx="12"/>
          </p:nvPr>
        </p:nvSpPr>
        <p:spPr/>
        <p:txBody>
          <a:bodyPr/>
          <a:lstStyle>
            <a:lvl1pPr>
              <a:defRPr/>
            </a:lvl1pPr>
          </a:lstStyle>
          <a:p>
            <a:fld id="{088CFF90-E9E1-467C-A407-5E6B092A6230}" type="slidenum">
              <a:rPr lang="sl-SI" altLang="sl-SI"/>
              <a:pPr/>
              <a:t>‹#›</a:t>
            </a:fld>
            <a:endParaRPr lang="sl-SI" altLang="sl-SI"/>
          </a:p>
        </p:txBody>
      </p:sp>
    </p:spTree>
    <p:extLst>
      <p:ext uri="{BB962C8B-B14F-4D97-AF65-F5344CB8AC3E}">
        <p14:creationId xmlns:p14="http://schemas.microsoft.com/office/powerpoint/2010/main" val="115340629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AD1DC-C727-4C67-A7DA-55E35206D4D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067FD638-0614-4C6A-B976-60601DF3ACA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52F5DBD-3503-4B12-9C1E-01BDDB185F1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EF698A5-6E5C-4D7F-8778-D9612479976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25995FA-42F8-4275-AA1D-C352E90D0CA3}"/>
              </a:ext>
            </a:extLst>
          </p:cNvPr>
          <p:cNvSpPr>
            <a:spLocks noGrp="1"/>
          </p:cNvSpPr>
          <p:nvPr>
            <p:ph type="sldNum" sz="quarter" idx="12"/>
          </p:nvPr>
        </p:nvSpPr>
        <p:spPr/>
        <p:txBody>
          <a:bodyPr/>
          <a:lstStyle>
            <a:lvl1pPr>
              <a:defRPr/>
            </a:lvl1pPr>
          </a:lstStyle>
          <a:p>
            <a:fld id="{6A3EA25F-0AE2-4C63-B9A6-20A9A2F7389E}" type="slidenum">
              <a:rPr lang="sl-SI" altLang="sl-SI"/>
              <a:pPr/>
              <a:t>‹#›</a:t>
            </a:fld>
            <a:endParaRPr lang="sl-SI" altLang="sl-SI"/>
          </a:p>
        </p:txBody>
      </p:sp>
    </p:spTree>
    <p:extLst>
      <p:ext uri="{BB962C8B-B14F-4D97-AF65-F5344CB8AC3E}">
        <p14:creationId xmlns:p14="http://schemas.microsoft.com/office/powerpoint/2010/main" val="6439316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A4263-BE5B-48A0-A344-F3EB0AB8DB5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E880625-F87F-467A-95E1-9297F247EE41}"/>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E194C60E-B6D3-4BD4-8400-65F71AEB3254}"/>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A849389-21F2-4516-B284-463BB02E3DF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DBFF173-43B5-49B4-B594-2632C49F4AB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D56C540-E705-42CC-BB73-D060E0B915FD}"/>
              </a:ext>
            </a:extLst>
          </p:cNvPr>
          <p:cNvSpPr>
            <a:spLocks noGrp="1"/>
          </p:cNvSpPr>
          <p:nvPr>
            <p:ph type="sldNum" sz="quarter" idx="12"/>
          </p:nvPr>
        </p:nvSpPr>
        <p:spPr/>
        <p:txBody>
          <a:bodyPr/>
          <a:lstStyle>
            <a:lvl1pPr>
              <a:defRPr/>
            </a:lvl1pPr>
          </a:lstStyle>
          <a:p>
            <a:fld id="{B0C497E2-7990-4E86-BE89-C640700A426E}" type="slidenum">
              <a:rPr lang="sl-SI" altLang="sl-SI"/>
              <a:pPr/>
              <a:t>‹#›</a:t>
            </a:fld>
            <a:endParaRPr lang="sl-SI" altLang="sl-SI"/>
          </a:p>
        </p:txBody>
      </p:sp>
    </p:spTree>
    <p:extLst>
      <p:ext uri="{BB962C8B-B14F-4D97-AF65-F5344CB8AC3E}">
        <p14:creationId xmlns:p14="http://schemas.microsoft.com/office/powerpoint/2010/main" val="40557154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26186-03F2-49E1-BDA8-E2673BB2DB29}"/>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98370FDE-B02A-43C3-8D40-AC3D07A3C92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E7D045-ACFA-45AB-AD43-57F3F7EC342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49074CE8-6D4E-4659-AD27-5F5135A2376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F3CF34-71A6-49E8-95EC-CBF0CA2B115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F4EACCB7-EBCD-4C3A-84F1-88FA63DF7A76}"/>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66550680-31D2-4F15-B287-8B9C07F92EDB}"/>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E43410AE-BD38-4A1C-B2D2-917B44FD4E76}"/>
              </a:ext>
            </a:extLst>
          </p:cNvPr>
          <p:cNvSpPr>
            <a:spLocks noGrp="1"/>
          </p:cNvSpPr>
          <p:nvPr>
            <p:ph type="sldNum" sz="quarter" idx="12"/>
          </p:nvPr>
        </p:nvSpPr>
        <p:spPr/>
        <p:txBody>
          <a:bodyPr/>
          <a:lstStyle>
            <a:lvl1pPr>
              <a:defRPr/>
            </a:lvl1pPr>
          </a:lstStyle>
          <a:p>
            <a:fld id="{F04A93E8-1511-4C10-83F1-47AC9BD84D29}" type="slidenum">
              <a:rPr lang="sl-SI" altLang="sl-SI"/>
              <a:pPr/>
              <a:t>‹#›</a:t>
            </a:fld>
            <a:endParaRPr lang="sl-SI" altLang="sl-SI"/>
          </a:p>
        </p:txBody>
      </p:sp>
    </p:spTree>
    <p:extLst>
      <p:ext uri="{BB962C8B-B14F-4D97-AF65-F5344CB8AC3E}">
        <p14:creationId xmlns:p14="http://schemas.microsoft.com/office/powerpoint/2010/main" val="19265171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D507-CEB5-4D32-A2E8-F7F5A53BD40F}"/>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08F5EA1C-CCB1-454C-B8F2-5674B7203C80}"/>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FE161276-AFC0-40D5-8025-CA3130319808}"/>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F4A66A6-FDE4-47DF-BE6D-E0CAE2D9E869}"/>
              </a:ext>
            </a:extLst>
          </p:cNvPr>
          <p:cNvSpPr>
            <a:spLocks noGrp="1"/>
          </p:cNvSpPr>
          <p:nvPr>
            <p:ph type="sldNum" sz="quarter" idx="12"/>
          </p:nvPr>
        </p:nvSpPr>
        <p:spPr/>
        <p:txBody>
          <a:bodyPr/>
          <a:lstStyle>
            <a:lvl1pPr>
              <a:defRPr/>
            </a:lvl1pPr>
          </a:lstStyle>
          <a:p>
            <a:fld id="{DAE3F635-F447-4785-A51C-35923289150A}" type="slidenum">
              <a:rPr lang="sl-SI" altLang="sl-SI"/>
              <a:pPr/>
              <a:t>‹#›</a:t>
            </a:fld>
            <a:endParaRPr lang="sl-SI" altLang="sl-SI"/>
          </a:p>
        </p:txBody>
      </p:sp>
    </p:spTree>
    <p:extLst>
      <p:ext uri="{BB962C8B-B14F-4D97-AF65-F5344CB8AC3E}">
        <p14:creationId xmlns:p14="http://schemas.microsoft.com/office/powerpoint/2010/main" val="59709179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FF3829-70AF-49C7-B8FC-E35B9F27415A}"/>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4AAC9E95-1A0B-435B-B105-2680F730ECDF}"/>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B5E4CE37-07CB-4293-92B0-BE71102D99C7}"/>
              </a:ext>
            </a:extLst>
          </p:cNvPr>
          <p:cNvSpPr>
            <a:spLocks noGrp="1"/>
          </p:cNvSpPr>
          <p:nvPr>
            <p:ph type="sldNum" sz="quarter" idx="12"/>
          </p:nvPr>
        </p:nvSpPr>
        <p:spPr/>
        <p:txBody>
          <a:bodyPr/>
          <a:lstStyle>
            <a:lvl1pPr>
              <a:defRPr/>
            </a:lvl1pPr>
          </a:lstStyle>
          <a:p>
            <a:fld id="{7427D391-E1B1-45A2-9C67-29DA3E90521A}" type="slidenum">
              <a:rPr lang="sl-SI" altLang="sl-SI"/>
              <a:pPr/>
              <a:t>‹#›</a:t>
            </a:fld>
            <a:endParaRPr lang="sl-SI" altLang="sl-SI"/>
          </a:p>
        </p:txBody>
      </p:sp>
    </p:spTree>
    <p:extLst>
      <p:ext uri="{BB962C8B-B14F-4D97-AF65-F5344CB8AC3E}">
        <p14:creationId xmlns:p14="http://schemas.microsoft.com/office/powerpoint/2010/main" val="1276203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BA50B-3425-4451-80DD-58F9D7EB962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3653873B-CB90-4C98-8878-C3FE3896363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9F5EDBDB-13D7-49B4-BE63-86DEE0F6F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6E421A-A6D2-46CA-9617-2B78C95498D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4F18FFD-E2BE-4DB0-99DD-441CDA9E160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16D9D62-AFED-49BC-A2DF-5B06F6B18AE3}"/>
              </a:ext>
            </a:extLst>
          </p:cNvPr>
          <p:cNvSpPr>
            <a:spLocks noGrp="1"/>
          </p:cNvSpPr>
          <p:nvPr>
            <p:ph type="sldNum" sz="quarter" idx="12"/>
          </p:nvPr>
        </p:nvSpPr>
        <p:spPr/>
        <p:txBody>
          <a:bodyPr/>
          <a:lstStyle>
            <a:lvl1pPr>
              <a:defRPr/>
            </a:lvl1pPr>
          </a:lstStyle>
          <a:p>
            <a:fld id="{5C986055-DC7A-45A7-8A52-16A062F32CAD}" type="slidenum">
              <a:rPr lang="sl-SI" altLang="sl-SI"/>
              <a:pPr/>
              <a:t>‹#›</a:t>
            </a:fld>
            <a:endParaRPr lang="sl-SI" altLang="sl-SI"/>
          </a:p>
        </p:txBody>
      </p:sp>
    </p:spTree>
    <p:extLst>
      <p:ext uri="{BB962C8B-B14F-4D97-AF65-F5344CB8AC3E}">
        <p14:creationId xmlns:p14="http://schemas.microsoft.com/office/powerpoint/2010/main" val="25781800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E2EA6-8343-4450-A5B8-6EE94E0200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9C6D4E6C-6186-4D8D-8828-746ECB24F3A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8D4AEBB9-7053-4898-809A-CD76FF8633B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C1B88B-5B1A-428B-AE74-DD105BF25DA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6BAD8E0-585A-46A1-96AA-6DF52F19D28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800614F-487E-45CD-AAB6-A38F416BD2FC}"/>
              </a:ext>
            </a:extLst>
          </p:cNvPr>
          <p:cNvSpPr>
            <a:spLocks noGrp="1"/>
          </p:cNvSpPr>
          <p:nvPr>
            <p:ph type="sldNum" sz="quarter" idx="12"/>
          </p:nvPr>
        </p:nvSpPr>
        <p:spPr/>
        <p:txBody>
          <a:bodyPr/>
          <a:lstStyle>
            <a:lvl1pPr>
              <a:defRPr/>
            </a:lvl1pPr>
          </a:lstStyle>
          <a:p>
            <a:fld id="{C37337E8-2049-408F-9E96-13BA47D25BE2}" type="slidenum">
              <a:rPr lang="sl-SI" altLang="sl-SI"/>
              <a:pPr/>
              <a:t>‹#›</a:t>
            </a:fld>
            <a:endParaRPr lang="sl-SI" altLang="sl-SI"/>
          </a:p>
        </p:txBody>
      </p:sp>
    </p:spTree>
    <p:extLst>
      <p:ext uri="{BB962C8B-B14F-4D97-AF65-F5344CB8AC3E}">
        <p14:creationId xmlns:p14="http://schemas.microsoft.com/office/powerpoint/2010/main" val="145608403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845D25B1-C759-4140-BE43-4537BD16D2B2}"/>
              </a:ext>
            </a:extLst>
          </p:cNvPr>
          <p:cNvGrpSpPr>
            <a:grpSpLocks/>
          </p:cNvGrpSpPr>
          <p:nvPr/>
        </p:nvGrpSpPr>
        <p:grpSpPr bwMode="auto">
          <a:xfrm>
            <a:off x="6303963" y="0"/>
            <a:ext cx="2840037" cy="3254375"/>
            <a:chOff x="3115" y="0"/>
            <a:chExt cx="2170" cy="2486"/>
          </a:xfrm>
        </p:grpSpPr>
        <p:grpSp>
          <p:nvGrpSpPr>
            <p:cNvPr id="7171" name="Group 3">
              <a:extLst>
                <a:ext uri="{FF2B5EF4-FFF2-40B4-BE49-F238E27FC236}">
                  <a16:creationId xmlns:a16="http://schemas.microsoft.com/office/drawing/2014/main" id="{09EE7356-B25F-4DD1-8DEC-73BDDC869708}"/>
                </a:ext>
              </a:extLst>
            </p:cNvPr>
            <p:cNvGrpSpPr>
              <a:grpSpLocks/>
            </p:cNvGrpSpPr>
            <p:nvPr/>
          </p:nvGrpSpPr>
          <p:grpSpPr bwMode="auto">
            <a:xfrm>
              <a:off x="4080" y="1910"/>
              <a:ext cx="768" cy="576"/>
              <a:chOff x="0" y="0"/>
              <a:chExt cx="768" cy="576"/>
            </a:xfrm>
          </p:grpSpPr>
          <p:sp>
            <p:nvSpPr>
              <p:cNvPr id="7172" name="Oval 4">
                <a:extLst>
                  <a:ext uri="{FF2B5EF4-FFF2-40B4-BE49-F238E27FC236}">
                    <a16:creationId xmlns:a16="http://schemas.microsoft.com/office/drawing/2014/main" id="{FCB2E5C9-CEF1-43FB-915C-CDEEB21494E6}"/>
                  </a:ext>
                </a:extLst>
              </p:cNvPr>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173" name="Oval 5">
                <a:extLst>
                  <a:ext uri="{FF2B5EF4-FFF2-40B4-BE49-F238E27FC236}">
                    <a16:creationId xmlns:a16="http://schemas.microsoft.com/office/drawing/2014/main" id="{63EB28A8-3C84-4EC3-A34A-D4EF14C76B87}"/>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174" name="Group 6">
              <a:extLst>
                <a:ext uri="{FF2B5EF4-FFF2-40B4-BE49-F238E27FC236}">
                  <a16:creationId xmlns:a16="http://schemas.microsoft.com/office/drawing/2014/main" id="{5C06C8F8-D423-4CC1-AE81-B5AB30D50ABD}"/>
                </a:ext>
              </a:extLst>
            </p:cNvPr>
            <p:cNvGrpSpPr>
              <a:grpSpLocks/>
            </p:cNvGrpSpPr>
            <p:nvPr/>
          </p:nvGrpSpPr>
          <p:grpSpPr bwMode="auto">
            <a:xfrm>
              <a:off x="4257" y="1103"/>
              <a:ext cx="768" cy="576"/>
              <a:chOff x="0" y="0"/>
              <a:chExt cx="768" cy="576"/>
            </a:xfrm>
          </p:grpSpPr>
          <p:sp>
            <p:nvSpPr>
              <p:cNvPr id="7175" name="Oval 7">
                <a:extLst>
                  <a:ext uri="{FF2B5EF4-FFF2-40B4-BE49-F238E27FC236}">
                    <a16:creationId xmlns:a16="http://schemas.microsoft.com/office/drawing/2014/main" id="{727DC797-2B77-43D4-85A0-3690C503823C}"/>
                  </a:ext>
                </a:extLst>
              </p:cNvPr>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176" name="Oval 8">
                <a:extLst>
                  <a:ext uri="{FF2B5EF4-FFF2-40B4-BE49-F238E27FC236}">
                    <a16:creationId xmlns:a16="http://schemas.microsoft.com/office/drawing/2014/main" id="{3FB10F54-57EF-4192-B4DE-986B5BCEE3A4}"/>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177" name="Group 9">
              <a:extLst>
                <a:ext uri="{FF2B5EF4-FFF2-40B4-BE49-F238E27FC236}">
                  <a16:creationId xmlns:a16="http://schemas.microsoft.com/office/drawing/2014/main" id="{9F9706B6-B1F6-4A9D-BB74-52BDDCDB3366}"/>
                </a:ext>
              </a:extLst>
            </p:cNvPr>
            <p:cNvGrpSpPr>
              <a:grpSpLocks/>
            </p:cNvGrpSpPr>
            <p:nvPr/>
          </p:nvGrpSpPr>
          <p:grpSpPr bwMode="auto">
            <a:xfrm>
              <a:off x="3134" y="0"/>
              <a:ext cx="768" cy="576"/>
              <a:chOff x="0" y="0"/>
              <a:chExt cx="768" cy="576"/>
            </a:xfrm>
          </p:grpSpPr>
          <p:sp>
            <p:nvSpPr>
              <p:cNvPr id="7178" name="Oval 10">
                <a:extLst>
                  <a:ext uri="{FF2B5EF4-FFF2-40B4-BE49-F238E27FC236}">
                    <a16:creationId xmlns:a16="http://schemas.microsoft.com/office/drawing/2014/main" id="{157939B0-E189-4FBF-80AE-1BED09F30A5E}"/>
                  </a:ext>
                </a:extLst>
              </p:cNvPr>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179" name="Oval 11">
                <a:extLst>
                  <a:ext uri="{FF2B5EF4-FFF2-40B4-BE49-F238E27FC236}">
                    <a16:creationId xmlns:a16="http://schemas.microsoft.com/office/drawing/2014/main" id="{479566D4-887E-425E-BCC8-55FDED764942}"/>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180" name="Group 12">
              <a:extLst>
                <a:ext uri="{FF2B5EF4-FFF2-40B4-BE49-F238E27FC236}">
                  <a16:creationId xmlns:a16="http://schemas.microsoft.com/office/drawing/2014/main" id="{6C7D1DC4-2111-4E38-B1FF-2521F671B733}"/>
                </a:ext>
              </a:extLst>
            </p:cNvPr>
            <p:cNvGrpSpPr>
              <a:grpSpLocks/>
            </p:cNvGrpSpPr>
            <p:nvPr/>
          </p:nvGrpSpPr>
          <p:grpSpPr bwMode="auto">
            <a:xfrm>
              <a:off x="3115" y="0"/>
              <a:ext cx="2170" cy="1702"/>
              <a:chOff x="3115" y="0"/>
              <a:chExt cx="2170" cy="1702"/>
            </a:xfrm>
          </p:grpSpPr>
          <p:grpSp>
            <p:nvGrpSpPr>
              <p:cNvPr id="7181" name="Group 13">
                <a:extLst>
                  <a:ext uri="{FF2B5EF4-FFF2-40B4-BE49-F238E27FC236}">
                    <a16:creationId xmlns:a16="http://schemas.microsoft.com/office/drawing/2014/main" id="{35BE560A-CA36-4FEB-BC72-A4C9E4E734FE}"/>
                  </a:ext>
                </a:extLst>
              </p:cNvPr>
              <p:cNvGrpSpPr>
                <a:grpSpLocks/>
              </p:cNvGrpSpPr>
              <p:nvPr/>
            </p:nvGrpSpPr>
            <p:grpSpPr bwMode="auto">
              <a:xfrm>
                <a:off x="3640" y="308"/>
                <a:ext cx="1145" cy="844"/>
                <a:chOff x="1265" y="814"/>
                <a:chExt cx="2919" cy="2151"/>
              </a:xfrm>
            </p:grpSpPr>
            <p:sp>
              <p:nvSpPr>
                <p:cNvPr id="7182" name="Oval 14">
                  <a:extLst>
                    <a:ext uri="{FF2B5EF4-FFF2-40B4-BE49-F238E27FC236}">
                      <a16:creationId xmlns:a16="http://schemas.microsoft.com/office/drawing/2014/main" id="{27863EB2-8CB0-4430-86D7-93A3BEFBAB5D}"/>
                    </a:ext>
                  </a:extLst>
                </p:cNvPr>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183" name="Oval 15">
                  <a:extLst>
                    <a:ext uri="{FF2B5EF4-FFF2-40B4-BE49-F238E27FC236}">
                      <a16:creationId xmlns:a16="http://schemas.microsoft.com/office/drawing/2014/main" id="{E5E6778F-ACC9-40A8-A3A9-125F19F1839C}"/>
                    </a:ext>
                  </a:extLst>
                </p:cNvPr>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184" name="Group 16">
                <a:extLst>
                  <a:ext uri="{FF2B5EF4-FFF2-40B4-BE49-F238E27FC236}">
                    <a16:creationId xmlns:a16="http://schemas.microsoft.com/office/drawing/2014/main" id="{F8D18FD5-A861-454F-8362-C088B222D3BA}"/>
                  </a:ext>
                </a:extLst>
              </p:cNvPr>
              <p:cNvGrpSpPr>
                <a:grpSpLocks/>
              </p:cNvGrpSpPr>
              <p:nvPr/>
            </p:nvGrpSpPr>
            <p:grpSpPr bwMode="auto">
              <a:xfrm>
                <a:off x="3115" y="0"/>
                <a:ext cx="2145" cy="1702"/>
                <a:chOff x="3115" y="0"/>
                <a:chExt cx="2145" cy="1702"/>
              </a:xfrm>
            </p:grpSpPr>
            <p:grpSp>
              <p:nvGrpSpPr>
                <p:cNvPr id="7185" name="Group 17">
                  <a:extLst>
                    <a:ext uri="{FF2B5EF4-FFF2-40B4-BE49-F238E27FC236}">
                      <a16:creationId xmlns:a16="http://schemas.microsoft.com/office/drawing/2014/main" id="{607568F3-F565-412B-AD9E-8F47571F9373}"/>
                    </a:ext>
                  </a:extLst>
                </p:cNvPr>
                <p:cNvGrpSpPr>
                  <a:grpSpLocks/>
                </p:cNvGrpSpPr>
                <p:nvPr/>
              </p:nvGrpSpPr>
              <p:grpSpPr bwMode="auto">
                <a:xfrm>
                  <a:off x="4505" y="589"/>
                  <a:ext cx="493" cy="912"/>
                  <a:chOff x="3471" y="1530"/>
                  <a:chExt cx="1258" cy="2327"/>
                </a:xfrm>
              </p:grpSpPr>
              <p:sp>
                <p:nvSpPr>
                  <p:cNvPr id="7186" name="Freeform 18">
                    <a:extLst>
                      <a:ext uri="{FF2B5EF4-FFF2-40B4-BE49-F238E27FC236}">
                        <a16:creationId xmlns:a16="http://schemas.microsoft.com/office/drawing/2014/main" id="{36CF298B-E761-40EB-9017-0D4D9A042BD8}"/>
                      </a:ext>
                    </a:extLst>
                  </p:cNvPr>
                  <p:cNvSpPr>
                    <a:spLocks/>
                  </p:cNvSpPr>
                  <p:nvPr/>
                </p:nvSpPr>
                <p:spPr bwMode="hidden">
                  <a:xfrm rot="2711884">
                    <a:off x="2765" y="2236"/>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187" name="Freeform 19">
                    <a:extLst>
                      <a:ext uri="{FF2B5EF4-FFF2-40B4-BE49-F238E27FC236}">
                        <a16:creationId xmlns:a16="http://schemas.microsoft.com/office/drawing/2014/main" id="{D2E0641A-FEF7-4F71-AB9B-2BCE1D83AE6D}"/>
                      </a:ext>
                    </a:extLst>
                  </p:cNvPr>
                  <p:cNvSpPr>
                    <a:spLocks/>
                  </p:cNvSpPr>
                  <p:nvPr/>
                </p:nvSpPr>
                <p:spPr bwMode="hidden">
                  <a:xfrm rot="2711884">
                    <a:off x="4021" y="3150"/>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188" name="Group 20">
                  <a:extLst>
                    <a:ext uri="{FF2B5EF4-FFF2-40B4-BE49-F238E27FC236}">
                      <a16:creationId xmlns:a16="http://schemas.microsoft.com/office/drawing/2014/main" id="{B9FCD31A-BE6A-435E-8351-171195087739}"/>
                    </a:ext>
                  </a:extLst>
                </p:cNvPr>
                <p:cNvGrpSpPr>
                  <a:grpSpLocks/>
                </p:cNvGrpSpPr>
                <p:nvPr/>
              </p:nvGrpSpPr>
              <p:grpSpPr bwMode="auto">
                <a:xfrm>
                  <a:off x="4267" y="781"/>
                  <a:ext cx="966" cy="522"/>
                  <a:chOff x="2864" y="2019"/>
                  <a:chExt cx="2463" cy="1332"/>
                </a:xfrm>
              </p:grpSpPr>
              <p:sp>
                <p:nvSpPr>
                  <p:cNvPr id="7189" name="Freeform 21">
                    <a:extLst>
                      <a:ext uri="{FF2B5EF4-FFF2-40B4-BE49-F238E27FC236}">
                        <a16:creationId xmlns:a16="http://schemas.microsoft.com/office/drawing/2014/main" id="{9F67A019-BF84-4CB5-9190-5CB6D409B177}"/>
                      </a:ext>
                    </a:extLst>
                  </p:cNvPr>
                  <p:cNvSpPr>
                    <a:spLocks/>
                  </p:cNvSpPr>
                  <p:nvPr/>
                </p:nvSpPr>
                <p:spPr bwMode="hidden">
                  <a:xfrm rot="2104081">
                    <a:off x="2864" y="2019"/>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190" name="Freeform 22">
                    <a:extLst>
                      <a:ext uri="{FF2B5EF4-FFF2-40B4-BE49-F238E27FC236}">
                        <a16:creationId xmlns:a16="http://schemas.microsoft.com/office/drawing/2014/main" id="{5679D8DF-FC01-4AB8-992B-9A173EF5FCEC}"/>
                      </a:ext>
                    </a:extLst>
                  </p:cNvPr>
                  <p:cNvSpPr>
                    <a:spLocks/>
                  </p:cNvSpPr>
                  <p:nvPr/>
                </p:nvSpPr>
                <p:spPr bwMode="hidden">
                  <a:xfrm rot="2104081">
                    <a:off x="4353" y="2806"/>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191" name="Group 23">
                  <a:extLst>
                    <a:ext uri="{FF2B5EF4-FFF2-40B4-BE49-F238E27FC236}">
                      <a16:creationId xmlns:a16="http://schemas.microsoft.com/office/drawing/2014/main" id="{2563E44D-C8E8-4A31-B371-03B69C86F49D}"/>
                    </a:ext>
                  </a:extLst>
                </p:cNvPr>
                <p:cNvGrpSpPr>
                  <a:grpSpLocks/>
                </p:cNvGrpSpPr>
                <p:nvPr/>
              </p:nvGrpSpPr>
              <p:grpSpPr bwMode="auto">
                <a:xfrm>
                  <a:off x="4280" y="707"/>
                  <a:ext cx="971" cy="417"/>
                  <a:chOff x="2897" y="1832"/>
                  <a:chExt cx="2477" cy="1064"/>
                </a:xfrm>
              </p:grpSpPr>
              <p:sp>
                <p:nvSpPr>
                  <p:cNvPr id="7192" name="Freeform 24">
                    <a:extLst>
                      <a:ext uri="{FF2B5EF4-FFF2-40B4-BE49-F238E27FC236}">
                        <a16:creationId xmlns:a16="http://schemas.microsoft.com/office/drawing/2014/main" id="{2A78321A-443D-4BC9-AC62-5A054ED5749B}"/>
                      </a:ext>
                    </a:extLst>
                  </p:cNvPr>
                  <p:cNvSpPr>
                    <a:spLocks/>
                  </p:cNvSpPr>
                  <p:nvPr/>
                </p:nvSpPr>
                <p:spPr bwMode="hidden">
                  <a:xfrm rot="1582915">
                    <a:off x="2897" y="1832"/>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193" name="Freeform 25">
                    <a:extLst>
                      <a:ext uri="{FF2B5EF4-FFF2-40B4-BE49-F238E27FC236}">
                        <a16:creationId xmlns:a16="http://schemas.microsoft.com/office/drawing/2014/main" id="{6977BFBF-899B-4F6F-9DBE-EED379090E1F}"/>
                      </a:ext>
                    </a:extLst>
                  </p:cNvPr>
                  <p:cNvSpPr>
                    <a:spLocks/>
                  </p:cNvSpPr>
                  <p:nvPr/>
                </p:nvSpPr>
                <p:spPr bwMode="hidden">
                  <a:xfrm rot="1582915">
                    <a:off x="4442" y="2420"/>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194" name="Group 26">
                  <a:extLst>
                    <a:ext uri="{FF2B5EF4-FFF2-40B4-BE49-F238E27FC236}">
                      <a16:creationId xmlns:a16="http://schemas.microsoft.com/office/drawing/2014/main" id="{1B8D8845-56AF-4B70-841D-22B24AB38CC8}"/>
                    </a:ext>
                  </a:extLst>
                </p:cNvPr>
                <p:cNvGrpSpPr>
                  <a:grpSpLocks/>
                </p:cNvGrpSpPr>
                <p:nvPr/>
              </p:nvGrpSpPr>
              <p:grpSpPr bwMode="auto">
                <a:xfrm>
                  <a:off x="4291" y="630"/>
                  <a:ext cx="969" cy="364"/>
                  <a:chOff x="2924" y="1636"/>
                  <a:chExt cx="2472" cy="927"/>
                </a:xfrm>
              </p:grpSpPr>
              <p:sp>
                <p:nvSpPr>
                  <p:cNvPr id="7195" name="Freeform 27">
                    <a:extLst>
                      <a:ext uri="{FF2B5EF4-FFF2-40B4-BE49-F238E27FC236}">
                        <a16:creationId xmlns:a16="http://schemas.microsoft.com/office/drawing/2014/main" id="{A6E620B7-D140-48F2-B3FF-D25C7A09E4B0}"/>
                      </a:ext>
                    </a:extLst>
                  </p:cNvPr>
                  <p:cNvSpPr>
                    <a:spLocks/>
                  </p:cNvSpPr>
                  <p:nvPr/>
                </p:nvSpPr>
                <p:spPr bwMode="hidden">
                  <a:xfrm rot="1080363">
                    <a:off x="2924" y="1636"/>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196" name="Freeform 28">
                    <a:extLst>
                      <a:ext uri="{FF2B5EF4-FFF2-40B4-BE49-F238E27FC236}">
                        <a16:creationId xmlns:a16="http://schemas.microsoft.com/office/drawing/2014/main" id="{B8C86E40-E133-4218-A14B-069B9D46EB4E}"/>
                      </a:ext>
                    </a:extLst>
                  </p:cNvPr>
                  <p:cNvSpPr>
                    <a:spLocks/>
                  </p:cNvSpPr>
                  <p:nvPr/>
                </p:nvSpPr>
                <p:spPr bwMode="hidden">
                  <a:xfrm rot="1080363">
                    <a:off x="4495" y="2037"/>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197" name="Group 29">
                  <a:extLst>
                    <a:ext uri="{FF2B5EF4-FFF2-40B4-BE49-F238E27FC236}">
                      <a16:creationId xmlns:a16="http://schemas.microsoft.com/office/drawing/2014/main" id="{39C19CE5-026E-40B6-89CA-8795859EAE59}"/>
                    </a:ext>
                  </a:extLst>
                </p:cNvPr>
                <p:cNvGrpSpPr>
                  <a:grpSpLocks/>
                </p:cNvGrpSpPr>
                <p:nvPr/>
              </p:nvGrpSpPr>
              <p:grpSpPr bwMode="auto">
                <a:xfrm>
                  <a:off x="4304" y="543"/>
                  <a:ext cx="918" cy="258"/>
                  <a:chOff x="2958" y="1414"/>
                  <a:chExt cx="2342" cy="657"/>
                </a:xfrm>
              </p:grpSpPr>
              <p:sp>
                <p:nvSpPr>
                  <p:cNvPr id="7198" name="Freeform 30">
                    <a:extLst>
                      <a:ext uri="{FF2B5EF4-FFF2-40B4-BE49-F238E27FC236}">
                        <a16:creationId xmlns:a16="http://schemas.microsoft.com/office/drawing/2014/main" id="{E9132F1F-FCD6-45B1-9E14-356B77DB0BA8}"/>
                      </a:ext>
                    </a:extLst>
                  </p:cNvPr>
                  <p:cNvSpPr>
                    <a:spLocks/>
                  </p:cNvSpPr>
                  <p:nvPr/>
                </p:nvSpPr>
                <p:spPr bwMode="hidden">
                  <a:xfrm rot="463793">
                    <a:off x="2958" y="1414"/>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199" name="Freeform 31">
                    <a:extLst>
                      <a:ext uri="{FF2B5EF4-FFF2-40B4-BE49-F238E27FC236}">
                        <a16:creationId xmlns:a16="http://schemas.microsoft.com/office/drawing/2014/main" id="{0AB08DCE-59E7-44B0-8C68-2F90B3FCD12C}"/>
                      </a:ext>
                    </a:extLst>
                  </p:cNvPr>
                  <p:cNvSpPr>
                    <a:spLocks/>
                  </p:cNvSpPr>
                  <p:nvPr/>
                </p:nvSpPr>
                <p:spPr bwMode="hidden">
                  <a:xfrm rot="463793">
                    <a:off x="4470" y="1582"/>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00" name="Group 32">
                  <a:extLst>
                    <a:ext uri="{FF2B5EF4-FFF2-40B4-BE49-F238E27FC236}">
                      <a16:creationId xmlns:a16="http://schemas.microsoft.com/office/drawing/2014/main" id="{2A0AF91A-DEE5-41DE-B863-8AA351057EFD}"/>
                    </a:ext>
                  </a:extLst>
                </p:cNvPr>
                <p:cNvGrpSpPr>
                  <a:grpSpLocks/>
                </p:cNvGrpSpPr>
                <p:nvPr/>
              </p:nvGrpSpPr>
              <p:grpSpPr bwMode="auto">
                <a:xfrm>
                  <a:off x="4314" y="487"/>
                  <a:ext cx="843" cy="134"/>
                  <a:chOff x="2983" y="1269"/>
                  <a:chExt cx="2150" cy="343"/>
                </a:xfrm>
              </p:grpSpPr>
              <p:sp>
                <p:nvSpPr>
                  <p:cNvPr id="7201" name="Freeform 33">
                    <a:extLst>
                      <a:ext uri="{FF2B5EF4-FFF2-40B4-BE49-F238E27FC236}">
                        <a16:creationId xmlns:a16="http://schemas.microsoft.com/office/drawing/2014/main" id="{EA8AF92D-3F0E-4E99-95B0-EE200725441C}"/>
                      </a:ext>
                    </a:extLst>
                  </p:cNvPr>
                  <p:cNvSpPr>
                    <a:spLocks/>
                  </p:cNvSpPr>
                  <p:nvPr/>
                </p:nvSpPr>
                <p:spPr bwMode="hidden">
                  <a:xfrm rot="-84182">
                    <a:off x="2983" y="1289"/>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02" name="Freeform 34">
                    <a:extLst>
                      <a:ext uri="{FF2B5EF4-FFF2-40B4-BE49-F238E27FC236}">
                        <a16:creationId xmlns:a16="http://schemas.microsoft.com/office/drawing/2014/main" id="{18227B6C-4798-46B9-B31E-98687335DA93}"/>
                      </a:ext>
                    </a:extLst>
                  </p:cNvPr>
                  <p:cNvSpPr>
                    <a:spLocks/>
                  </p:cNvSpPr>
                  <p:nvPr/>
                </p:nvSpPr>
                <p:spPr bwMode="hidden">
                  <a:xfrm rot="-84182">
                    <a:off x="4379" y="1269"/>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03" name="Group 35">
                  <a:extLst>
                    <a:ext uri="{FF2B5EF4-FFF2-40B4-BE49-F238E27FC236}">
                      <a16:creationId xmlns:a16="http://schemas.microsoft.com/office/drawing/2014/main" id="{6D948AD1-C0E5-41C3-8070-CBE3DA0E86C3}"/>
                    </a:ext>
                  </a:extLst>
                </p:cNvPr>
                <p:cNvGrpSpPr>
                  <a:grpSpLocks/>
                </p:cNvGrpSpPr>
                <p:nvPr/>
              </p:nvGrpSpPr>
              <p:grpSpPr bwMode="auto">
                <a:xfrm>
                  <a:off x="4296" y="349"/>
                  <a:ext cx="737" cy="167"/>
                  <a:chOff x="2938" y="917"/>
                  <a:chExt cx="1879" cy="427"/>
                </a:xfrm>
              </p:grpSpPr>
              <p:sp>
                <p:nvSpPr>
                  <p:cNvPr id="7204" name="Freeform 36">
                    <a:extLst>
                      <a:ext uri="{FF2B5EF4-FFF2-40B4-BE49-F238E27FC236}">
                        <a16:creationId xmlns:a16="http://schemas.microsoft.com/office/drawing/2014/main" id="{EF661157-A6CB-460D-846E-5395E29A23F8}"/>
                      </a:ext>
                    </a:extLst>
                  </p:cNvPr>
                  <p:cNvSpPr>
                    <a:spLocks/>
                  </p:cNvSpPr>
                  <p:nvPr/>
                </p:nvSpPr>
                <p:spPr bwMode="hidden">
                  <a:xfrm rot="-802576">
                    <a:off x="2938" y="1129"/>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05" name="Freeform 37">
                    <a:extLst>
                      <a:ext uri="{FF2B5EF4-FFF2-40B4-BE49-F238E27FC236}">
                        <a16:creationId xmlns:a16="http://schemas.microsoft.com/office/drawing/2014/main" id="{E177D525-1499-4057-B210-FA742DCBEBF4}"/>
                      </a:ext>
                    </a:extLst>
                  </p:cNvPr>
                  <p:cNvSpPr>
                    <a:spLocks/>
                  </p:cNvSpPr>
                  <p:nvPr/>
                </p:nvSpPr>
                <p:spPr bwMode="hidden">
                  <a:xfrm rot="-802576">
                    <a:off x="4155" y="917"/>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06" name="Group 38">
                  <a:extLst>
                    <a:ext uri="{FF2B5EF4-FFF2-40B4-BE49-F238E27FC236}">
                      <a16:creationId xmlns:a16="http://schemas.microsoft.com/office/drawing/2014/main" id="{32C25DCB-996C-49FC-A7A0-546357A63121}"/>
                    </a:ext>
                  </a:extLst>
                </p:cNvPr>
                <p:cNvGrpSpPr>
                  <a:grpSpLocks/>
                </p:cNvGrpSpPr>
                <p:nvPr/>
              </p:nvGrpSpPr>
              <p:grpSpPr bwMode="auto">
                <a:xfrm>
                  <a:off x="3394" y="637"/>
                  <a:ext cx="493" cy="912"/>
                  <a:chOff x="637" y="1653"/>
                  <a:chExt cx="1257" cy="2326"/>
                </a:xfrm>
              </p:grpSpPr>
              <p:sp>
                <p:nvSpPr>
                  <p:cNvPr id="7207" name="Freeform 39">
                    <a:extLst>
                      <a:ext uri="{FF2B5EF4-FFF2-40B4-BE49-F238E27FC236}">
                        <a16:creationId xmlns:a16="http://schemas.microsoft.com/office/drawing/2014/main" id="{B2E5E518-7274-47C2-AE31-DF85F0FAA890}"/>
                      </a:ext>
                    </a:extLst>
                  </p:cNvPr>
                  <p:cNvSpPr>
                    <a:spLocks/>
                  </p:cNvSpPr>
                  <p:nvPr/>
                </p:nvSpPr>
                <p:spPr bwMode="hidden">
                  <a:xfrm rot="18888116" flipH="1">
                    <a:off x="876" y="2359"/>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08" name="Freeform 40">
                    <a:extLst>
                      <a:ext uri="{FF2B5EF4-FFF2-40B4-BE49-F238E27FC236}">
                        <a16:creationId xmlns:a16="http://schemas.microsoft.com/office/drawing/2014/main" id="{EBCC6882-7189-4FB3-80CF-BC1EC92111AC}"/>
                      </a:ext>
                    </a:extLst>
                  </p:cNvPr>
                  <p:cNvSpPr>
                    <a:spLocks/>
                  </p:cNvSpPr>
                  <p:nvPr/>
                </p:nvSpPr>
                <p:spPr bwMode="hidden">
                  <a:xfrm rot="18888116" flipH="1">
                    <a:off x="419" y="327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09" name="Group 41">
                  <a:extLst>
                    <a:ext uri="{FF2B5EF4-FFF2-40B4-BE49-F238E27FC236}">
                      <a16:creationId xmlns:a16="http://schemas.microsoft.com/office/drawing/2014/main" id="{73E85E0D-0580-494B-8B45-A23417B19085}"/>
                    </a:ext>
                  </a:extLst>
                </p:cNvPr>
                <p:cNvGrpSpPr>
                  <a:grpSpLocks/>
                </p:cNvGrpSpPr>
                <p:nvPr/>
              </p:nvGrpSpPr>
              <p:grpSpPr bwMode="auto">
                <a:xfrm>
                  <a:off x="3142" y="850"/>
                  <a:ext cx="966" cy="522"/>
                  <a:chOff x="-5" y="2196"/>
                  <a:chExt cx="2463" cy="1332"/>
                </a:xfrm>
              </p:grpSpPr>
              <p:sp>
                <p:nvSpPr>
                  <p:cNvPr id="7210" name="Freeform 42">
                    <a:extLst>
                      <a:ext uri="{FF2B5EF4-FFF2-40B4-BE49-F238E27FC236}">
                        <a16:creationId xmlns:a16="http://schemas.microsoft.com/office/drawing/2014/main" id="{AF3AFEEF-C7A4-4006-9FC5-E524EAC285B7}"/>
                      </a:ext>
                    </a:extLst>
                  </p:cNvPr>
                  <p:cNvSpPr>
                    <a:spLocks/>
                  </p:cNvSpPr>
                  <p:nvPr/>
                </p:nvSpPr>
                <p:spPr bwMode="hidden">
                  <a:xfrm rot="19495919" flipH="1">
                    <a:off x="644" y="2196"/>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11" name="Freeform 43">
                    <a:extLst>
                      <a:ext uri="{FF2B5EF4-FFF2-40B4-BE49-F238E27FC236}">
                        <a16:creationId xmlns:a16="http://schemas.microsoft.com/office/drawing/2014/main" id="{B31C9BCB-4340-4658-9809-1D2A8919A118}"/>
                      </a:ext>
                    </a:extLst>
                  </p:cNvPr>
                  <p:cNvSpPr>
                    <a:spLocks/>
                  </p:cNvSpPr>
                  <p:nvPr/>
                </p:nvSpPr>
                <p:spPr bwMode="hidden">
                  <a:xfrm rot="19495919" flipH="1">
                    <a:off x="-5" y="2983"/>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12" name="Group 44">
                  <a:extLst>
                    <a:ext uri="{FF2B5EF4-FFF2-40B4-BE49-F238E27FC236}">
                      <a16:creationId xmlns:a16="http://schemas.microsoft.com/office/drawing/2014/main" id="{3420F779-6766-4B20-B051-18C6E2CBCA8D}"/>
                    </a:ext>
                  </a:extLst>
                </p:cNvPr>
                <p:cNvGrpSpPr>
                  <a:grpSpLocks/>
                </p:cNvGrpSpPr>
                <p:nvPr/>
              </p:nvGrpSpPr>
              <p:grpSpPr bwMode="auto">
                <a:xfrm>
                  <a:off x="3124" y="777"/>
                  <a:ext cx="971" cy="417"/>
                  <a:chOff x="-52" y="2009"/>
                  <a:chExt cx="2477" cy="1064"/>
                </a:xfrm>
              </p:grpSpPr>
              <p:sp>
                <p:nvSpPr>
                  <p:cNvPr id="7213" name="Freeform 45">
                    <a:extLst>
                      <a:ext uri="{FF2B5EF4-FFF2-40B4-BE49-F238E27FC236}">
                        <a16:creationId xmlns:a16="http://schemas.microsoft.com/office/drawing/2014/main" id="{98A703EE-2899-4F70-B063-694F60AE8AA2}"/>
                      </a:ext>
                    </a:extLst>
                  </p:cNvPr>
                  <p:cNvSpPr>
                    <a:spLocks/>
                  </p:cNvSpPr>
                  <p:nvPr/>
                </p:nvSpPr>
                <p:spPr bwMode="hidden">
                  <a:xfrm rot="20017085" flipH="1">
                    <a:off x="689" y="2009"/>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14" name="Freeform 46">
                    <a:extLst>
                      <a:ext uri="{FF2B5EF4-FFF2-40B4-BE49-F238E27FC236}">
                        <a16:creationId xmlns:a16="http://schemas.microsoft.com/office/drawing/2014/main" id="{86558251-6D43-4F75-B216-85226C86D888}"/>
                      </a:ext>
                    </a:extLst>
                  </p:cNvPr>
                  <p:cNvSpPr>
                    <a:spLocks/>
                  </p:cNvSpPr>
                  <p:nvPr/>
                </p:nvSpPr>
                <p:spPr bwMode="hidden">
                  <a:xfrm rot="20017085" flipH="1">
                    <a:off x="-52" y="2597"/>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15" name="Group 47">
                  <a:extLst>
                    <a:ext uri="{FF2B5EF4-FFF2-40B4-BE49-F238E27FC236}">
                      <a16:creationId xmlns:a16="http://schemas.microsoft.com/office/drawing/2014/main" id="{706D9C84-AA7C-49CB-8BAE-F618DB19E681}"/>
                    </a:ext>
                  </a:extLst>
                </p:cNvPr>
                <p:cNvGrpSpPr>
                  <a:grpSpLocks/>
                </p:cNvGrpSpPr>
                <p:nvPr/>
              </p:nvGrpSpPr>
              <p:grpSpPr bwMode="auto">
                <a:xfrm>
                  <a:off x="3115" y="700"/>
                  <a:ext cx="969" cy="363"/>
                  <a:chOff x="-74" y="1813"/>
                  <a:chExt cx="2472" cy="927"/>
                </a:xfrm>
              </p:grpSpPr>
              <p:sp>
                <p:nvSpPr>
                  <p:cNvPr id="7216" name="Freeform 48">
                    <a:extLst>
                      <a:ext uri="{FF2B5EF4-FFF2-40B4-BE49-F238E27FC236}">
                        <a16:creationId xmlns:a16="http://schemas.microsoft.com/office/drawing/2014/main" id="{02EC1D92-3A72-407C-8F4D-2BB1A90DEAB7}"/>
                      </a:ext>
                    </a:extLst>
                  </p:cNvPr>
                  <p:cNvSpPr>
                    <a:spLocks/>
                  </p:cNvSpPr>
                  <p:nvPr/>
                </p:nvSpPr>
                <p:spPr bwMode="hidden">
                  <a:xfrm rot="20519637" flipH="1">
                    <a:off x="721" y="1813"/>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17" name="Freeform 49">
                    <a:extLst>
                      <a:ext uri="{FF2B5EF4-FFF2-40B4-BE49-F238E27FC236}">
                        <a16:creationId xmlns:a16="http://schemas.microsoft.com/office/drawing/2014/main" id="{3F3515FB-6818-4281-B173-0D296932F740}"/>
                      </a:ext>
                    </a:extLst>
                  </p:cNvPr>
                  <p:cNvSpPr>
                    <a:spLocks/>
                  </p:cNvSpPr>
                  <p:nvPr/>
                </p:nvSpPr>
                <p:spPr bwMode="hidden">
                  <a:xfrm rot="20519637" flipH="1">
                    <a:off x="-74" y="2214"/>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18" name="Group 50">
                  <a:extLst>
                    <a:ext uri="{FF2B5EF4-FFF2-40B4-BE49-F238E27FC236}">
                      <a16:creationId xmlns:a16="http://schemas.microsoft.com/office/drawing/2014/main" id="{8A29E20A-3E6C-42C1-8712-D4CF60437F38}"/>
                    </a:ext>
                  </a:extLst>
                </p:cNvPr>
                <p:cNvGrpSpPr>
                  <a:grpSpLocks/>
                </p:cNvGrpSpPr>
                <p:nvPr/>
              </p:nvGrpSpPr>
              <p:grpSpPr bwMode="auto">
                <a:xfrm>
                  <a:off x="3153" y="613"/>
                  <a:ext cx="918" cy="257"/>
                  <a:chOff x="22" y="1591"/>
                  <a:chExt cx="2342" cy="657"/>
                </a:xfrm>
              </p:grpSpPr>
              <p:sp>
                <p:nvSpPr>
                  <p:cNvPr id="7219" name="Freeform 51">
                    <a:extLst>
                      <a:ext uri="{FF2B5EF4-FFF2-40B4-BE49-F238E27FC236}">
                        <a16:creationId xmlns:a16="http://schemas.microsoft.com/office/drawing/2014/main" id="{A97821F7-F5D2-4952-AF27-9FAC6F50503D}"/>
                      </a:ext>
                    </a:extLst>
                  </p:cNvPr>
                  <p:cNvSpPr>
                    <a:spLocks/>
                  </p:cNvSpPr>
                  <p:nvPr/>
                </p:nvSpPr>
                <p:spPr bwMode="hidden">
                  <a:xfrm rot="21136207" flipH="1">
                    <a:off x="819" y="1591"/>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20" name="Freeform 52">
                    <a:extLst>
                      <a:ext uri="{FF2B5EF4-FFF2-40B4-BE49-F238E27FC236}">
                        <a16:creationId xmlns:a16="http://schemas.microsoft.com/office/drawing/2014/main" id="{7DF551C3-F304-4A2F-962E-E54FBFB647FC}"/>
                      </a:ext>
                    </a:extLst>
                  </p:cNvPr>
                  <p:cNvSpPr>
                    <a:spLocks/>
                  </p:cNvSpPr>
                  <p:nvPr/>
                </p:nvSpPr>
                <p:spPr bwMode="hidden">
                  <a:xfrm rot="21136207" flipH="1">
                    <a:off x="22" y="1759"/>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21" name="Group 53">
                  <a:extLst>
                    <a:ext uri="{FF2B5EF4-FFF2-40B4-BE49-F238E27FC236}">
                      <a16:creationId xmlns:a16="http://schemas.microsoft.com/office/drawing/2014/main" id="{BEE449F3-C796-47BD-A5F2-438B195FEC7D}"/>
                    </a:ext>
                  </a:extLst>
                </p:cNvPr>
                <p:cNvGrpSpPr>
                  <a:grpSpLocks/>
                </p:cNvGrpSpPr>
                <p:nvPr/>
              </p:nvGrpSpPr>
              <p:grpSpPr bwMode="auto">
                <a:xfrm>
                  <a:off x="3218" y="556"/>
                  <a:ext cx="843" cy="134"/>
                  <a:chOff x="189" y="1446"/>
                  <a:chExt cx="2150" cy="343"/>
                </a:xfrm>
              </p:grpSpPr>
              <p:sp>
                <p:nvSpPr>
                  <p:cNvPr id="7222" name="Freeform 54">
                    <a:extLst>
                      <a:ext uri="{FF2B5EF4-FFF2-40B4-BE49-F238E27FC236}">
                        <a16:creationId xmlns:a16="http://schemas.microsoft.com/office/drawing/2014/main" id="{9687B273-A51A-4CFF-BAF7-BCFDCB65996A}"/>
                      </a:ext>
                    </a:extLst>
                  </p:cNvPr>
                  <p:cNvSpPr>
                    <a:spLocks/>
                  </p:cNvSpPr>
                  <p:nvPr/>
                </p:nvSpPr>
                <p:spPr bwMode="hidden">
                  <a:xfrm rot="84182" flipH="1">
                    <a:off x="935" y="1466"/>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23" name="Freeform 55">
                    <a:extLst>
                      <a:ext uri="{FF2B5EF4-FFF2-40B4-BE49-F238E27FC236}">
                        <a16:creationId xmlns:a16="http://schemas.microsoft.com/office/drawing/2014/main" id="{B1441915-AEAB-4586-9265-4333F77C374F}"/>
                      </a:ext>
                    </a:extLst>
                  </p:cNvPr>
                  <p:cNvSpPr>
                    <a:spLocks/>
                  </p:cNvSpPr>
                  <p:nvPr/>
                </p:nvSpPr>
                <p:spPr bwMode="hidden">
                  <a:xfrm rot="84182" flipH="1">
                    <a:off x="189" y="1446"/>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24" name="Group 56">
                  <a:extLst>
                    <a:ext uri="{FF2B5EF4-FFF2-40B4-BE49-F238E27FC236}">
                      <a16:creationId xmlns:a16="http://schemas.microsoft.com/office/drawing/2014/main" id="{4C302384-C8F1-4330-B664-BAEB6FE71609}"/>
                    </a:ext>
                  </a:extLst>
                </p:cNvPr>
                <p:cNvGrpSpPr>
                  <a:grpSpLocks/>
                </p:cNvGrpSpPr>
                <p:nvPr/>
              </p:nvGrpSpPr>
              <p:grpSpPr bwMode="auto">
                <a:xfrm>
                  <a:off x="3342" y="418"/>
                  <a:ext cx="737" cy="167"/>
                  <a:chOff x="505" y="1094"/>
                  <a:chExt cx="1879" cy="427"/>
                </a:xfrm>
              </p:grpSpPr>
              <p:sp>
                <p:nvSpPr>
                  <p:cNvPr id="7225" name="Freeform 57">
                    <a:extLst>
                      <a:ext uri="{FF2B5EF4-FFF2-40B4-BE49-F238E27FC236}">
                        <a16:creationId xmlns:a16="http://schemas.microsoft.com/office/drawing/2014/main" id="{1BDC89A6-229C-4474-ACD1-19E7A994E4BD}"/>
                      </a:ext>
                    </a:extLst>
                  </p:cNvPr>
                  <p:cNvSpPr>
                    <a:spLocks/>
                  </p:cNvSpPr>
                  <p:nvPr/>
                </p:nvSpPr>
                <p:spPr bwMode="hidden">
                  <a:xfrm rot="802576" flipH="1">
                    <a:off x="1151" y="1306"/>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26" name="Freeform 58">
                    <a:extLst>
                      <a:ext uri="{FF2B5EF4-FFF2-40B4-BE49-F238E27FC236}">
                        <a16:creationId xmlns:a16="http://schemas.microsoft.com/office/drawing/2014/main" id="{76EAAE92-E942-49E3-A0DF-28E5C3D3CB52}"/>
                      </a:ext>
                    </a:extLst>
                  </p:cNvPr>
                  <p:cNvSpPr>
                    <a:spLocks/>
                  </p:cNvSpPr>
                  <p:nvPr/>
                </p:nvSpPr>
                <p:spPr bwMode="hidden">
                  <a:xfrm rot="802576" flipH="1">
                    <a:off x="505" y="1094"/>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27" name="Group 59">
                  <a:extLst>
                    <a:ext uri="{FF2B5EF4-FFF2-40B4-BE49-F238E27FC236}">
                      <a16:creationId xmlns:a16="http://schemas.microsoft.com/office/drawing/2014/main" id="{AEA44DA6-F9EA-4C7D-B0BA-B8752B05D245}"/>
                    </a:ext>
                  </a:extLst>
                </p:cNvPr>
                <p:cNvGrpSpPr>
                  <a:grpSpLocks/>
                </p:cNvGrpSpPr>
                <p:nvPr/>
              </p:nvGrpSpPr>
              <p:grpSpPr bwMode="auto">
                <a:xfrm>
                  <a:off x="3386" y="341"/>
                  <a:ext cx="725" cy="218"/>
                  <a:chOff x="616" y="899"/>
                  <a:chExt cx="1850" cy="554"/>
                </a:xfrm>
              </p:grpSpPr>
              <p:sp>
                <p:nvSpPr>
                  <p:cNvPr id="7228" name="Freeform 60">
                    <a:extLst>
                      <a:ext uri="{FF2B5EF4-FFF2-40B4-BE49-F238E27FC236}">
                        <a16:creationId xmlns:a16="http://schemas.microsoft.com/office/drawing/2014/main" id="{1D6E62BD-3079-4DE6-B094-05572406A40C}"/>
                      </a:ext>
                    </a:extLst>
                  </p:cNvPr>
                  <p:cNvSpPr>
                    <a:spLocks/>
                  </p:cNvSpPr>
                  <p:nvPr/>
                </p:nvSpPr>
                <p:spPr bwMode="hidden">
                  <a:xfrm rot="1277471" flipH="1">
                    <a:off x="1233" y="1238"/>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29" name="Freeform 61">
                    <a:extLst>
                      <a:ext uri="{FF2B5EF4-FFF2-40B4-BE49-F238E27FC236}">
                        <a16:creationId xmlns:a16="http://schemas.microsoft.com/office/drawing/2014/main" id="{6F6FA7D9-6408-41DF-93CB-EC1C9A07EF54}"/>
                      </a:ext>
                    </a:extLst>
                  </p:cNvPr>
                  <p:cNvSpPr>
                    <a:spLocks/>
                  </p:cNvSpPr>
                  <p:nvPr/>
                </p:nvSpPr>
                <p:spPr bwMode="hidden">
                  <a:xfrm rot="1277471" flipH="1">
                    <a:off x="616" y="89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30" name="Group 62">
                  <a:extLst>
                    <a:ext uri="{FF2B5EF4-FFF2-40B4-BE49-F238E27FC236}">
                      <a16:creationId xmlns:a16="http://schemas.microsoft.com/office/drawing/2014/main" id="{B750423D-3549-43DD-A72B-963A2900A813}"/>
                    </a:ext>
                  </a:extLst>
                </p:cNvPr>
                <p:cNvGrpSpPr>
                  <a:grpSpLocks/>
                </p:cNvGrpSpPr>
                <p:nvPr/>
              </p:nvGrpSpPr>
              <p:grpSpPr bwMode="auto">
                <a:xfrm>
                  <a:off x="3472" y="231"/>
                  <a:ext cx="693" cy="291"/>
                  <a:chOff x="3472" y="231"/>
                  <a:chExt cx="693" cy="291"/>
                </a:xfrm>
              </p:grpSpPr>
              <p:sp>
                <p:nvSpPr>
                  <p:cNvPr id="7231" name="Freeform 63">
                    <a:extLst>
                      <a:ext uri="{FF2B5EF4-FFF2-40B4-BE49-F238E27FC236}">
                        <a16:creationId xmlns:a16="http://schemas.microsoft.com/office/drawing/2014/main" id="{6490D60B-9FC9-4013-ACF4-EE70ACB23D19}"/>
                      </a:ext>
                    </a:extLst>
                  </p:cNvPr>
                  <p:cNvSpPr>
                    <a:spLocks/>
                  </p:cNvSpPr>
                  <p:nvPr/>
                </p:nvSpPr>
                <p:spPr bwMode="hidden">
                  <a:xfrm rot="2028410" flipH="1">
                    <a:off x="3681" y="438"/>
                    <a:ext cx="484"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32" name="Freeform 64">
                    <a:extLst>
                      <a:ext uri="{FF2B5EF4-FFF2-40B4-BE49-F238E27FC236}">
                        <a16:creationId xmlns:a16="http://schemas.microsoft.com/office/drawing/2014/main" id="{6160A0F0-B961-4B01-9C7B-55CC62720E50}"/>
                      </a:ext>
                    </a:extLst>
                  </p:cNvPr>
                  <p:cNvSpPr>
                    <a:spLocks/>
                  </p:cNvSpPr>
                  <p:nvPr/>
                </p:nvSpPr>
                <p:spPr bwMode="hidden">
                  <a:xfrm rot="2028410" flipH="1">
                    <a:off x="3472" y="231"/>
                    <a:ext cx="260"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33" name="Group 65">
                  <a:extLst>
                    <a:ext uri="{FF2B5EF4-FFF2-40B4-BE49-F238E27FC236}">
                      <a16:creationId xmlns:a16="http://schemas.microsoft.com/office/drawing/2014/main" id="{2AD9DBBC-291A-4157-9999-7D5767FB50B6}"/>
                    </a:ext>
                  </a:extLst>
                </p:cNvPr>
                <p:cNvGrpSpPr>
                  <a:grpSpLocks/>
                </p:cNvGrpSpPr>
                <p:nvPr/>
              </p:nvGrpSpPr>
              <p:grpSpPr bwMode="auto">
                <a:xfrm>
                  <a:off x="3554" y="118"/>
                  <a:ext cx="664" cy="349"/>
                  <a:chOff x="3554" y="118"/>
                  <a:chExt cx="664" cy="349"/>
                </a:xfrm>
              </p:grpSpPr>
              <p:sp>
                <p:nvSpPr>
                  <p:cNvPr id="7234" name="Freeform 66">
                    <a:extLst>
                      <a:ext uri="{FF2B5EF4-FFF2-40B4-BE49-F238E27FC236}">
                        <a16:creationId xmlns:a16="http://schemas.microsoft.com/office/drawing/2014/main" id="{80C57A17-ED64-423A-B9DD-DDE883E1908B}"/>
                      </a:ext>
                    </a:extLst>
                  </p:cNvPr>
                  <p:cNvSpPr>
                    <a:spLocks/>
                  </p:cNvSpPr>
                  <p:nvPr/>
                </p:nvSpPr>
                <p:spPr bwMode="hidden">
                  <a:xfrm rot="2664424" flipH="1">
                    <a:off x="3727" y="383"/>
                    <a:ext cx="491"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35" name="Freeform 67">
                    <a:extLst>
                      <a:ext uri="{FF2B5EF4-FFF2-40B4-BE49-F238E27FC236}">
                        <a16:creationId xmlns:a16="http://schemas.microsoft.com/office/drawing/2014/main" id="{6C08F3E3-E255-4195-8A17-1E6E9A1C0EAA}"/>
                      </a:ext>
                    </a:extLst>
                  </p:cNvPr>
                  <p:cNvSpPr>
                    <a:spLocks/>
                  </p:cNvSpPr>
                  <p:nvPr/>
                </p:nvSpPr>
                <p:spPr bwMode="hidden">
                  <a:xfrm rot="2664424" flipH="1">
                    <a:off x="3554" y="118"/>
                    <a:ext cx="264"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36" name="Group 68">
                  <a:extLst>
                    <a:ext uri="{FF2B5EF4-FFF2-40B4-BE49-F238E27FC236}">
                      <a16:creationId xmlns:a16="http://schemas.microsoft.com/office/drawing/2014/main" id="{566A87ED-FFF1-4849-96EA-FBAC464B531A}"/>
                    </a:ext>
                  </a:extLst>
                </p:cNvPr>
                <p:cNvGrpSpPr>
                  <a:grpSpLocks/>
                </p:cNvGrpSpPr>
                <p:nvPr/>
              </p:nvGrpSpPr>
              <p:grpSpPr bwMode="auto">
                <a:xfrm>
                  <a:off x="3784" y="30"/>
                  <a:ext cx="305" cy="593"/>
                  <a:chOff x="1633" y="104"/>
                  <a:chExt cx="778" cy="1512"/>
                </a:xfrm>
              </p:grpSpPr>
              <p:sp>
                <p:nvSpPr>
                  <p:cNvPr id="7237" name="Freeform 69">
                    <a:extLst>
                      <a:ext uri="{FF2B5EF4-FFF2-40B4-BE49-F238E27FC236}">
                        <a16:creationId xmlns:a16="http://schemas.microsoft.com/office/drawing/2014/main" id="{B2B1CCF8-478B-494F-BD1E-2044C5E942AB}"/>
                      </a:ext>
                    </a:extLst>
                  </p:cNvPr>
                  <p:cNvSpPr>
                    <a:spLocks/>
                  </p:cNvSpPr>
                  <p:nvPr/>
                </p:nvSpPr>
                <p:spPr bwMode="hidden">
                  <a:xfrm rot="3473776" flipH="1">
                    <a:off x="1754" y="958"/>
                    <a:ext cx="1100"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38" name="Freeform 70">
                    <a:extLst>
                      <a:ext uri="{FF2B5EF4-FFF2-40B4-BE49-F238E27FC236}">
                        <a16:creationId xmlns:a16="http://schemas.microsoft.com/office/drawing/2014/main" id="{621745A3-479C-43EF-8C6B-A9BC57B4A7FA}"/>
                      </a:ext>
                    </a:extLst>
                  </p:cNvPr>
                  <p:cNvSpPr>
                    <a:spLocks/>
                  </p:cNvSpPr>
                  <p:nvPr/>
                </p:nvSpPr>
                <p:spPr bwMode="hidden">
                  <a:xfrm rot="3473776" flipH="1">
                    <a:off x="1506" y="231"/>
                    <a:ext cx="591"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39" name="Group 71">
                  <a:extLst>
                    <a:ext uri="{FF2B5EF4-FFF2-40B4-BE49-F238E27FC236}">
                      <a16:creationId xmlns:a16="http://schemas.microsoft.com/office/drawing/2014/main" id="{DCF1FE8E-075F-46AA-BE05-EC0A5D43EA69}"/>
                    </a:ext>
                  </a:extLst>
                </p:cNvPr>
                <p:cNvGrpSpPr>
                  <a:grpSpLocks/>
                </p:cNvGrpSpPr>
                <p:nvPr/>
              </p:nvGrpSpPr>
              <p:grpSpPr bwMode="auto">
                <a:xfrm>
                  <a:off x="3903" y="0"/>
                  <a:ext cx="248" cy="601"/>
                  <a:chOff x="1935" y="28"/>
                  <a:chExt cx="634" cy="1534"/>
                </a:xfrm>
              </p:grpSpPr>
              <p:sp>
                <p:nvSpPr>
                  <p:cNvPr id="7240" name="Freeform 72">
                    <a:extLst>
                      <a:ext uri="{FF2B5EF4-FFF2-40B4-BE49-F238E27FC236}">
                        <a16:creationId xmlns:a16="http://schemas.microsoft.com/office/drawing/2014/main" id="{B73F06FF-8EC5-47C5-B496-4016F10D4AC7}"/>
                      </a:ext>
                    </a:extLst>
                  </p:cNvPr>
                  <p:cNvSpPr>
                    <a:spLocks/>
                  </p:cNvSpPr>
                  <p:nvPr/>
                </p:nvSpPr>
                <p:spPr bwMode="hidden">
                  <a:xfrm rot="4126480" flipH="1">
                    <a:off x="1931" y="924"/>
                    <a:ext cx="106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41" name="Freeform 73">
                    <a:extLst>
                      <a:ext uri="{FF2B5EF4-FFF2-40B4-BE49-F238E27FC236}">
                        <a16:creationId xmlns:a16="http://schemas.microsoft.com/office/drawing/2014/main" id="{2FF7B989-6246-4BD5-92DD-5F02C3F1FFB5}"/>
                      </a:ext>
                    </a:extLst>
                  </p:cNvPr>
                  <p:cNvSpPr>
                    <a:spLocks/>
                  </p:cNvSpPr>
                  <p:nvPr/>
                </p:nvSpPr>
                <p:spPr bwMode="hidden">
                  <a:xfrm rot="4126480" flipH="1">
                    <a:off x="1819" y="144"/>
                    <a:ext cx="570"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42" name="Group 74">
                  <a:extLst>
                    <a:ext uri="{FF2B5EF4-FFF2-40B4-BE49-F238E27FC236}">
                      <a16:creationId xmlns:a16="http://schemas.microsoft.com/office/drawing/2014/main" id="{ECFC0201-898B-4E20-832C-0CDB2279FFC1}"/>
                    </a:ext>
                  </a:extLst>
                </p:cNvPr>
                <p:cNvGrpSpPr>
                  <a:grpSpLocks/>
                </p:cNvGrpSpPr>
                <p:nvPr/>
              </p:nvGrpSpPr>
              <p:grpSpPr bwMode="auto">
                <a:xfrm>
                  <a:off x="4251" y="252"/>
                  <a:ext cx="723" cy="222"/>
                  <a:chOff x="2822" y="672"/>
                  <a:chExt cx="1845" cy="566"/>
                </a:xfrm>
              </p:grpSpPr>
              <p:sp>
                <p:nvSpPr>
                  <p:cNvPr id="7243" name="Freeform 75">
                    <a:extLst>
                      <a:ext uri="{FF2B5EF4-FFF2-40B4-BE49-F238E27FC236}">
                        <a16:creationId xmlns:a16="http://schemas.microsoft.com/office/drawing/2014/main" id="{9FB01C89-CEC4-4F07-9876-EFBAA5AB3129}"/>
                      </a:ext>
                    </a:extLst>
                  </p:cNvPr>
                  <p:cNvSpPr>
                    <a:spLocks/>
                  </p:cNvSpPr>
                  <p:nvPr/>
                </p:nvSpPr>
                <p:spPr bwMode="hidden">
                  <a:xfrm rot="-1325434">
                    <a:off x="2822" y="1023"/>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44" name="Freeform 76">
                    <a:extLst>
                      <a:ext uri="{FF2B5EF4-FFF2-40B4-BE49-F238E27FC236}">
                        <a16:creationId xmlns:a16="http://schemas.microsoft.com/office/drawing/2014/main" id="{6E2F9BCC-C95D-421D-992A-4A739A896F7A}"/>
                      </a:ext>
                    </a:extLst>
                  </p:cNvPr>
                  <p:cNvSpPr>
                    <a:spLocks/>
                  </p:cNvSpPr>
                  <p:nvPr/>
                </p:nvSpPr>
                <p:spPr bwMode="hidden">
                  <a:xfrm rot="-1325434">
                    <a:off x="4005" y="672"/>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45" name="Group 77">
                  <a:extLst>
                    <a:ext uri="{FF2B5EF4-FFF2-40B4-BE49-F238E27FC236}">
                      <a16:creationId xmlns:a16="http://schemas.microsoft.com/office/drawing/2014/main" id="{12175758-C9B8-4FD2-A844-93EC40A2ED99}"/>
                    </a:ext>
                  </a:extLst>
                </p:cNvPr>
                <p:cNvGrpSpPr>
                  <a:grpSpLocks/>
                </p:cNvGrpSpPr>
                <p:nvPr/>
              </p:nvGrpSpPr>
              <p:grpSpPr bwMode="auto">
                <a:xfrm>
                  <a:off x="4196" y="163"/>
                  <a:ext cx="699" cy="282"/>
                  <a:chOff x="2683" y="445"/>
                  <a:chExt cx="1781" cy="717"/>
                </a:xfrm>
              </p:grpSpPr>
              <p:sp>
                <p:nvSpPr>
                  <p:cNvPr id="7246" name="Freeform 78">
                    <a:extLst>
                      <a:ext uri="{FF2B5EF4-FFF2-40B4-BE49-F238E27FC236}">
                        <a16:creationId xmlns:a16="http://schemas.microsoft.com/office/drawing/2014/main" id="{97870E1F-4E78-41E8-9845-9D65F6AF808C}"/>
                      </a:ext>
                    </a:extLst>
                  </p:cNvPr>
                  <p:cNvSpPr>
                    <a:spLocks/>
                  </p:cNvSpPr>
                  <p:nvPr/>
                </p:nvSpPr>
                <p:spPr bwMode="hidden">
                  <a:xfrm rot="-1921064">
                    <a:off x="2683" y="94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47" name="Freeform 79">
                    <a:extLst>
                      <a:ext uri="{FF2B5EF4-FFF2-40B4-BE49-F238E27FC236}">
                        <a16:creationId xmlns:a16="http://schemas.microsoft.com/office/drawing/2014/main" id="{DF2151E8-EE54-45D1-BEE2-746CCAAADCCA}"/>
                      </a:ext>
                    </a:extLst>
                  </p:cNvPr>
                  <p:cNvSpPr>
                    <a:spLocks/>
                  </p:cNvSpPr>
                  <p:nvPr/>
                </p:nvSpPr>
                <p:spPr bwMode="hidden">
                  <a:xfrm rot="-1921064">
                    <a:off x="3802" y="445"/>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7248" name="Freeform 80">
                  <a:extLst>
                    <a:ext uri="{FF2B5EF4-FFF2-40B4-BE49-F238E27FC236}">
                      <a16:creationId xmlns:a16="http://schemas.microsoft.com/office/drawing/2014/main" id="{6CA0A688-AC86-4A30-A667-8027EBA7635C}"/>
                    </a:ext>
                  </a:extLst>
                </p:cNvPr>
                <p:cNvSpPr>
                  <a:spLocks/>
                </p:cNvSpPr>
                <p:nvPr/>
              </p:nvSpPr>
              <p:spPr bwMode="hidden">
                <a:xfrm rot="4578755" flipH="1">
                  <a:off x="3968" y="372"/>
                  <a:ext cx="403" cy="5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49" name="Freeform 81">
                  <a:extLst>
                    <a:ext uri="{FF2B5EF4-FFF2-40B4-BE49-F238E27FC236}">
                      <a16:creationId xmlns:a16="http://schemas.microsoft.com/office/drawing/2014/main" id="{0A33D978-12E8-421C-ADA8-B186ACFC39AC}"/>
                    </a:ext>
                  </a:extLst>
                </p:cNvPr>
                <p:cNvSpPr>
                  <a:spLocks/>
                </p:cNvSpPr>
                <p:nvPr/>
              </p:nvSpPr>
              <p:spPr bwMode="hidden">
                <a:xfrm rot="4578755" flipH="1">
                  <a:off x="3977" y="77"/>
                  <a:ext cx="216" cy="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nvGrpSpPr>
                <p:cNvPr id="7250" name="Group 82">
                  <a:extLst>
                    <a:ext uri="{FF2B5EF4-FFF2-40B4-BE49-F238E27FC236}">
                      <a16:creationId xmlns:a16="http://schemas.microsoft.com/office/drawing/2014/main" id="{B67C6753-F339-4A7C-860F-AA5A840D8BA6}"/>
                    </a:ext>
                  </a:extLst>
                </p:cNvPr>
                <p:cNvGrpSpPr>
                  <a:grpSpLocks/>
                </p:cNvGrpSpPr>
                <p:nvPr/>
              </p:nvGrpSpPr>
              <p:grpSpPr bwMode="auto">
                <a:xfrm>
                  <a:off x="4242" y="5"/>
                  <a:ext cx="251" cy="596"/>
                  <a:chOff x="2800" y="41"/>
                  <a:chExt cx="640" cy="1520"/>
                </a:xfrm>
              </p:grpSpPr>
              <p:sp>
                <p:nvSpPr>
                  <p:cNvPr id="7251" name="Freeform 83">
                    <a:extLst>
                      <a:ext uri="{FF2B5EF4-FFF2-40B4-BE49-F238E27FC236}">
                        <a16:creationId xmlns:a16="http://schemas.microsoft.com/office/drawing/2014/main" id="{75F99164-00C8-48F6-ABD2-BDF08CE7D47E}"/>
                      </a:ext>
                    </a:extLst>
                  </p:cNvPr>
                  <p:cNvSpPr>
                    <a:spLocks/>
                  </p:cNvSpPr>
                  <p:nvPr/>
                </p:nvSpPr>
                <p:spPr bwMode="hidden">
                  <a:xfrm rot="-3857755">
                    <a:off x="2361" y="938"/>
                    <a:ext cx="1062" cy="1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52" name="Freeform 84">
                    <a:extLst>
                      <a:ext uri="{FF2B5EF4-FFF2-40B4-BE49-F238E27FC236}">
                        <a16:creationId xmlns:a16="http://schemas.microsoft.com/office/drawing/2014/main" id="{CF5639D4-89E4-41A2-9D0E-4F7DC042C8EB}"/>
                      </a:ext>
                    </a:extLst>
                  </p:cNvPr>
                  <p:cNvSpPr>
                    <a:spLocks/>
                  </p:cNvSpPr>
                  <p:nvPr/>
                </p:nvSpPr>
                <p:spPr bwMode="hidden">
                  <a:xfrm rot="-3857755">
                    <a:off x="3011" y="181"/>
                    <a:ext cx="570" cy="2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53" name="Group 85">
                  <a:extLst>
                    <a:ext uri="{FF2B5EF4-FFF2-40B4-BE49-F238E27FC236}">
                      <a16:creationId xmlns:a16="http://schemas.microsoft.com/office/drawing/2014/main" id="{6A53F3EF-7AE3-48E1-9E20-48675248D754}"/>
                    </a:ext>
                  </a:extLst>
                </p:cNvPr>
                <p:cNvGrpSpPr>
                  <a:grpSpLocks/>
                </p:cNvGrpSpPr>
                <p:nvPr/>
              </p:nvGrpSpPr>
              <p:grpSpPr bwMode="auto">
                <a:xfrm>
                  <a:off x="4295" y="53"/>
                  <a:ext cx="398" cy="574"/>
                  <a:chOff x="2934" y="163"/>
                  <a:chExt cx="1017" cy="1464"/>
                </a:xfrm>
              </p:grpSpPr>
              <p:sp>
                <p:nvSpPr>
                  <p:cNvPr id="7254" name="Freeform 86">
                    <a:extLst>
                      <a:ext uri="{FF2B5EF4-FFF2-40B4-BE49-F238E27FC236}">
                        <a16:creationId xmlns:a16="http://schemas.microsoft.com/office/drawing/2014/main" id="{768C8CF9-2A3C-4F3F-89C7-6988B4D465B8}"/>
                      </a:ext>
                    </a:extLst>
                  </p:cNvPr>
                  <p:cNvSpPr>
                    <a:spLocks/>
                  </p:cNvSpPr>
                  <p:nvPr/>
                </p:nvSpPr>
                <p:spPr bwMode="hidden">
                  <a:xfrm rot="-2777260">
                    <a:off x="2491" y="915"/>
                    <a:ext cx="1155"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55" name="Freeform 87">
                    <a:extLst>
                      <a:ext uri="{FF2B5EF4-FFF2-40B4-BE49-F238E27FC236}">
                        <a16:creationId xmlns:a16="http://schemas.microsoft.com/office/drawing/2014/main" id="{0FDF3057-0DFB-4BF3-8D45-45912DC0BA72}"/>
                      </a:ext>
                    </a:extLst>
                  </p:cNvPr>
                  <p:cNvSpPr>
                    <a:spLocks/>
                  </p:cNvSpPr>
                  <p:nvPr/>
                </p:nvSpPr>
                <p:spPr bwMode="hidden">
                  <a:xfrm rot="-2777260">
                    <a:off x="3430" y="261"/>
                    <a:ext cx="620" cy="42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56" name="Group 88">
                  <a:extLst>
                    <a:ext uri="{FF2B5EF4-FFF2-40B4-BE49-F238E27FC236}">
                      <a16:creationId xmlns:a16="http://schemas.microsoft.com/office/drawing/2014/main" id="{627E7C8A-6014-489E-BFE5-8D0ADF36C885}"/>
                    </a:ext>
                  </a:extLst>
                </p:cNvPr>
                <p:cNvGrpSpPr>
                  <a:grpSpLocks/>
                </p:cNvGrpSpPr>
                <p:nvPr/>
              </p:nvGrpSpPr>
              <p:grpSpPr bwMode="auto">
                <a:xfrm>
                  <a:off x="4215" y="2"/>
                  <a:ext cx="95" cy="567"/>
                  <a:chOff x="2730" y="32"/>
                  <a:chExt cx="243" cy="1448"/>
                </a:xfrm>
              </p:grpSpPr>
              <p:sp>
                <p:nvSpPr>
                  <p:cNvPr id="7257" name="Freeform 89">
                    <a:extLst>
                      <a:ext uri="{FF2B5EF4-FFF2-40B4-BE49-F238E27FC236}">
                        <a16:creationId xmlns:a16="http://schemas.microsoft.com/office/drawing/2014/main" id="{29258093-41F1-4C7D-A2AA-E45BE716618F}"/>
                      </a:ext>
                    </a:extLst>
                  </p:cNvPr>
                  <p:cNvSpPr>
                    <a:spLocks/>
                  </p:cNvSpPr>
                  <p:nvPr/>
                </p:nvSpPr>
                <p:spPr bwMode="hidden">
                  <a:xfrm rot="-4903748">
                    <a:off x="2296" y="960"/>
                    <a:ext cx="954" cy="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58" name="Freeform 90">
                    <a:extLst>
                      <a:ext uri="{FF2B5EF4-FFF2-40B4-BE49-F238E27FC236}">
                        <a16:creationId xmlns:a16="http://schemas.microsoft.com/office/drawing/2014/main" id="{A7F9A0BC-EC4C-4627-A29E-288FC390EACE}"/>
                      </a:ext>
                    </a:extLst>
                  </p:cNvPr>
                  <p:cNvSpPr>
                    <a:spLocks/>
                  </p:cNvSpPr>
                  <p:nvPr/>
                </p:nvSpPr>
                <p:spPr bwMode="hidden">
                  <a:xfrm rot="-4903748">
                    <a:off x="2650" y="220"/>
                    <a:ext cx="512" cy="1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59" name="Group 91">
                  <a:extLst>
                    <a:ext uri="{FF2B5EF4-FFF2-40B4-BE49-F238E27FC236}">
                      <a16:creationId xmlns:a16="http://schemas.microsoft.com/office/drawing/2014/main" id="{9A0A5971-11FE-4F08-8967-2FD7557EAB15}"/>
                    </a:ext>
                  </a:extLst>
                </p:cNvPr>
                <p:cNvGrpSpPr>
                  <a:grpSpLocks/>
                </p:cNvGrpSpPr>
                <p:nvPr/>
              </p:nvGrpSpPr>
              <p:grpSpPr bwMode="auto">
                <a:xfrm>
                  <a:off x="3514" y="683"/>
                  <a:ext cx="425" cy="960"/>
                  <a:chOff x="943" y="1769"/>
                  <a:chExt cx="1085" cy="2450"/>
                </a:xfrm>
              </p:grpSpPr>
              <p:sp>
                <p:nvSpPr>
                  <p:cNvPr id="7260" name="Freeform 92">
                    <a:extLst>
                      <a:ext uri="{FF2B5EF4-FFF2-40B4-BE49-F238E27FC236}">
                        <a16:creationId xmlns:a16="http://schemas.microsoft.com/office/drawing/2014/main" id="{CF435055-A41B-43D1-A1BF-823EE6CB303F}"/>
                      </a:ext>
                    </a:extLst>
                  </p:cNvPr>
                  <p:cNvSpPr>
                    <a:spLocks/>
                  </p:cNvSpPr>
                  <p:nvPr/>
                </p:nvSpPr>
                <p:spPr bwMode="hidden">
                  <a:xfrm rot="18335692" flipH="1">
                    <a:off x="1010" y="2475"/>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61" name="Freeform 93">
                    <a:extLst>
                      <a:ext uri="{FF2B5EF4-FFF2-40B4-BE49-F238E27FC236}">
                        <a16:creationId xmlns:a16="http://schemas.microsoft.com/office/drawing/2014/main" id="{9291FC2E-1ADF-45DB-9183-EBAE1035C3E7}"/>
                      </a:ext>
                    </a:extLst>
                  </p:cNvPr>
                  <p:cNvSpPr>
                    <a:spLocks/>
                  </p:cNvSpPr>
                  <p:nvPr/>
                </p:nvSpPr>
                <p:spPr bwMode="hidden">
                  <a:xfrm rot="18335692" flipH="1">
                    <a:off x="725" y="351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62" name="Group 94">
                  <a:extLst>
                    <a:ext uri="{FF2B5EF4-FFF2-40B4-BE49-F238E27FC236}">
                      <a16:creationId xmlns:a16="http://schemas.microsoft.com/office/drawing/2014/main" id="{E74206B9-E887-404A-9414-BA2999F0F196}"/>
                    </a:ext>
                  </a:extLst>
                </p:cNvPr>
                <p:cNvGrpSpPr>
                  <a:grpSpLocks/>
                </p:cNvGrpSpPr>
                <p:nvPr/>
              </p:nvGrpSpPr>
              <p:grpSpPr bwMode="auto">
                <a:xfrm>
                  <a:off x="3715" y="748"/>
                  <a:ext cx="300" cy="930"/>
                  <a:chOff x="1455" y="1936"/>
                  <a:chExt cx="766" cy="2373"/>
                </a:xfrm>
              </p:grpSpPr>
              <p:sp>
                <p:nvSpPr>
                  <p:cNvPr id="7263" name="Freeform 95">
                    <a:extLst>
                      <a:ext uri="{FF2B5EF4-FFF2-40B4-BE49-F238E27FC236}">
                        <a16:creationId xmlns:a16="http://schemas.microsoft.com/office/drawing/2014/main" id="{1CE5D0EA-E577-40BD-B517-8782D56B13D0}"/>
                      </a:ext>
                    </a:extLst>
                  </p:cNvPr>
                  <p:cNvSpPr>
                    <a:spLocks/>
                  </p:cNvSpPr>
                  <p:nvPr/>
                </p:nvSpPr>
                <p:spPr bwMode="hidden">
                  <a:xfrm rot="17542885" flipH="1">
                    <a:off x="1267" y="2578"/>
                    <a:ext cx="159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64" name="Freeform 96">
                    <a:extLst>
                      <a:ext uri="{FF2B5EF4-FFF2-40B4-BE49-F238E27FC236}">
                        <a16:creationId xmlns:a16="http://schemas.microsoft.com/office/drawing/2014/main" id="{CD635073-F0F0-4B08-A993-62EE18CFD50A}"/>
                      </a:ext>
                    </a:extLst>
                  </p:cNvPr>
                  <p:cNvSpPr>
                    <a:spLocks/>
                  </p:cNvSpPr>
                  <p:nvPr/>
                </p:nvSpPr>
                <p:spPr bwMode="hidden">
                  <a:xfrm rot="17542885" flipH="1">
                    <a:off x="1272" y="3636"/>
                    <a:ext cx="85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65" name="Group 97">
                  <a:extLst>
                    <a:ext uri="{FF2B5EF4-FFF2-40B4-BE49-F238E27FC236}">
                      <a16:creationId xmlns:a16="http://schemas.microsoft.com/office/drawing/2014/main" id="{4624A5E0-E972-4A8B-8C5E-F5A1A05E8F1B}"/>
                    </a:ext>
                  </a:extLst>
                </p:cNvPr>
                <p:cNvGrpSpPr>
                  <a:grpSpLocks/>
                </p:cNvGrpSpPr>
                <p:nvPr/>
              </p:nvGrpSpPr>
              <p:grpSpPr bwMode="auto">
                <a:xfrm rot="88588">
                  <a:off x="3923" y="769"/>
                  <a:ext cx="180" cy="913"/>
                  <a:chOff x="1956" y="1990"/>
                  <a:chExt cx="492" cy="2604"/>
                </a:xfrm>
              </p:grpSpPr>
              <p:sp>
                <p:nvSpPr>
                  <p:cNvPr id="7266" name="Freeform 98">
                    <a:extLst>
                      <a:ext uri="{FF2B5EF4-FFF2-40B4-BE49-F238E27FC236}">
                        <a16:creationId xmlns:a16="http://schemas.microsoft.com/office/drawing/2014/main" id="{060CFD0A-4BF9-42EC-9979-580048D7569F}"/>
                      </a:ext>
                    </a:extLst>
                  </p:cNvPr>
                  <p:cNvSpPr>
                    <a:spLocks/>
                  </p:cNvSpPr>
                  <p:nvPr/>
                </p:nvSpPr>
                <p:spPr bwMode="hidden">
                  <a:xfrm rot="16782062" flipH="1">
                    <a:off x="1442" y="2695"/>
                    <a:ext cx="1711" cy="30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67" name="Freeform 99">
                    <a:extLst>
                      <a:ext uri="{FF2B5EF4-FFF2-40B4-BE49-F238E27FC236}">
                        <a16:creationId xmlns:a16="http://schemas.microsoft.com/office/drawing/2014/main" id="{EFCCB69F-23D8-4078-A72C-827549434677}"/>
                      </a:ext>
                    </a:extLst>
                  </p:cNvPr>
                  <p:cNvSpPr>
                    <a:spLocks/>
                  </p:cNvSpPr>
                  <p:nvPr/>
                </p:nvSpPr>
                <p:spPr bwMode="hidden">
                  <a:xfrm rot="16782062" flipH="1">
                    <a:off x="1734" y="3898"/>
                    <a:ext cx="918" cy="47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68" name="Group 100">
                  <a:extLst>
                    <a:ext uri="{FF2B5EF4-FFF2-40B4-BE49-F238E27FC236}">
                      <a16:creationId xmlns:a16="http://schemas.microsoft.com/office/drawing/2014/main" id="{286D7814-1A75-4A0E-94A4-5A581245F8B0}"/>
                    </a:ext>
                  </a:extLst>
                </p:cNvPr>
                <p:cNvGrpSpPr>
                  <a:grpSpLocks/>
                </p:cNvGrpSpPr>
                <p:nvPr/>
              </p:nvGrpSpPr>
              <p:grpSpPr bwMode="auto">
                <a:xfrm>
                  <a:off x="4451" y="662"/>
                  <a:ext cx="442" cy="951"/>
                  <a:chOff x="3334" y="1717"/>
                  <a:chExt cx="1125" cy="2426"/>
                </a:xfrm>
              </p:grpSpPr>
              <p:sp>
                <p:nvSpPr>
                  <p:cNvPr id="7269" name="Freeform 101">
                    <a:extLst>
                      <a:ext uri="{FF2B5EF4-FFF2-40B4-BE49-F238E27FC236}">
                        <a16:creationId xmlns:a16="http://schemas.microsoft.com/office/drawing/2014/main" id="{2338C8C6-E60D-4273-B93F-8B5623206569}"/>
                      </a:ext>
                    </a:extLst>
                  </p:cNvPr>
                  <p:cNvSpPr>
                    <a:spLocks/>
                  </p:cNvSpPr>
                  <p:nvPr/>
                </p:nvSpPr>
                <p:spPr bwMode="hidden">
                  <a:xfrm rot="3144576">
                    <a:off x="2628" y="2423"/>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70" name="Freeform 102">
                    <a:extLst>
                      <a:ext uri="{FF2B5EF4-FFF2-40B4-BE49-F238E27FC236}">
                        <a16:creationId xmlns:a16="http://schemas.microsoft.com/office/drawing/2014/main" id="{A6A66309-D181-4FA3-9D34-423144BDE9BC}"/>
                      </a:ext>
                    </a:extLst>
                  </p:cNvPr>
                  <p:cNvSpPr>
                    <a:spLocks/>
                  </p:cNvSpPr>
                  <p:nvPr/>
                </p:nvSpPr>
                <p:spPr bwMode="hidden">
                  <a:xfrm rot="3144576">
                    <a:off x="3751" y="3436"/>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71" name="Group 103">
                  <a:extLst>
                    <a:ext uri="{FF2B5EF4-FFF2-40B4-BE49-F238E27FC236}">
                      <a16:creationId xmlns:a16="http://schemas.microsoft.com/office/drawing/2014/main" id="{DCF97B79-318E-4BA6-ABDA-5DD22EEC42DF}"/>
                    </a:ext>
                  </a:extLst>
                </p:cNvPr>
                <p:cNvGrpSpPr>
                  <a:grpSpLocks/>
                </p:cNvGrpSpPr>
                <p:nvPr/>
              </p:nvGrpSpPr>
              <p:grpSpPr bwMode="auto">
                <a:xfrm>
                  <a:off x="4391" y="721"/>
                  <a:ext cx="347" cy="951"/>
                  <a:chOff x="3181" y="1866"/>
                  <a:chExt cx="883" cy="2426"/>
                </a:xfrm>
              </p:grpSpPr>
              <p:sp>
                <p:nvSpPr>
                  <p:cNvPr id="7272" name="Freeform 104">
                    <a:extLst>
                      <a:ext uri="{FF2B5EF4-FFF2-40B4-BE49-F238E27FC236}">
                        <a16:creationId xmlns:a16="http://schemas.microsoft.com/office/drawing/2014/main" id="{ED7641DE-8FBC-492C-93A0-1C1545FD8801}"/>
                      </a:ext>
                    </a:extLst>
                  </p:cNvPr>
                  <p:cNvSpPr>
                    <a:spLocks/>
                  </p:cNvSpPr>
                  <p:nvPr/>
                </p:nvSpPr>
                <p:spPr bwMode="hidden">
                  <a:xfrm rot="3745735">
                    <a:off x="2506" y="2541"/>
                    <a:ext cx="1650"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73" name="Freeform 105">
                    <a:extLst>
                      <a:ext uri="{FF2B5EF4-FFF2-40B4-BE49-F238E27FC236}">
                        <a16:creationId xmlns:a16="http://schemas.microsoft.com/office/drawing/2014/main" id="{BCB31F82-8EFA-4B74-BE51-64BADA6D77BA}"/>
                      </a:ext>
                    </a:extLst>
                  </p:cNvPr>
                  <p:cNvSpPr>
                    <a:spLocks/>
                  </p:cNvSpPr>
                  <p:nvPr/>
                </p:nvSpPr>
                <p:spPr bwMode="hidden">
                  <a:xfrm rot="3745735">
                    <a:off x="3387" y="3615"/>
                    <a:ext cx="885"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74" name="Group 106">
                  <a:extLst>
                    <a:ext uri="{FF2B5EF4-FFF2-40B4-BE49-F238E27FC236}">
                      <a16:creationId xmlns:a16="http://schemas.microsoft.com/office/drawing/2014/main" id="{F4742E11-268A-451E-B59B-1F91C6FA9893}"/>
                    </a:ext>
                  </a:extLst>
                </p:cNvPr>
                <p:cNvGrpSpPr>
                  <a:grpSpLocks/>
                </p:cNvGrpSpPr>
                <p:nvPr/>
              </p:nvGrpSpPr>
              <p:grpSpPr bwMode="auto">
                <a:xfrm>
                  <a:off x="4323" y="767"/>
                  <a:ext cx="243" cy="935"/>
                  <a:chOff x="3006" y="1983"/>
                  <a:chExt cx="619" cy="2386"/>
                </a:xfrm>
              </p:grpSpPr>
              <p:sp>
                <p:nvSpPr>
                  <p:cNvPr id="7275" name="Freeform 107">
                    <a:extLst>
                      <a:ext uri="{FF2B5EF4-FFF2-40B4-BE49-F238E27FC236}">
                        <a16:creationId xmlns:a16="http://schemas.microsoft.com/office/drawing/2014/main" id="{ABE41D2D-E49C-41A1-958C-578174909634}"/>
                      </a:ext>
                    </a:extLst>
                  </p:cNvPr>
                  <p:cNvSpPr>
                    <a:spLocks/>
                  </p:cNvSpPr>
                  <p:nvPr/>
                </p:nvSpPr>
                <p:spPr bwMode="hidden">
                  <a:xfrm rot="4286818">
                    <a:off x="2328" y="2661"/>
                    <a:ext cx="160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76" name="Freeform 108">
                    <a:extLst>
                      <a:ext uri="{FF2B5EF4-FFF2-40B4-BE49-F238E27FC236}">
                        <a16:creationId xmlns:a16="http://schemas.microsoft.com/office/drawing/2014/main" id="{00D31BDC-008F-4253-AA09-269B45B501FE}"/>
                      </a:ext>
                    </a:extLst>
                  </p:cNvPr>
                  <p:cNvSpPr>
                    <a:spLocks/>
                  </p:cNvSpPr>
                  <p:nvPr/>
                </p:nvSpPr>
                <p:spPr bwMode="hidden">
                  <a:xfrm rot="4286818">
                    <a:off x="3002" y="3747"/>
                    <a:ext cx="85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77" name="Group 109">
                  <a:extLst>
                    <a:ext uri="{FF2B5EF4-FFF2-40B4-BE49-F238E27FC236}">
                      <a16:creationId xmlns:a16="http://schemas.microsoft.com/office/drawing/2014/main" id="{026F751D-8774-43B2-822C-997D3F6870F1}"/>
                    </a:ext>
                  </a:extLst>
                </p:cNvPr>
                <p:cNvGrpSpPr>
                  <a:grpSpLocks/>
                </p:cNvGrpSpPr>
                <p:nvPr/>
              </p:nvGrpSpPr>
              <p:grpSpPr bwMode="auto">
                <a:xfrm>
                  <a:off x="4249" y="813"/>
                  <a:ext cx="159" cy="870"/>
                  <a:chOff x="2819" y="2101"/>
                  <a:chExt cx="405" cy="2219"/>
                </a:xfrm>
              </p:grpSpPr>
              <p:sp>
                <p:nvSpPr>
                  <p:cNvPr id="7278" name="Freeform 110">
                    <a:extLst>
                      <a:ext uri="{FF2B5EF4-FFF2-40B4-BE49-F238E27FC236}">
                        <a16:creationId xmlns:a16="http://schemas.microsoft.com/office/drawing/2014/main" id="{9E64B6A9-45EC-499A-B730-CBA417B0AA86}"/>
                      </a:ext>
                    </a:extLst>
                  </p:cNvPr>
                  <p:cNvSpPr>
                    <a:spLocks/>
                  </p:cNvSpPr>
                  <p:nvPr/>
                </p:nvSpPr>
                <p:spPr bwMode="hidden">
                  <a:xfrm rot="4898956">
                    <a:off x="2206" y="2714"/>
                    <a:ext cx="147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79" name="Freeform 111">
                    <a:extLst>
                      <a:ext uri="{FF2B5EF4-FFF2-40B4-BE49-F238E27FC236}">
                        <a16:creationId xmlns:a16="http://schemas.microsoft.com/office/drawing/2014/main" id="{2C6FA807-A3B7-44F0-A20A-C6720D2AB580}"/>
                      </a:ext>
                    </a:extLst>
                  </p:cNvPr>
                  <p:cNvSpPr>
                    <a:spLocks/>
                  </p:cNvSpPr>
                  <p:nvPr/>
                </p:nvSpPr>
                <p:spPr bwMode="hidden">
                  <a:xfrm rot="4898956">
                    <a:off x="2636" y="3732"/>
                    <a:ext cx="790"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7280" name="Group 112">
                  <a:extLst>
                    <a:ext uri="{FF2B5EF4-FFF2-40B4-BE49-F238E27FC236}">
                      <a16:creationId xmlns:a16="http://schemas.microsoft.com/office/drawing/2014/main" id="{A16289CF-2D64-4004-8AD3-33216EA2F327}"/>
                    </a:ext>
                  </a:extLst>
                </p:cNvPr>
                <p:cNvGrpSpPr>
                  <a:grpSpLocks/>
                </p:cNvGrpSpPr>
                <p:nvPr/>
              </p:nvGrpSpPr>
              <p:grpSpPr bwMode="auto">
                <a:xfrm>
                  <a:off x="4045" y="826"/>
                  <a:ext cx="167" cy="857"/>
                  <a:chOff x="2287" y="2135"/>
                  <a:chExt cx="426" cy="2185"/>
                </a:xfrm>
              </p:grpSpPr>
              <p:sp>
                <p:nvSpPr>
                  <p:cNvPr id="7281" name="Freeform 113">
                    <a:extLst>
                      <a:ext uri="{FF2B5EF4-FFF2-40B4-BE49-F238E27FC236}">
                        <a16:creationId xmlns:a16="http://schemas.microsoft.com/office/drawing/2014/main" id="{AC3AA3F1-D34B-4557-BB65-1B11FE03846B}"/>
                      </a:ext>
                    </a:extLst>
                  </p:cNvPr>
                  <p:cNvSpPr>
                    <a:spLocks/>
                  </p:cNvSpPr>
                  <p:nvPr/>
                </p:nvSpPr>
                <p:spPr bwMode="hidden">
                  <a:xfrm rot="5755659">
                    <a:off x="1900" y="2760"/>
                    <a:ext cx="1437" cy="18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82" name="Freeform 114">
                    <a:extLst>
                      <a:ext uri="{FF2B5EF4-FFF2-40B4-BE49-F238E27FC236}">
                        <a16:creationId xmlns:a16="http://schemas.microsoft.com/office/drawing/2014/main" id="{778D2B76-43AA-4BDB-ABFA-8A58C0D7F741}"/>
                      </a:ext>
                    </a:extLst>
                  </p:cNvPr>
                  <p:cNvSpPr>
                    <a:spLocks/>
                  </p:cNvSpPr>
                  <p:nvPr/>
                </p:nvSpPr>
                <p:spPr bwMode="hidden">
                  <a:xfrm rot="5755659">
                    <a:off x="2049" y="3787"/>
                    <a:ext cx="771" cy="29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sp>
            <p:nvSpPr>
              <p:cNvPr id="7283" name="Freeform 115">
                <a:extLst>
                  <a:ext uri="{FF2B5EF4-FFF2-40B4-BE49-F238E27FC236}">
                    <a16:creationId xmlns:a16="http://schemas.microsoft.com/office/drawing/2014/main" id="{25F9132E-4E31-4E88-9123-021C2999623D}"/>
                  </a:ext>
                </a:extLst>
              </p:cNvPr>
              <p:cNvSpPr>
                <a:spLocks/>
              </p:cNvSpPr>
              <p:nvPr/>
            </p:nvSpPr>
            <p:spPr bwMode="hidden">
              <a:xfrm flipH="1">
                <a:off x="3873" y="934"/>
                <a:ext cx="191"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84" name="Arc 116">
                <a:extLst>
                  <a:ext uri="{FF2B5EF4-FFF2-40B4-BE49-F238E27FC236}">
                    <a16:creationId xmlns:a16="http://schemas.microsoft.com/office/drawing/2014/main" id="{5F028969-6BB7-46B7-9D3B-69664055E2FA}"/>
                  </a:ext>
                </a:extLst>
              </p:cNvPr>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85" name="Arc 117">
                <a:extLst>
                  <a:ext uri="{FF2B5EF4-FFF2-40B4-BE49-F238E27FC236}">
                    <a16:creationId xmlns:a16="http://schemas.microsoft.com/office/drawing/2014/main" id="{C7C99056-DE38-442B-94E9-76117FE88626}"/>
                  </a:ext>
                </a:extLst>
              </p:cNvPr>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600"/>
                      <a:pt x="17826" y="21600"/>
                    </a:cubicBezTo>
                    <a:cubicBezTo>
                      <a:pt x="10696" y="21600"/>
                      <a:pt x="4025" y="18081"/>
                      <a:pt x="-1" y="12197"/>
                    </a:cubicBezTo>
                  </a:path>
                  <a:path w="36729" h="21600" stroke="0" extrusionOk="0">
                    <a:moveTo>
                      <a:pt x="36729" y="10451"/>
                    </a:moveTo>
                    <a:cubicBezTo>
                      <a:pt x="32926" y="17330"/>
                      <a:pt x="25686" y="21600"/>
                      <a:pt x="17826" y="21600"/>
                    </a:cubicBezTo>
                    <a:cubicBezTo>
                      <a:pt x="10696" y="21600"/>
                      <a:pt x="4025" y="18081"/>
                      <a:pt x="-1" y="12197"/>
                    </a:cubicBezTo>
                    <a:lnTo>
                      <a:pt x="17826" y="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86" name="Arc 118">
                <a:extLst>
                  <a:ext uri="{FF2B5EF4-FFF2-40B4-BE49-F238E27FC236}">
                    <a16:creationId xmlns:a16="http://schemas.microsoft.com/office/drawing/2014/main" id="{99752931-7B8C-4003-A661-080E24A19E31}"/>
                  </a:ext>
                </a:extLst>
              </p:cNvPr>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0"/>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0"/>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87" name="Arc 119">
                <a:extLst>
                  <a:ext uri="{FF2B5EF4-FFF2-40B4-BE49-F238E27FC236}">
                    <a16:creationId xmlns:a16="http://schemas.microsoft.com/office/drawing/2014/main" id="{72B0DDEB-E2FC-4573-9977-5CC7341A91DC}"/>
                  </a:ext>
                </a:extLst>
              </p:cNvPr>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0"/>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0"/>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88" name="Arc 120">
                <a:extLst>
                  <a:ext uri="{FF2B5EF4-FFF2-40B4-BE49-F238E27FC236}">
                    <a16:creationId xmlns:a16="http://schemas.microsoft.com/office/drawing/2014/main" id="{222B85A8-FA0C-4327-9AEE-9623451E3146}"/>
                  </a:ext>
                </a:extLst>
              </p:cNvPr>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0"/>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0"/>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89" name="Arc 121">
                <a:extLst>
                  <a:ext uri="{FF2B5EF4-FFF2-40B4-BE49-F238E27FC236}">
                    <a16:creationId xmlns:a16="http://schemas.microsoft.com/office/drawing/2014/main" id="{9C73B690-9DFA-4E55-AAA1-FA81761C11C2}"/>
                  </a:ext>
                </a:extLst>
              </p:cNvPr>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90" name="Arc 122">
                <a:extLst>
                  <a:ext uri="{FF2B5EF4-FFF2-40B4-BE49-F238E27FC236}">
                    <a16:creationId xmlns:a16="http://schemas.microsoft.com/office/drawing/2014/main" id="{AC369B40-1BAF-4ECC-B958-44C088FBA077}"/>
                  </a:ext>
                </a:extLst>
              </p:cNvPr>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91" name="Arc 123">
                <a:extLst>
                  <a:ext uri="{FF2B5EF4-FFF2-40B4-BE49-F238E27FC236}">
                    <a16:creationId xmlns:a16="http://schemas.microsoft.com/office/drawing/2014/main" id="{442BDDD7-8633-43F8-BFD1-F248D7CD1E62}"/>
                  </a:ext>
                </a:extLst>
              </p:cNvPr>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92" name="Freeform 124">
                <a:extLst>
                  <a:ext uri="{FF2B5EF4-FFF2-40B4-BE49-F238E27FC236}">
                    <a16:creationId xmlns:a16="http://schemas.microsoft.com/office/drawing/2014/main" id="{715C51A9-82F8-439E-BA67-C5D9B4C609D4}"/>
                  </a:ext>
                </a:extLst>
              </p:cNvPr>
              <p:cNvSpPr>
                <a:spLocks/>
              </p:cNvSpPr>
              <p:nvPr/>
            </p:nvSpPr>
            <p:spPr bwMode="hidden">
              <a:xfrm>
                <a:off x="4410" y="1033"/>
                <a:ext cx="190"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93" name="Freeform 125">
                <a:extLst>
                  <a:ext uri="{FF2B5EF4-FFF2-40B4-BE49-F238E27FC236}">
                    <a16:creationId xmlns:a16="http://schemas.microsoft.com/office/drawing/2014/main" id="{CC15B932-B854-4D92-87EC-833BF82FB428}"/>
                  </a:ext>
                </a:extLst>
              </p:cNvPr>
              <p:cNvSpPr>
                <a:spLocks/>
              </p:cNvSpPr>
              <p:nvPr/>
            </p:nvSpPr>
            <p:spPr bwMode="hidden">
              <a:xfrm rot="19660755" flipV="1">
                <a:off x="4114" y="843"/>
                <a:ext cx="173" cy="32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94" name="Arc 126">
                <a:extLst>
                  <a:ext uri="{FF2B5EF4-FFF2-40B4-BE49-F238E27FC236}">
                    <a16:creationId xmlns:a16="http://schemas.microsoft.com/office/drawing/2014/main" id="{F5B5ACD0-92F7-472D-8597-900AEDAE3BF2}"/>
                  </a:ext>
                </a:extLst>
              </p:cNvPr>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0"/>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0"/>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95" name="Arc 127">
                <a:extLst>
                  <a:ext uri="{FF2B5EF4-FFF2-40B4-BE49-F238E27FC236}">
                    <a16:creationId xmlns:a16="http://schemas.microsoft.com/office/drawing/2014/main" id="{92D11F3D-0264-4A3C-9B6F-FDCEE0A0D56C}"/>
                  </a:ext>
                </a:extLst>
              </p:cNvPr>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0"/>
                      <a:pt x="18231" y="0"/>
                    </a:cubicBezTo>
                    <a:cubicBezTo>
                      <a:pt x="23204" y="0"/>
                      <a:pt x="28026" y="1716"/>
                      <a:pt x="31881" y="4859"/>
                    </a:cubicBezTo>
                  </a:path>
                  <a:path w="31881" h="21600" stroke="0" extrusionOk="0">
                    <a:moveTo>
                      <a:pt x="-1" y="10015"/>
                    </a:moveTo>
                    <a:cubicBezTo>
                      <a:pt x="3963" y="3778"/>
                      <a:pt x="10840" y="0"/>
                      <a:pt x="18231" y="0"/>
                    </a:cubicBezTo>
                    <a:cubicBezTo>
                      <a:pt x="23204" y="0"/>
                      <a:pt x="28026" y="1716"/>
                      <a:pt x="31881" y="4859"/>
                    </a:cubicBezTo>
                    <a:lnTo>
                      <a:pt x="18231"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96" name="Arc 128">
                <a:extLst>
                  <a:ext uri="{FF2B5EF4-FFF2-40B4-BE49-F238E27FC236}">
                    <a16:creationId xmlns:a16="http://schemas.microsoft.com/office/drawing/2014/main" id="{E1E263C9-4DCF-4442-B72C-5E1A93EBCA59}"/>
                  </a:ext>
                </a:extLst>
              </p:cNvPr>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0"/>
                      <a:pt x="13212" y="0"/>
                    </a:cubicBezTo>
                    <a:cubicBezTo>
                      <a:pt x="20409" y="0"/>
                      <a:pt x="27134" y="3585"/>
                      <a:pt x="31145" y="9561"/>
                    </a:cubicBezTo>
                  </a:path>
                  <a:path w="31146" h="21600" stroke="0" extrusionOk="0">
                    <a:moveTo>
                      <a:pt x="-1" y="4511"/>
                    </a:moveTo>
                    <a:cubicBezTo>
                      <a:pt x="3783" y="1586"/>
                      <a:pt x="8429" y="0"/>
                      <a:pt x="13212" y="0"/>
                    </a:cubicBezTo>
                    <a:cubicBezTo>
                      <a:pt x="20409" y="0"/>
                      <a:pt x="27134" y="3585"/>
                      <a:pt x="31145" y="9561"/>
                    </a:cubicBezTo>
                    <a:lnTo>
                      <a:pt x="13212" y="21600"/>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97" name="Freeform 129">
                <a:extLst>
                  <a:ext uri="{FF2B5EF4-FFF2-40B4-BE49-F238E27FC236}">
                    <a16:creationId xmlns:a16="http://schemas.microsoft.com/office/drawing/2014/main" id="{60FF624F-73F8-40DE-AB1A-4D9E22A96E3D}"/>
                  </a:ext>
                </a:extLst>
              </p:cNvPr>
              <p:cNvSpPr>
                <a:spLocks/>
              </p:cNvSpPr>
              <p:nvPr/>
            </p:nvSpPr>
            <p:spPr bwMode="hidden">
              <a:xfrm flipH="1">
                <a:off x="3307" y="982"/>
                <a:ext cx="425"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98" name="Freeform 130">
                <a:extLst>
                  <a:ext uri="{FF2B5EF4-FFF2-40B4-BE49-F238E27FC236}">
                    <a16:creationId xmlns:a16="http://schemas.microsoft.com/office/drawing/2014/main" id="{339443B4-ABF2-483D-9F68-FDE0FF3B5DCC}"/>
                  </a:ext>
                </a:extLst>
              </p:cNvPr>
              <p:cNvSpPr>
                <a:spLocks/>
              </p:cNvSpPr>
              <p:nvPr/>
            </p:nvSpPr>
            <p:spPr bwMode="hidden">
              <a:xfrm flipH="1">
                <a:off x="3507" y="350"/>
                <a:ext cx="273" cy="59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299" name="Freeform 131">
                <a:extLst>
                  <a:ext uri="{FF2B5EF4-FFF2-40B4-BE49-F238E27FC236}">
                    <a16:creationId xmlns:a16="http://schemas.microsoft.com/office/drawing/2014/main" id="{C62D8B72-1A12-4857-90CD-D480E7FE2A24}"/>
                  </a:ext>
                </a:extLst>
              </p:cNvPr>
              <p:cNvSpPr>
                <a:spLocks/>
              </p:cNvSpPr>
              <p:nvPr/>
            </p:nvSpPr>
            <p:spPr bwMode="hidden">
              <a:xfrm flipH="1">
                <a:off x="3821" y="172"/>
                <a:ext cx="164"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300" name="Freeform 132">
                <a:extLst>
                  <a:ext uri="{FF2B5EF4-FFF2-40B4-BE49-F238E27FC236}">
                    <a16:creationId xmlns:a16="http://schemas.microsoft.com/office/drawing/2014/main" id="{0451970B-3566-4DDC-952F-248D783F7D36}"/>
                  </a:ext>
                </a:extLst>
              </p:cNvPr>
              <p:cNvSpPr>
                <a:spLocks/>
              </p:cNvSpPr>
              <p:nvPr/>
            </p:nvSpPr>
            <p:spPr bwMode="hidden">
              <a:xfrm>
                <a:off x="4841" y="894"/>
                <a:ext cx="395" cy="62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301" name="Freeform 133">
                <a:extLst>
                  <a:ext uri="{FF2B5EF4-FFF2-40B4-BE49-F238E27FC236}">
                    <a16:creationId xmlns:a16="http://schemas.microsoft.com/office/drawing/2014/main" id="{F9042678-4CDD-4EDF-AA04-DA436A3B8449}"/>
                  </a:ext>
                </a:extLst>
              </p:cNvPr>
              <p:cNvSpPr>
                <a:spLocks/>
              </p:cNvSpPr>
              <p:nvPr/>
            </p:nvSpPr>
            <p:spPr bwMode="hidden">
              <a:xfrm>
                <a:off x="4636" y="576"/>
                <a:ext cx="595" cy="41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302" name="Freeform 134">
                <a:extLst>
                  <a:ext uri="{FF2B5EF4-FFF2-40B4-BE49-F238E27FC236}">
                    <a16:creationId xmlns:a16="http://schemas.microsoft.com/office/drawing/2014/main" id="{4D6ED0F0-4E8D-4ABE-8B41-F1D1BC8B6212}"/>
                  </a:ext>
                </a:extLst>
              </p:cNvPr>
              <p:cNvSpPr>
                <a:spLocks/>
              </p:cNvSpPr>
              <p:nvPr/>
            </p:nvSpPr>
            <p:spPr bwMode="hidden">
              <a:xfrm>
                <a:off x="4658" y="132"/>
                <a:ext cx="260" cy="562"/>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303" name="Freeform 135">
                <a:extLst>
                  <a:ext uri="{FF2B5EF4-FFF2-40B4-BE49-F238E27FC236}">
                    <a16:creationId xmlns:a16="http://schemas.microsoft.com/office/drawing/2014/main" id="{FCFF6FA1-D619-46A4-A25B-5E8A45A1B6DE}"/>
                  </a:ext>
                </a:extLst>
              </p:cNvPr>
              <p:cNvSpPr>
                <a:spLocks/>
              </p:cNvSpPr>
              <p:nvPr/>
            </p:nvSpPr>
            <p:spPr bwMode="hidden">
              <a:xfrm rot="20253369">
                <a:off x="4401" y="599"/>
                <a:ext cx="174" cy="32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304" name="Freeform 136">
                <a:extLst>
                  <a:ext uri="{FF2B5EF4-FFF2-40B4-BE49-F238E27FC236}">
                    <a16:creationId xmlns:a16="http://schemas.microsoft.com/office/drawing/2014/main" id="{C602D3A2-8E04-4BD4-9773-5B91A2F76A40}"/>
                  </a:ext>
                </a:extLst>
              </p:cNvPr>
              <p:cNvSpPr>
                <a:spLocks/>
              </p:cNvSpPr>
              <p:nvPr/>
            </p:nvSpPr>
            <p:spPr bwMode="hidden">
              <a:xfrm rot="1346631" flipH="1">
                <a:off x="3783" y="590"/>
                <a:ext cx="173" cy="32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sp>
        <p:nvSpPr>
          <p:cNvPr id="7305" name="Rectangle 137">
            <a:extLst>
              <a:ext uri="{FF2B5EF4-FFF2-40B4-BE49-F238E27FC236}">
                <a16:creationId xmlns:a16="http://schemas.microsoft.com/office/drawing/2014/main" id="{4A97BEAF-EB4D-497D-82AB-B176F72F8B98}"/>
              </a:ext>
            </a:extLst>
          </p:cNvPr>
          <p:cNvSpPr>
            <a:spLocks noGrp="1" noChangeArrowheads="1"/>
          </p:cNvSpPr>
          <p:nvPr>
            <p:ph type="title"/>
          </p:nvPr>
        </p:nvSpPr>
        <p:spPr bwMode="auto">
          <a:xfrm>
            <a:off x="685800" y="301625"/>
            <a:ext cx="777240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7306" name="Rectangle 138">
            <a:extLst>
              <a:ext uri="{FF2B5EF4-FFF2-40B4-BE49-F238E27FC236}">
                <a16:creationId xmlns:a16="http://schemas.microsoft.com/office/drawing/2014/main" id="{8B57929B-2B4E-499F-8ED3-382859A4809A}"/>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7307" name="Rectangle 139">
            <a:extLst>
              <a:ext uri="{FF2B5EF4-FFF2-40B4-BE49-F238E27FC236}">
                <a16:creationId xmlns:a16="http://schemas.microsoft.com/office/drawing/2014/main" id="{548C31C5-E4FB-44CE-9885-706F02CC135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7308" name="Rectangle 140">
            <a:extLst>
              <a:ext uri="{FF2B5EF4-FFF2-40B4-BE49-F238E27FC236}">
                <a16:creationId xmlns:a16="http://schemas.microsoft.com/office/drawing/2014/main" id="{DF9E0A71-5D6B-4873-B7FF-51E6E4FEF45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7309" name="Rectangle 141">
            <a:extLst>
              <a:ext uri="{FF2B5EF4-FFF2-40B4-BE49-F238E27FC236}">
                <a16:creationId xmlns:a16="http://schemas.microsoft.com/office/drawing/2014/main" id="{E1088465-674F-4908-91DE-78ABEFE63107}"/>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10949DE-073A-4688-B94A-AA29EF1C033E}"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anose="020B0A04020102020204" pitchFamily="34" charset="0"/>
        </a:defRPr>
      </a:lvl2pPr>
      <a:lvl3pPr algn="l" rtl="0" fontAlgn="base">
        <a:spcBef>
          <a:spcPct val="0"/>
        </a:spcBef>
        <a:spcAft>
          <a:spcPct val="0"/>
        </a:spcAft>
        <a:defRPr sz="4400">
          <a:solidFill>
            <a:schemeClr val="tx2"/>
          </a:solidFill>
          <a:latin typeface="Arial Black" panose="020B0A04020102020204" pitchFamily="34" charset="0"/>
        </a:defRPr>
      </a:lvl3pPr>
      <a:lvl4pPr algn="l" rtl="0" fontAlgn="base">
        <a:spcBef>
          <a:spcPct val="0"/>
        </a:spcBef>
        <a:spcAft>
          <a:spcPct val="0"/>
        </a:spcAft>
        <a:defRPr sz="4400">
          <a:solidFill>
            <a:schemeClr val="tx2"/>
          </a:solidFill>
          <a:latin typeface="Arial Black" panose="020B0A04020102020204" pitchFamily="34" charset="0"/>
        </a:defRPr>
      </a:lvl4pPr>
      <a:lvl5pPr algn="l" rtl="0" fontAlgn="base">
        <a:spcBef>
          <a:spcPct val="0"/>
        </a:spcBef>
        <a:spcAft>
          <a:spcPct val="0"/>
        </a:spcAft>
        <a:defRPr sz="4400">
          <a:solidFill>
            <a:schemeClr val="tx2"/>
          </a:solidFill>
          <a:latin typeface="Arial Black" panose="020B0A04020102020204" pitchFamily="34" charset="0"/>
        </a:defRPr>
      </a:lvl5pPr>
      <a:lvl6pPr marL="457200" algn="l" rtl="0" fontAlgn="base">
        <a:spcBef>
          <a:spcPct val="0"/>
        </a:spcBef>
        <a:spcAft>
          <a:spcPct val="0"/>
        </a:spcAft>
        <a:defRPr sz="4400">
          <a:solidFill>
            <a:schemeClr val="tx2"/>
          </a:solidFill>
          <a:latin typeface="Arial Black" panose="020B0A04020102020204" pitchFamily="34" charset="0"/>
        </a:defRPr>
      </a:lvl6pPr>
      <a:lvl7pPr marL="914400" algn="l" rtl="0" fontAlgn="base">
        <a:spcBef>
          <a:spcPct val="0"/>
        </a:spcBef>
        <a:spcAft>
          <a:spcPct val="0"/>
        </a:spcAft>
        <a:defRPr sz="4400">
          <a:solidFill>
            <a:schemeClr val="tx2"/>
          </a:solidFill>
          <a:latin typeface="Arial Black" panose="020B0A04020102020204" pitchFamily="34" charset="0"/>
        </a:defRPr>
      </a:lvl7pPr>
      <a:lvl8pPr marL="1371600" algn="l" rtl="0" fontAlgn="base">
        <a:spcBef>
          <a:spcPct val="0"/>
        </a:spcBef>
        <a:spcAft>
          <a:spcPct val="0"/>
        </a:spcAft>
        <a:defRPr sz="4400">
          <a:solidFill>
            <a:schemeClr val="tx2"/>
          </a:solidFill>
          <a:latin typeface="Arial Black" panose="020B0A04020102020204" pitchFamily="34" charset="0"/>
        </a:defRPr>
      </a:lvl8pPr>
      <a:lvl9pPr marL="1828800" algn="l" rtl="0" fontAlgn="base">
        <a:spcBef>
          <a:spcPct val="0"/>
        </a:spcBef>
        <a:spcAft>
          <a:spcPct val="0"/>
        </a:spcAft>
        <a:defRPr sz="44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lr>
          <a:schemeClr val="hlink"/>
        </a:buClr>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Times New Roman" panose="02020603050405020304" pitchFamily="18"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Times New Roman" panose="02020603050405020304" pitchFamily="18"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hyperlink" Target="http://images.google.si/imgres?imgurl=http://www.radio1.si/mmf/foto/8946.jpg&amp;imgrefurl=http://www.radio1.si/%3Fp%3Dnovice%26id%3D5982%26vrsta%3D1%26lid%3D11&amp;usg=__gqUxvtGSB8UPzCXt7QWzQiiGqJg=&amp;h=450&amp;w=600&amp;sz=32&amp;hl=sl&amp;start=18&amp;um=1&amp;tbnid=RpBD-4oHb0LhLM:&amp;tbnh=101&amp;tbnw=135&amp;prev=/images%3Fq%3Dpetarde%26hl%3Dsl%26um%3D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3.jpeg"/><Relationship Id="rId4" Type="http://schemas.openxmlformats.org/officeDocument/2006/relationships/hyperlink" Target="http://images.google.si/imgres?imgurl=http://freeweb.siol.net/mfilcic/slike_piro/pok%2520bombice.jpg&amp;imgrefurl=http://freeweb.siol.net/mfilcic/piroizdelki.html&amp;usg=__NWbQQVJ3bwTzUGAggaDpQYwkyrw=&amp;h=480&amp;w=640&amp;sz=28&amp;hl=sl&amp;start=3&amp;um=1&amp;tbnid=Do_VTv7wLvMKwM:&amp;tbnh=103&amp;tbnw=137&amp;prev=/images%3Fq%3Dpasja%2Bbombica%26hl%3Dsl%26um%3D1"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4.jpeg"/><Relationship Id="rId4" Type="http://schemas.openxmlformats.org/officeDocument/2006/relationships/hyperlink" Target="http://images.google.si/imgres?imgurl=http://www.signal-pirotehnika.si/shop/images/merapi.jpg&amp;imgrefurl=http://www.signal-pirotehnika.si/shop/index.php%3Fpage%3Dview%26category%3D3&amp;usg=__oRnKAZKydBCSlkUf6OJjKuOa9ms=&amp;h=300&amp;w=400&amp;sz=19&amp;hl=sl&amp;start=2&amp;um=1&amp;tbnid=67vQALF0lVgelM:&amp;tbnh=93&amp;tbnw=124&amp;prev=/images%3Fq%3Dognjemetna%2Bbaterija%26hl%3Dsl%26um%3D1"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hyperlink" Target="http://images.google.si/imgres?imgurl=http://www.lovecnacene.si/thumbnail.php%3Ff%3Dupload%252Fproducts%252F2516%252F2%252F6422.jpg%26w%3D80%26h%3D80&amp;imgrefurl=http://www.lovecnacene.si/darila-ure-in-nakit/pirotehnika/p/2516/&amp;usg=__qnaRwpMfmPMTQWVG5V1lkRUZbtg=&amp;h=80&amp;w=80&amp;sz=3&amp;hl=sl&amp;start=2&amp;um=1&amp;tbnid=CZDNDXpxFSmqxM:&amp;tbnh=74&amp;tbnw=74&amp;prev=/images%3Fq%3Dsrednje%2Bveliki%2Bognjemetni%2Bizdelek%26hl%3Dsl%26sa%3DX%26um%3D1" TargetMode="External"/><Relationship Id="rId5" Type="http://schemas.openxmlformats.org/officeDocument/2006/relationships/image" Target="../media/image5.jpeg"/><Relationship Id="rId4" Type="http://schemas.openxmlformats.org/officeDocument/2006/relationships/hyperlink" Target="http://images.google.si/imgres?imgurl=http://www.lovecnacene.si/thumbnail.php%3Ff%3Dupload%252Fproducts%252F2516%252F3%252F6423.jpg%26w%3D80%26h%3D80&amp;imgrefurl=http://www.lovecnacene.si/darila-ure-in-nakit/pirotehnika/p/2516/&amp;usg=__XUpZOCxVx6c52Eq6xDENFI3Mp04=&amp;h=80&amp;w=80&amp;sz=3&amp;hl=sl&amp;start=1&amp;um=1&amp;tbnid=xPbqqO82cjiyUM:&amp;tbnh=74&amp;tbnw=74&amp;prev=/images%3Fq%3Dsrednje%2Bveliki%2Bognjemetni%2Bizdelek%26hl%3Dsl%26sa%3DX%26um%3D1"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7.jpeg"/><Relationship Id="rId4" Type="http://schemas.openxmlformats.org/officeDocument/2006/relationships/hyperlink" Target="http://images.google.si/imgres?imgurl=http://www.signal-pirotehnika.si/shop/images/ognjeni%2520strelec.jpg&amp;imgrefurl=http://www.signal-pirotehnika.si/shop/index.php%3Fpage%3Dview%26category%3D15&amp;usg=__DXzmC0vQIkEd06OPeddB2H0xEfo=&amp;h=300&amp;w=400&amp;sz=25&amp;hl=sl&amp;start=2&amp;um=1&amp;tbnid=2H3OyANGwHDUgM:&amp;tbnh=93&amp;tbnw=124&amp;prev=/images%3Fq%3Dveliki%2Bognjemetni%2Bizdelek%26hl%3Dsl%26um%3D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pet">
            <a:extLst>
              <a:ext uri="{FF2B5EF4-FFF2-40B4-BE49-F238E27FC236}">
                <a16:creationId xmlns:a16="http://schemas.microsoft.com/office/drawing/2014/main" id="{C755CB51-2827-48F0-BCCB-A8792BB0B8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2276475"/>
            <a:ext cx="681037" cy="511175"/>
          </a:xfrm>
          <a:prstGeom prst="rect">
            <a:avLst/>
          </a:prstGeom>
          <a:noFill/>
          <a:extLst>
            <a:ext uri="{909E8E84-426E-40DD-AFC4-6F175D3DCCD1}">
              <a14:hiddenFill xmlns:a14="http://schemas.microsoft.com/office/drawing/2010/main">
                <a:solidFill>
                  <a:srgbClr val="FFFFFF"/>
                </a:solidFill>
              </a14:hiddenFill>
            </a:ext>
          </a:extLst>
        </p:spPr>
      </p:pic>
      <p:sp>
        <p:nvSpPr>
          <p:cNvPr id="2052" name="WordArt 4">
            <a:extLst>
              <a:ext uri="{FF2B5EF4-FFF2-40B4-BE49-F238E27FC236}">
                <a16:creationId xmlns:a16="http://schemas.microsoft.com/office/drawing/2014/main" id="{C42DB8BE-6B5A-4B81-B77C-090F1E506D87}"/>
              </a:ext>
            </a:extLst>
          </p:cNvPr>
          <p:cNvSpPr>
            <a:spLocks noChangeArrowheads="1" noChangeShapeType="1" noTextEdit="1"/>
          </p:cNvSpPr>
          <p:nvPr/>
        </p:nvSpPr>
        <p:spPr bwMode="auto">
          <a:xfrm>
            <a:off x="1187450" y="1557338"/>
            <a:ext cx="3962400" cy="2663825"/>
          </a:xfrm>
          <a:prstGeom prst="rect">
            <a:avLst/>
          </a:prstGeom>
        </p:spPr>
        <p:txBody>
          <a:bodyPr wrap="none" fromWordArt="1">
            <a:prstTxWarp prst="textFadeUp">
              <a:avLst>
                <a:gd name="adj" fmla="val 9991"/>
              </a:avLst>
            </a:prstTxWarp>
          </a:bodyPr>
          <a:lstStyle/>
          <a:p>
            <a:pPr algn="ctr"/>
            <a:r>
              <a:rPr lang="sl-SI" sz="3600" kern="10">
                <a:ln w="12700">
                  <a:solidFill>
                    <a:srgbClr val="B2B2B2"/>
                  </a:solidFill>
                  <a:round/>
                  <a:headEnd/>
                  <a:tailEnd/>
                </a:ln>
                <a:gradFill rotWithShape="0">
                  <a:gsLst>
                    <a:gs pos="0">
                      <a:srgbClr val="130252"/>
                    </a:gs>
                    <a:gs pos="100000">
                      <a:srgbClr val="66FF33"/>
                    </a:gs>
                  </a:gsLst>
                  <a:lin ang="5400000" scaled="1"/>
                </a:gradFill>
                <a:effectLst>
                  <a:outerShdw dist="35921" dir="2700000" sy="50000" rotWithShape="0">
                    <a:srgbClr val="875B0D">
                      <a:alpha val="70000"/>
                    </a:srgbClr>
                  </a:outerShdw>
                </a:effectLst>
                <a:latin typeface="Lucida Handwriting" panose="03010101010101010101" pitchFamily="66" charset="0"/>
              </a:rPr>
              <a:t>PETARDE</a:t>
            </a:r>
          </a:p>
        </p:txBody>
      </p:sp>
      <p:sp>
        <p:nvSpPr>
          <p:cNvPr id="2053" name="Text Box 5">
            <a:extLst>
              <a:ext uri="{FF2B5EF4-FFF2-40B4-BE49-F238E27FC236}">
                <a16:creationId xmlns:a16="http://schemas.microsoft.com/office/drawing/2014/main" id="{93A0DCC2-648F-4CD5-B329-1F9B2B2FA6C1}"/>
              </a:ext>
            </a:extLst>
          </p:cNvPr>
          <p:cNvSpPr txBox="1">
            <a:spLocks noChangeArrowheads="1"/>
          </p:cNvSpPr>
          <p:nvPr/>
        </p:nvSpPr>
        <p:spPr bwMode="auto">
          <a:xfrm>
            <a:off x="0" y="6858000"/>
            <a:ext cx="464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b="1">
                <a:solidFill>
                  <a:srgbClr val="06700B"/>
                </a:solidFill>
                <a:effectLst>
                  <a:outerShdw blurRad="38100" dist="38100" dir="2700000" algn="tl">
                    <a:srgbClr val="FFFFFF"/>
                  </a:outerShdw>
                </a:effectLst>
                <a:latin typeface="Comic Sans MS" panose="030F0702030302020204" pitchFamily="66" charset="0"/>
              </a:rPr>
              <a:t>Sestavila Žan Gerden &amp; Ermin Nikočević</a:t>
            </a:r>
          </a:p>
        </p:txBody>
      </p:sp>
    </p:spTree>
    <p:custDataLst>
      <p:tags r:id="rId1"/>
    </p:custData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0 0 C 0.01094 -0.00255 0.01771 -0.0111 0.02709 -0.01712 C 0.03872 -0.02452 0.05052 -0.03169 0.06233 -0.03909 C 0.0783 -0.04927 0.09566 -0.05621 0.11059 -0.06893 C 0.11476 -0.07264 0.11823 -0.07772 0.1224 -0.08143 C 0.13733 -0.09484 0.13316 -0.08651 0.14705 -0.10201 C 0.16268 -0.11913 0.16858 -0.12769 0.18108 -0.14411 L 0.18108 -0.14411 C 0.22414 -0.19524 0.26233 -0.25399 0.27882 -0.32917 C 0.28073 -0.34791 0.28612 -0.36526 0.2882 -0.38399 C 0.28681 -0.4446 0.28924 -0.41869 0.28351 -0.46241 C 0.28108 -0.48161 0.2691 -0.49919 0.26112 -0.514 C 0.25105 -0.5325 0.24237 -0.54522 0.23056 -0.5628 C 0.21771 -0.58131 0.1823 -0.62665 0.1599 -0.63636 C 0.14636 -0.64238 0.13386 -0.65001 0.11997 -0.6551 C 0.09237 -0.66528 0.06372 -0.66967 0.03525 -0.67384 C 0.00261 -0.67245 0.0132 -0.67384 -0.0059 -0.6662 C -0.01718 -0.65695 -0.02482 -0.6403 -0.03177 -0.62526 C -0.0342 -0.59773 -0.0335 -0.61208 -0.03055 -0.56743 C -0.02934 -0.55054 -0.0217 -0.53343 -0.01406 -0.52024 C 0.02084 -0.46033 0.06684 -0.4483 0.12344 -0.44506 C 0.13646 -0.44437 0.14931 -0.44391 0.16233 -0.44344 C 0.20973 -0.44668 0.25643 -0.45455 0.30348 -0.4638 C 0.33056 -0.47583 0.35816 -0.48392 0.37292 -0.51885 C 0.37657 -0.52741 0.37761 -0.53782 0.38004 -0.54707 C 0.3823 -0.57021 0.37987 -0.54638 0.3823 -0.56743 C 0.38316 -0.57483 0.38473 -0.58941 0.38473 -0.58941 C 0.38438 -0.60305 0.38455 -0.6167 0.38351 -0.63012 C 0.38264 -0.64076 0.37674 -0.65094 0.37292 -0.65973 C 0.3691 -0.66875 0.36754 -0.68008 0.36233 -0.68795 C 0.34063 -0.72149 0.3125 -0.74208 0.2823 -0.7585 C 0.26875 -0.7659 0.25573 -0.77469 0.24237 -0.7821 C 0.23785 -0.78464 0.23282 -0.78464 0.22813 -0.78672 C 0.20695 -0.79574 0.18577 -0.80384 0.16355 -0.80708 C 0.15313 -0.81124 0.14254 -0.81332 0.13177 -0.81494 C 0.11945 -0.81309 0.1 -0.81425 0.0882 -0.8087 C 0.08212 -0.80222 0.07848 -0.7969 0.07639 -0.78672 C 0.08091 -0.71247 0.07344 -0.76313 0.08594 -0.73815 C 0.08907 -0.70484 0.09775 -0.67291 0.10591 -0.64099 C 0.10782 -0.61902 0.10903 -0.59704 0.11181 -0.5753 C 0.11355 -0.56257 0.11337 -0.55378 0.11754 -0.54222 C 0.12014 -0.50937 0.11754 -0.52094 0.12118 -0.50613 C 0.12153 -0.4978 0.12188 -0.48948 0.1224 -0.48115 C 0.12257 -0.47907 0.12327 -0.47698 0.12344 -0.4749 C 0.12466 -0.45339 0.12275 -0.42216 0.13299 -0.40273 C 0.13334 -0.40111 0.13403 -0.39972 0.13403 -0.3981 C 0.13403 -0.39648 0.13212 -0.3944 0.13299 -0.39325 C 0.13681 -0.38816 0.13646 -0.3988 0.13646 -0.39325 " pathEditMode="relative" ptsTypes="ffffffFffffffffffffffffffffffffffffffffffffffffA">
                                      <p:cBhvr>
                                        <p:cTn id="6" dur="1000" fill="hold"/>
                                        <p:tgtEl>
                                          <p:spTgt spid="205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83EAC5B-08DC-4FC8-9532-5CA49AA06EDD}"/>
              </a:ext>
            </a:extLst>
          </p:cNvPr>
          <p:cNvSpPr>
            <a:spLocks noGrp="1" noChangeArrowheads="1"/>
          </p:cNvSpPr>
          <p:nvPr>
            <p:ph type="title"/>
          </p:nvPr>
        </p:nvSpPr>
        <p:spPr>
          <a:xfrm>
            <a:off x="0" y="-458788"/>
            <a:ext cx="9144000" cy="1462088"/>
          </a:xfrm>
        </p:spPr>
        <p:txBody>
          <a:bodyPr/>
          <a:lstStyle/>
          <a:p>
            <a:pPr algn="ctr"/>
            <a:r>
              <a:rPr lang="sl-SI" altLang="sl-SI">
                <a:effectLst>
                  <a:outerShdw blurRad="38100" dist="38100" dir="2700000" algn="tl">
                    <a:srgbClr val="AF273E"/>
                  </a:outerShdw>
                </a:effectLst>
                <a:latin typeface="Lucida Handwriting" panose="03010101010101010101" pitchFamily="66" charset="0"/>
              </a:rPr>
              <a:t>Razred 5</a:t>
            </a:r>
          </a:p>
        </p:txBody>
      </p:sp>
      <p:sp>
        <p:nvSpPr>
          <p:cNvPr id="17411" name="Rectangle 3">
            <a:extLst>
              <a:ext uri="{FF2B5EF4-FFF2-40B4-BE49-F238E27FC236}">
                <a16:creationId xmlns:a16="http://schemas.microsoft.com/office/drawing/2014/main" id="{B2119477-3B2F-4A54-863E-1BD717544533}"/>
              </a:ext>
            </a:extLst>
          </p:cNvPr>
          <p:cNvSpPr>
            <a:spLocks noGrp="1" noChangeArrowheads="1"/>
          </p:cNvSpPr>
          <p:nvPr>
            <p:ph type="body" idx="1"/>
          </p:nvPr>
        </p:nvSpPr>
        <p:spPr>
          <a:xfrm>
            <a:off x="0" y="981075"/>
            <a:ext cx="9144000" cy="5876925"/>
          </a:xfrm>
        </p:spPr>
        <p:txBody>
          <a:bodyPr/>
          <a:lstStyle/>
          <a:p>
            <a:pPr>
              <a:buFontTx/>
              <a:buNone/>
            </a:pPr>
            <a:r>
              <a:rPr lang="sl-SI" altLang="sl-SI" sz="2800" b="1">
                <a:latin typeface="Comic Sans MS" panose="030F0702030302020204" pitchFamily="66" charset="0"/>
              </a:rPr>
              <a:t>   </a:t>
            </a:r>
            <a:r>
              <a:rPr lang="sl-SI" altLang="sl-SI" sz="2800" b="1">
                <a:solidFill>
                  <a:srgbClr val="06700B"/>
                </a:solidFill>
                <a:latin typeface="Lucida Handwriting" panose="03010101010101010101" pitchFamily="66" charset="0"/>
              </a:rPr>
              <a:t>Pirotehnični izdelki razreda 5 se glede na stopnjo nevarnosti razvrstijo v podrazreda T1 in T2. K pirotehničnim izdelkom za tehnične namene spadajo predvsem izdelki, ki so namenjeni za reševanje ljudi, prevoz izdelkov, ki se uporabljajo v meteorologiji ali naj bi služili kot pripomoček pri delu, sredstvo za signaliziranje nesreč, sredstva za varstvo rastlin ali uničevanje škodljivcev ter v izobraževalne in športne namene. K tem izdelkom spadajo tudi pokajoči zamaški.</a:t>
            </a:r>
            <a:r>
              <a:rPr lang="sl-SI" altLang="sl-SI" sz="2800">
                <a:solidFill>
                  <a:srgbClr val="06700B"/>
                </a:solidFill>
                <a:latin typeface="Comic Sans MS" panose="030F0702030302020204" pitchFamily="66" charset="0"/>
              </a:rPr>
              <a:t>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wheel(4)">
                                      <p:cBhvr>
                                        <p:cTn id="7" dur="500"/>
                                        <p:tgtEl>
                                          <p:spTgt spid="17410"/>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7411">
                                            <p:txEl>
                                              <p:pRg st="0" end="0"/>
                                            </p:txEl>
                                          </p:spTgt>
                                        </p:tgtEl>
                                        <p:attrNameLst>
                                          <p:attrName>style.visibility</p:attrName>
                                        </p:attrNameLst>
                                      </p:cBhvr>
                                      <p:to>
                                        <p:strVal val="visible"/>
                                      </p:to>
                                    </p:set>
                                    <p:animEffect transition="in" filter="wheel(4)">
                                      <p:cBhvr>
                                        <p:cTn id="10" dur="500"/>
                                        <p:tgtEl>
                                          <p:spTgt spid="1741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xit" presetSubtype="0" fill="hold" grpId="1" nodeType="clickEffect">
                                  <p:stCondLst>
                                    <p:cond delay="0"/>
                                  </p:stCondLst>
                                  <p:childTnLst>
                                    <p:animEffect transition="out" filter="wedge">
                                      <p:cBhvr>
                                        <p:cTn id="14" dur="500"/>
                                        <p:tgtEl>
                                          <p:spTgt spid="17410"/>
                                        </p:tgtEl>
                                      </p:cBhvr>
                                    </p:animEffect>
                                    <p:set>
                                      <p:cBhvr>
                                        <p:cTn id="15" dur="1" fill="hold">
                                          <p:stCondLst>
                                            <p:cond delay="499"/>
                                          </p:stCondLst>
                                        </p:cTn>
                                        <p:tgtEl>
                                          <p:spTgt spid="17410"/>
                                        </p:tgtEl>
                                        <p:attrNameLst>
                                          <p:attrName>style.visibility</p:attrName>
                                        </p:attrNameLst>
                                      </p:cBhvr>
                                      <p:to>
                                        <p:strVal val="hidden"/>
                                      </p:to>
                                    </p:set>
                                  </p:childTnLst>
                                </p:cTn>
                              </p:par>
                              <p:par>
                                <p:cTn id="16" presetID="20" presetClass="exit" presetSubtype="0" fill="hold" grpId="1" nodeType="withEffect">
                                  <p:stCondLst>
                                    <p:cond delay="0"/>
                                  </p:stCondLst>
                                  <p:childTnLst>
                                    <p:animEffect transition="out" filter="wedge">
                                      <p:cBhvr>
                                        <p:cTn id="17" dur="500"/>
                                        <p:tgtEl>
                                          <p:spTgt spid="17411">
                                            <p:txEl>
                                              <p:pRg st="0" end="0"/>
                                            </p:txEl>
                                          </p:spTgt>
                                        </p:tgtEl>
                                      </p:cBhvr>
                                    </p:animEffect>
                                    <p:set>
                                      <p:cBhvr>
                                        <p:cTn id="18" dur="1" fill="hold">
                                          <p:stCondLst>
                                            <p:cond delay="499"/>
                                          </p:stCondLst>
                                        </p:cTn>
                                        <p:tgtEl>
                                          <p:spTgt spid="1741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0" grpId="1"/>
      <p:bldP spid="17411" grpId="0" build="p"/>
      <p:bldP spid="17411"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a:extLst>
              <a:ext uri="{FF2B5EF4-FFF2-40B4-BE49-F238E27FC236}">
                <a16:creationId xmlns:a16="http://schemas.microsoft.com/office/drawing/2014/main" id="{4C29A79C-86C4-4555-ABDA-5810BF031494}"/>
              </a:ext>
            </a:extLst>
          </p:cNvPr>
          <p:cNvSpPr txBox="1">
            <a:spLocks noChangeArrowheads="1"/>
          </p:cNvSpPr>
          <p:nvPr/>
        </p:nvSpPr>
        <p:spPr bwMode="auto">
          <a:xfrm>
            <a:off x="0" y="0"/>
            <a:ext cx="91440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4400" b="1">
                <a:solidFill>
                  <a:srgbClr val="06700B"/>
                </a:solidFill>
                <a:latin typeface="Lucida Handwriting" panose="03010101010101010101" pitchFamily="66" charset="0"/>
              </a:rPr>
              <a:t>Pirotehnični izdelki razreda 1 in 2 ter podrazreda T1 so v prosti prodaji, za nakup pirotehničnih izdelkov razreda 3 in 4 ter podrazreda T2 pa je potrebno imeti dovoljenje.</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wheel(4)">
                                      <p:cBhvr>
                                        <p:cTn id="7" dur="500"/>
                                        <p:tgtEl>
                                          <p:spTgt spid="18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xit" presetSubtype="0" fill="hold" grpId="1" nodeType="clickEffect">
                                  <p:stCondLst>
                                    <p:cond delay="0"/>
                                  </p:stCondLst>
                                  <p:childTnLst>
                                    <p:animEffect transition="out" filter="wedge">
                                      <p:cBhvr>
                                        <p:cTn id="11" dur="500"/>
                                        <p:tgtEl>
                                          <p:spTgt spid="18436"/>
                                        </p:tgtEl>
                                      </p:cBhvr>
                                    </p:animEffect>
                                    <p:set>
                                      <p:cBhvr>
                                        <p:cTn id="12" dur="1" fill="hold">
                                          <p:stCondLst>
                                            <p:cond delay="499"/>
                                          </p:stCondLst>
                                        </p:cTn>
                                        <p:tgtEl>
                                          <p:spTgt spid="184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6"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0345577-88B1-4212-BDDF-24F532090741}"/>
              </a:ext>
            </a:extLst>
          </p:cNvPr>
          <p:cNvSpPr>
            <a:spLocks noGrp="1" noChangeArrowheads="1"/>
          </p:cNvSpPr>
          <p:nvPr>
            <p:ph type="title"/>
          </p:nvPr>
        </p:nvSpPr>
        <p:spPr>
          <a:xfrm>
            <a:off x="0" y="0"/>
            <a:ext cx="9144000" cy="1628775"/>
          </a:xfrm>
        </p:spPr>
        <p:txBody>
          <a:bodyPr/>
          <a:lstStyle/>
          <a:p>
            <a:pPr algn="ctr"/>
            <a:r>
              <a:rPr lang="sl-SI" altLang="sl-SI">
                <a:effectLst>
                  <a:outerShdw blurRad="38100" dist="38100" dir="2700000" algn="tl">
                    <a:srgbClr val="AF273E"/>
                  </a:outerShdw>
                </a:effectLst>
                <a:latin typeface="Lucida Handwriting" panose="03010101010101010101" pitchFamily="66" charset="0"/>
              </a:rPr>
              <a:t>Poškodbe petard</a:t>
            </a:r>
          </a:p>
        </p:txBody>
      </p:sp>
      <p:pic>
        <p:nvPicPr>
          <p:cNvPr id="19460" name="Picture 4" descr="dfgaer">
            <a:extLst>
              <a:ext uri="{FF2B5EF4-FFF2-40B4-BE49-F238E27FC236}">
                <a16:creationId xmlns:a16="http://schemas.microsoft.com/office/drawing/2014/main" id="{7E439C95-EA89-4534-974A-7AD63CF954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3492500" cy="2401888"/>
          </a:xfrm>
          <a:prstGeom prst="rect">
            <a:avLst/>
          </a:prstGeom>
          <a:noFill/>
          <a:extLst>
            <a:ext uri="{909E8E84-426E-40DD-AFC4-6F175D3DCCD1}">
              <a14:hiddenFill xmlns:a14="http://schemas.microsoft.com/office/drawing/2010/main">
                <a:solidFill>
                  <a:srgbClr val="FFFFFF"/>
                </a:solidFill>
              </a14:hiddenFill>
            </a:ext>
          </a:extLst>
        </p:spPr>
      </p:pic>
      <p:pic>
        <p:nvPicPr>
          <p:cNvPr id="19461" name="Picture 5" descr="images">
            <a:extLst>
              <a:ext uri="{FF2B5EF4-FFF2-40B4-BE49-F238E27FC236}">
                <a16:creationId xmlns:a16="http://schemas.microsoft.com/office/drawing/2014/main" id="{FC99723E-0A45-4F61-8C3E-297B7C40E5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8525" y="3838575"/>
            <a:ext cx="3165475" cy="3019425"/>
          </a:xfrm>
          <a:prstGeom prst="rect">
            <a:avLst/>
          </a:prstGeom>
          <a:noFill/>
          <a:extLst>
            <a:ext uri="{909E8E84-426E-40DD-AFC4-6F175D3DCCD1}">
              <a14:hiddenFill xmlns:a14="http://schemas.microsoft.com/office/drawing/2010/main">
                <a:solidFill>
                  <a:srgbClr val="FFFFFF"/>
                </a:solidFill>
              </a14:hiddenFill>
            </a:ext>
          </a:extLst>
        </p:spPr>
      </p:pic>
      <p:pic>
        <p:nvPicPr>
          <p:cNvPr id="19462" name="Picture 6" descr="eggfd">
            <a:extLst>
              <a:ext uri="{FF2B5EF4-FFF2-40B4-BE49-F238E27FC236}">
                <a16:creationId xmlns:a16="http://schemas.microsoft.com/office/drawing/2014/main" id="{B821CC14-1F13-4C9B-A0A3-C872A454CD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725863"/>
            <a:ext cx="3768725" cy="3132137"/>
          </a:xfrm>
          <a:prstGeom prst="rect">
            <a:avLst/>
          </a:prstGeom>
          <a:noFill/>
          <a:extLst>
            <a:ext uri="{909E8E84-426E-40DD-AFC4-6F175D3DCCD1}">
              <a14:hiddenFill xmlns:a14="http://schemas.microsoft.com/office/drawing/2010/main">
                <a:solidFill>
                  <a:srgbClr val="FFFFFF"/>
                </a:solidFill>
              </a14:hiddenFill>
            </a:ext>
          </a:extLst>
        </p:spPr>
      </p:pic>
      <p:pic>
        <p:nvPicPr>
          <p:cNvPr id="19463" name="Picture 7" descr="agadrgr">
            <a:extLst>
              <a:ext uri="{FF2B5EF4-FFF2-40B4-BE49-F238E27FC236}">
                <a16:creationId xmlns:a16="http://schemas.microsoft.com/office/drawing/2014/main" id="{F8B18F82-BC7A-4B65-82FA-F6C2C286C5D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4625" y="1196975"/>
            <a:ext cx="3889375" cy="2663825"/>
          </a:xfrm>
          <a:prstGeom prst="rect">
            <a:avLst/>
          </a:prstGeom>
          <a:noFill/>
          <a:extLst>
            <a:ext uri="{909E8E84-426E-40DD-AFC4-6F175D3DCCD1}">
              <a14:hiddenFill xmlns:a14="http://schemas.microsoft.com/office/drawing/2010/main">
                <a:solidFill>
                  <a:srgbClr val="FFFFFF"/>
                </a:solidFill>
              </a14:hiddenFill>
            </a:ext>
          </a:extLst>
        </p:spPr>
      </p:pic>
      <p:pic>
        <p:nvPicPr>
          <p:cNvPr id="19464" name="Picture 8" descr="aergdfaadf">
            <a:extLst>
              <a:ext uri="{FF2B5EF4-FFF2-40B4-BE49-F238E27FC236}">
                <a16:creationId xmlns:a16="http://schemas.microsoft.com/office/drawing/2014/main" id="{B9F97645-175B-4CFB-838F-6BC27727FBA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268413"/>
            <a:ext cx="2627313"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9465" name="Picture 9" descr="aefgadf">
            <a:extLst>
              <a:ext uri="{FF2B5EF4-FFF2-40B4-BE49-F238E27FC236}">
                <a16:creationId xmlns:a16="http://schemas.microsoft.com/office/drawing/2014/main" id="{B7551123-B3B2-4780-91F1-81D521436B9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789363"/>
            <a:ext cx="3419475" cy="2473325"/>
          </a:xfrm>
          <a:prstGeom prst="rect">
            <a:avLst/>
          </a:prstGeom>
          <a:noFill/>
          <a:extLst>
            <a:ext uri="{909E8E84-426E-40DD-AFC4-6F175D3DCCD1}">
              <a14:hiddenFill xmlns:a14="http://schemas.microsoft.com/office/drawing/2010/main">
                <a:solidFill>
                  <a:srgbClr val="FFFFFF"/>
                </a:solidFill>
              </a14:hiddenFill>
            </a:ext>
          </a:extLst>
        </p:spPr>
      </p:pic>
      <p:pic>
        <p:nvPicPr>
          <p:cNvPr id="19466" name="Picture 10" descr="ghdfg">
            <a:extLst>
              <a:ext uri="{FF2B5EF4-FFF2-40B4-BE49-F238E27FC236}">
                <a16:creationId xmlns:a16="http://schemas.microsoft.com/office/drawing/2014/main" id="{CA2D1F68-BFC0-4906-A390-F354E7F7259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67400" y="4413250"/>
            <a:ext cx="3276600" cy="2444750"/>
          </a:xfrm>
          <a:prstGeom prst="rect">
            <a:avLst/>
          </a:prstGeom>
          <a:noFill/>
          <a:extLst>
            <a:ext uri="{909E8E84-426E-40DD-AFC4-6F175D3DCCD1}">
              <a14:hiddenFill xmlns:a14="http://schemas.microsoft.com/office/drawing/2010/main">
                <a:solidFill>
                  <a:srgbClr val="FFFFFF"/>
                </a:solidFill>
              </a14:hiddenFill>
            </a:ext>
          </a:extLst>
        </p:spPr>
      </p:pic>
      <p:pic>
        <p:nvPicPr>
          <p:cNvPr id="19467" name="Picture 11" descr="sgsghsh">
            <a:extLst>
              <a:ext uri="{FF2B5EF4-FFF2-40B4-BE49-F238E27FC236}">
                <a16:creationId xmlns:a16="http://schemas.microsoft.com/office/drawing/2014/main" id="{26AFB0FD-D62E-40CD-B257-B2DCB9B3D2A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196975"/>
            <a:ext cx="2987675" cy="2324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500"/>
                                  </p:stCondLst>
                                  <p:childTnLst>
                                    <p:set>
                                      <p:cBhvr>
                                        <p:cTn id="11" dur="1" fill="hold">
                                          <p:stCondLst>
                                            <p:cond delay="0"/>
                                          </p:stCondLst>
                                        </p:cTn>
                                        <p:tgtEl>
                                          <p:spTgt spid="19460"/>
                                        </p:tgtEl>
                                        <p:attrNameLst>
                                          <p:attrName>style.visibility</p:attrName>
                                        </p:attrNameLst>
                                      </p:cBhvr>
                                      <p:to>
                                        <p:strVal val="visible"/>
                                      </p:to>
                                    </p:set>
                                    <p:anim calcmode="lin" valueType="num">
                                      <p:cBhvr additive="base">
                                        <p:cTn id="12" dur="500" fill="hold"/>
                                        <p:tgtEl>
                                          <p:spTgt spid="19460"/>
                                        </p:tgtEl>
                                        <p:attrNameLst>
                                          <p:attrName>ppt_x</p:attrName>
                                        </p:attrNameLst>
                                      </p:cBhvr>
                                      <p:tavLst>
                                        <p:tav tm="0">
                                          <p:val>
                                            <p:strVal val="#ppt_x"/>
                                          </p:val>
                                        </p:tav>
                                        <p:tav tm="100000">
                                          <p:val>
                                            <p:strVal val="#ppt_x"/>
                                          </p:val>
                                        </p:tav>
                                      </p:tavLst>
                                    </p:anim>
                                    <p:anim calcmode="lin" valueType="num">
                                      <p:cBhvr additive="base">
                                        <p:cTn id="13" dur="500" fill="hold"/>
                                        <p:tgtEl>
                                          <p:spTgt spid="1946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xit" presetSubtype="4" fill="hold" nodeType="afterEffect">
                                  <p:stCondLst>
                                    <p:cond delay="2500"/>
                                  </p:stCondLst>
                                  <p:childTnLst>
                                    <p:anim calcmode="lin" valueType="num">
                                      <p:cBhvr additive="base">
                                        <p:cTn id="16" dur="500"/>
                                        <p:tgtEl>
                                          <p:spTgt spid="19460"/>
                                        </p:tgtEl>
                                        <p:attrNameLst>
                                          <p:attrName>ppt_x</p:attrName>
                                        </p:attrNameLst>
                                      </p:cBhvr>
                                      <p:tavLst>
                                        <p:tav tm="0">
                                          <p:val>
                                            <p:strVal val="ppt_x"/>
                                          </p:val>
                                        </p:tav>
                                        <p:tav tm="100000">
                                          <p:val>
                                            <p:strVal val="ppt_x"/>
                                          </p:val>
                                        </p:tav>
                                      </p:tavLst>
                                    </p:anim>
                                    <p:anim calcmode="lin" valueType="num">
                                      <p:cBhvr additive="base">
                                        <p:cTn id="17" dur="500"/>
                                        <p:tgtEl>
                                          <p:spTgt spid="19460"/>
                                        </p:tgtEl>
                                        <p:attrNameLst>
                                          <p:attrName>ppt_y</p:attrName>
                                        </p:attrNameLst>
                                      </p:cBhvr>
                                      <p:tavLst>
                                        <p:tav tm="0">
                                          <p:val>
                                            <p:strVal val="ppt_y"/>
                                          </p:val>
                                        </p:tav>
                                        <p:tav tm="100000">
                                          <p:val>
                                            <p:strVal val="1+ppt_h/2"/>
                                          </p:val>
                                        </p:tav>
                                      </p:tavLst>
                                    </p:anim>
                                    <p:set>
                                      <p:cBhvr>
                                        <p:cTn id="18" dur="1" fill="hold">
                                          <p:stCondLst>
                                            <p:cond delay="499"/>
                                          </p:stCondLst>
                                        </p:cTn>
                                        <p:tgtEl>
                                          <p:spTgt spid="19460"/>
                                        </p:tgtEl>
                                        <p:attrNameLst>
                                          <p:attrName>style.visibility</p:attrName>
                                        </p:attrNameLst>
                                      </p:cBhvr>
                                      <p:to>
                                        <p:strVal val="hidden"/>
                                      </p:to>
                                    </p:set>
                                  </p:childTnLst>
                                </p:cTn>
                              </p:par>
                              <p:par>
                                <p:cTn id="19" presetID="2" presetClass="entr" presetSubtype="4" fill="hold" nodeType="withEffect">
                                  <p:stCondLst>
                                    <p:cond delay="2500"/>
                                  </p:stCondLst>
                                  <p:childTnLst>
                                    <p:set>
                                      <p:cBhvr>
                                        <p:cTn id="20" dur="1" fill="hold">
                                          <p:stCondLst>
                                            <p:cond delay="0"/>
                                          </p:stCondLst>
                                        </p:cTn>
                                        <p:tgtEl>
                                          <p:spTgt spid="19462"/>
                                        </p:tgtEl>
                                        <p:attrNameLst>
                                          <p:attrName>style.visibility</p:attrName>
                                        </p:attrNameLst>
                                      </p:cBhvr>
                                      <p:to>
                                        <p:strVal val="visible"/>
                                      </p:to>
                                    </p:set>
                                    <p:anim calcmode="lin" valueType="num">
                                      <p:cBhvr additive="base">
                                        <p:cTn id="21" dur="500" fill="hold"/>
                                        <p:tgtEl>
                                          <p:spTgt spid="19462"/>
                                        </p:tgtEl>
                                        <p:attrNameLst>
                                          <p:attrName>ppt_x</p:attrName>
                                        </p:attrNameLst>
                                      </p:cBhvr>
                                      <p:tavLst>
                                        <p:tav tm="0">
                                          <p:val>
                                            <p:strVal val="#ppt_x"/>
                                          </p:val>
                                        </p:tav>
                                        <p:tav tm="100000">
                                          <p:val>
                                            <p:strVal val="#ppt_x"/>
                                          </p:val>
                                        </p:tav>
                                      </p:tavLst>
                                    </p:anim>
                                    <p:anim calcmode="lin" valueType="num">
                                      <p:cBhvr additive="base">
                                        <p:cTn id="22" dur="500" fill="hold"/>
                                        <p:tgtEl>
                                          <p:spTgt spid="19462"/>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4500"/>
                            </p:stCondLst>
                            <p:childTnLst>
                              <p:par>
                                <p:cTn id="24" presetID="2" presetClass="exit" presetSubtype="4" fill="hold" nodeType="afterEffect">
                                  <p:stCondLst>
                                    <p:cond delay="2500"/>
                                  </p:stCondLst>
                                  <p:childTnLst>
                                    <p:anim calcmode="lin" valueType="num">
                                      <p:cBhvr additive="base">
                                        <p:cTn id="25" dur="500"/>
                                        <p:tgtEl>
                                          <p:spTgt spid="19462"/>
                                        </p:tgtEl>
                                        <p:attrNameLst>
                                          <p:attrName>ppt_x</p:attrName>
                                        </p:attrNameLst>
                                      </p:cBhvr>
                                      <p:tavLst>
                                        <p:tav tm="0">
                                          <p:val>
                                            <p:strVal val="ppt_x"/>
                                          </p:val>
                                        </p:tav>
                                        <p:tav tm="100000">
                                          <p:val>
                                            <p:strVal val="ppt_x"/>
                                          </p:val>
                                        </p:tav>
                                      </p:tavLst>
                                    </p:anim>
                                    <p:anim calcmode="lin" valueType="num">
                                      <p:cBhvr additive="base">
                                        <p:cTn id="26" dur="500"/>
                                        <p:tgtEl>
                                          <p:spTgt spid="19462"/>
                                        </p:tgtEl>
                                        <p:attrNameLst>
                                          <p:attrName>ppt_y</p:attrName>
                                        </p:attrNameLst>
                                      </p:cBhvr>
                                      <p:tavLst>
                                        <p:tav tm="0">
                                          <p:val>
                                            <p:strVal val="ppt_y"/>
                                          </p:val>
                                        </p:tav>
                                        <p:tav tm="100000">
                                          <p:val>
                                            <p:strVal val="1+ppt_h/2"/>
                                          </p:val>
                                        </p:tav>
                                      </p:tavLst>
                                    </p:anim>
                                    <p:set>
                                      <p:cBhvr>
                                        <p:cTn id="27" dur="1" fill="hold">
                                          <p:stCondLst>
                                            <p:cond delay="499"/>
                                          </p:stCondLst>
                                        </p:cTn>
                                        <p:tgtEl>
                                          <p:spTgt spid="19462"/>
                                        </p:tgtEl>
                                        <p:attrNameLst>
                                          <p:attrName>style.visibility</p:attrName>
                                        </p:attrNameLst>
                                      </p:cBhvr>
                                      <p:to>
                                        <p:strVal val="hidden"/>
                                      </p:to>
                                    </p:set>
                                  </p:childTnLst>
                                </p:cTn>
                              </p:par>
                              <p:par>
                                <p:cTn id="28" presetID="2" presetClass="entr" presetSubtype="4" fill="hold" nodeType="withEffect">
                                  <p:stCondLst>
                                    <p:cond delay="2500"/>
                                  </p:stCondLst>
                                  <p:childTnLst>
                                    <p:set>
                                      <p:cBhvr>
                                        <p:cTn id="29" dur="1" fill="hold">
                                          <p:stCondLst>
                                            <p:cond delay="0"/>
                                          </p:stCondLst>
                                        </p:cTn>
                                        <p:tgtEl>
                                          <p:spTgt spid="19463"/>
                                        </p:tgtEl>
                                        <p:attrNameLst>
                                          <p:attrName>style.visibility</p:attrName>
                                        </p:attrNameLst>
                                      </p:cBhvr>
                                      <p:to>
                                        <p:strVal val="visible"/>
                                      </p:to>
                                    </p:set>
                                    <p:anim calcmode="lin" valueType="num">
                                      <p:cBhvr additive="base">
                                        <p:cTn id="30" dur="500" fill="hold"/>
                                        <p:tgtEl>
                                          <p:spTgt spid="19463"/>
                                        </p:tgtEl>
                                        <p:attrNameLst>
                                          <p:attrName>ppt_x</p:attrName>
                                        </p:attrNameLst>
                                      </p:cBhvr>
                                      <p:tavLst>
                                        <p:tav tm="0">
                                          <p:val>
                                            <p:strVal val="#ppt_x"/>
                                          </p:val>
                                        </p:tav>
                                        <p:tav tm="100000">
                                          <p:val>
                                            <p:strVal val="#ppt_x"/>
                                          </p:val>
                                        </p:tav>
                                      </p:tavLst>
                                    </p:anim>
                                    <p:anim calcmode="lin" valueType="num">
                                      <p:cBhvr additive="base">
                                        <p:cTn id="31" dur="500" fill="hold"/>
                                        <p:tgtEl>
                                          <p:spTgt spid="19463"/>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7500"/>
                            </p:stCondLst>
                            <p:childTnLst>
                              <p:par>
                                <p:cTn id="33" presetID="2" presetClass="exit" presetSubtype="4" fill="hold" nodeType="afterEffect">
                                  <p:stCondLst>
                                    <p:cond delay="2500"/>
                                  </p:stCondLst>
                                  <p:childTnLst>
                                    <p:anim calcmode="lin" valueType="num">
                                      <p:cBhvr additive="base">
                                        <p:cTn id="34" dur="500"/>
                                        <p:tgtEl>
                                          <p:spTgt spid="19463"/>
                                        </p:tgtEl>
                                        <p:attrNameLst>
                                          <p:attrName>ppt_x</p:attrName>
                                        </p:attrNameLst>
                                      </p:cBhvr>
                                      <p:tavLst>
                                        <p:tav tm="0">
                                          <p:val>
                                            <p:strVal val="ppt_x"/>
                                          </p:val>
                                        </p:tav>
                                        <p:tav tm="100000">
                                          <p:val>
                                            <p:strVal val="ppt_x"/>
                                          </p:val>
                                        </p:tav>
                                      </p:tavLst>
                                    </p:anim>
                                    <p:anim calcmode="lin" valueType="num">
                                      <p:cBhvr additive="base">
                                        <p:cTn id="35" dur="500"/>
                                        <p:tgtEl>
                                          <p:spTgt spid="19463"/>
                                        </p:tgtEl>
                                        <p:attrNameLst>
                                          <p:attrName>ppt_y</p:attrName>
                                        </p:attrNameLst>
                                      </p:cBhvr>
                                      <p:tavLst>
                                        <p:tav tm="0">
                                          <p:val>
                                            <p:strVal val="ppt_y"/>
                                          </p:val>
                                        </p:tav>
                                        <p:tav tm="100000">
                                          <p:val>
                                            <p:strVal val="1+ppt_h/2"/>
                                          </p:val>
                                        </p:tav>
                                      </p:tavLst>
                                    </p:anim>
                                    <p:set>
                                      <p:cBhvr>
                                        <p:cTn id="36" dur="1" fill="hold">
                                          <p:stCondLst>
                                            <p:cond delay="499"/>
                                          </p:stCondLst>
                                        </p:cTn>
                                        <p:tgtEl>
                                          <p:spTgt spid="19463"/>
                                        </p:tgtEl>
                                        <p:attrNameLst>
                                          <p:attrName>style.visibility</p:attrName>
                                        </p:attrNameLst>
                                      </p:cBhvr>
                                      <p:to>
                                        <p:strVal val="hidden"/>
                                      </p:to>
                                    </p:set>
                                  </p:childTnLst>
                                </p:cTn>
                              </p:par>
                              <p:par>
                                <p:cTn id="37" presetID="2" presetClass="entr" presetSubtype="4" fill="hold" nodeType="withEffect">
                                  <p:stCondLst>
                                    <p:cond delay="2500"/>
                                  </p:stCondLst>
                                  <p:childTnLst>
                                    <p:set>
                                      <p:cBhvr>
                                        <p:cTn id="38" dur="1" fill="hold">
                                          <p:stCondLst>
                                            <p:cond delay="0"/>
                                          </p:stCondLst>
                                        </p:cTn>
                                        <p:tgtEl>
                                          <p:spTgt spid="19461"/>
                                        </p:tgtEl>
                                        <p:attrNameLst>
                                          <p:attrName>style.visibility</p:attrName>
                                        </p:attrNameLst>
                                      </p:cBhvr>
                                      <p:to>
                                        <p:strVal val="visible"/>
                                      </p:to>
                                    </p:set>
                                    <p:anim calcmode="lin" valueType="num">
                                      <p:cBhvr additive="base">
                                        <p:cTn id="39" dur="500" fill="hold"/>
                                        <p:tgtEl>
                                          <p:spTgt spid="19461"/>
                                        </p:tgtEl>
                                        <p:attrNameLst>
                                          <p:attrName>ppt_x</p:attrName>
                                        </p:attrNameLst>
                                      </p:cBhvr>
                                      <p:tavLst>
                                        <p:tav tm="0">
                                          <p:val>
                                            <p:strVal val="#ppt_x"/>
                                          </p:val>
                                        </p:tav>
                                        <p:tav tm="100000">
                                          <p:val>
                                            <p:strVal val="#ppt_x"/>
                                          </p:val>
                                        </p:tav>
                                      </p:tavLst>
                                    </p:anim>
                                    <p:anim calcmode="lin" valueType="num">
                                      <p:cBhvr additive="base">
                                        <p:cTn id="40" dur="500" fill="hold"/>
                                        <p:tgtEl>
                                          <p:spTgt spid="19461"/>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10500"/>
                            </p:stCondLst>
                            <p:childTnLst>
                              <p:par>
                                <p:cTn id="42" presetID="2" presetClass="exit" presetSubtype="4" fill="hold" nodeType="afterEffect">
                                  <p:stCondLst>
                                    <p:cond delay="2500"/>
                                  </p:stCondLst>
                                  <p:childTnLst>
                                    <p:anim calcmode="lin" valueType="num">
                                      <p:cBhvr additive="base">
                                        <p:cTn id="43" dur="500"/>
                                        <p:tgtEl>
                                          <p:spTgt spid="19461"/>
                                        </p:tgtEl>
                                        <p:attrNameLst>
                                          <p:attrName>ppt_x</p:attrName>
                                        </p:attrNameLst>
                                      </p:cBhvr>
                                      <p:tavLst>
                                        <p:tav tm="0">
                                          <p:val>
                                            <p:strVal val="ppt_x"/>
                                          </p:val>
                                        </p:tav>
                                        <p:tav tm="100000">
                                          <p:val>
                                            <p:strVal val="ppt_x"/>
                                          </p:val>
                                        </p:tav>
                                      </p:tavLst>
                                    </p:anim>
                                    <p:anim calcmode="lin" valueType="num">
                                      <p:cBhvr additive="base">
                                        <p:cTn id="44" dur="500"/>
                                        <p:tgtEl>
                                          <p:spTgt spid="19461"/>
                                        </p:tgtEl>
                                        <p:attrNameLst>
                                          <p:attrName>ppt_y</p:attrName>
                                        </p:attrNameLst>
                                      </p:cBhvr>
                                      <p:tavLst>
                                        <p:tav tm="0">
                                          <p:val>
                                            <p:strVal val="ppt_y"/>
                                          </p:val>
                                        </p:tav>
                                        <p:tav tm="100000">
                                          <p:val>
                                            <p:strVal val="1+ppt_h/2"/>
                                          </p:val>
                                        </p:tav>
                                      </p:tavLst>
                                    </p:anim>
                                    <p:set>
                                      <p:cBhvr>
                                        <p:cTn id="45" dur="1" fill="hold">
                                          <p:stCondLst>
                                            <p:cond delay="499"/>
                                          </p:stCondLst>
                                        </p:cTn>
                                        <p:tgtEl>
                                          <p:spTgt spid="19461"/>
                                        </p:tgtEl>
                                        <p:attrNameLst>
                                          <p:attrName>style.visibility</p:attrName>
                                        </p:attrNameLst>
                                      </p:cBhvr>
                                      <p:to>
                                        <p:strVal val="hidden"/>
                                      </p:to>
                                    </p:set>
                                  </p:childTnLst>
                                </p:cTn>
                              </p:par>
                              <p:par>
                                <p:cTn id="46" presetID="2" presetClass="entr" presetSubtype="4" fill="hold" nodeType="withEffect">
                                  <p:stCondLst>
                                    <p:cond delay="2500"/>
                                  </p:stCondLst>
                                  <p:childTnLst>
                                    <p:set>
                                      <p:cBhvr>
                                        <p:cTn id="47" dur="1" fill="hold">
                                          <p:stCondLst>
                                            <p:cond delay="0"/>
                                          </p:stCondLst>
                                        </p:cTn>
                                        <p:tgtEl>
                                          <p:spTgt spid="19464"/>
                                        </p:tgtEl>
                                        <p:attrNameLst>
                                          <p:attrName>style.visibility</p:attrName>
                                        </p:attrNameLst>
                                      </p:cBhvr>
                                      <p:to>
                                        <p:strVal val="visible"/>
                                      </p:to>
                                    </p:set>
                                    <p:anim calcmode="lin" valueType="num">
                                      <p:cBhvr additive="base">
                                        <p:cTn id="48" dur="500" fill="hold"/>
                                        <p:tgtEl>
                                          <p:spTgt spid="19464"/>
                                        </p:tgtEl>
                                        <p:attrNameLst>
                                          <p:attrName>ppt_x</p:attrName>
                                        </p:attrNameLst>
                                      </p:cBhvr>
                                      <p:tavLst>
                                        <p:tav tm="0">
                                          <p:val>
                                            <p:strVal val="#ppt_x"/>
                                          </p:val>
                                        </p:tav>
                                        <p:tav tm="100000">
                                          <p:val>
                                            <p:strVal val="#ppt_x"/>
                                          </p:val>
                                        </p:tav>
                                      </p:tavLst>
                                    </p:anim>
                                    <p:anim calcmode="lin" valueType="num">
                                      <p:cBhvr additive="base">
                                        <p:cTn id="49" dur="500" fill="hold"/>
                                        <p:tgtEl>
                                          <p:spTgt spid="19464"/>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13500"/>
                            </p:stCondLst>
                            <p:childTnLst>
                              <p:par>
                                <p:cTn id="51" presetID="2" presetClass="exit" presetSubtype="4" fill="hold" nodeType="afterEffect">
                                  <p:stCondLst>
                                    <p:cond delay="2500"/>
                                  </p:stCondLst>
                                  <p:childTnLst>
                                    <p:anim calcmode="lin" valueType="num">
                                      <p:cBhvr additive="base">
                                        <p:cTn id="52" dur="500"/>
                                        <p:tgtEl>
                                          <p:spTgt spid="19464"/>
                                        </p:tgtEl>
                                        <p:attrNameLst>
                                          <p:attrName>ppt_x</p:attrName>
                                        </p:attrNameLst>
                                      </p:cBhvr>
                                      <p:tavLst>
                                        <p:tav tm="0">
                                          <p:val>
                                            <p:strVal val="ppt_x"/>
                                          </p:val>
                                        </p:tav>
                                        <p:tav tm="100000">
                                          <p:val>
                                            <p:strVal val="ppt_x"/>
                                          </p:val>
                                        </p:tav>
                                      </p:tavLst>
                                    </p:anim>
                                    <p:anim calcmode="lin" valueType="num">
                                      <p:cBhvr additive="base">
                                        <p:cTn id="53" dur="500"/>
                                        <p:tgtEl>
                                          <p:spTgt spid="19464"/>
                                        </p:tgtEl>
                                        <p:attrNameLst>
                                          <p:attrName>ppt_y</p:attrName>
                                        </p:attrNameLst>
                                      </p:cBhvr>
                                      <p:tavLst>
                                        <p:tav tm="0">
                                          <p:val>
                                            <p:strVal val="ppt_y"/>
                                          </p:val>
                                        </p:tav>
                                        <p:tav tm="100000">
                                          <p:val>
                                            <p:strVal val="1+ppt_h/2"/>
                                          </p:val>
                                        </p:tav>
                                      </p:tavLst>
                                    </p:anim>
                                    <p:set>
                                      <p:cBhvr>
                                        <p:cTn id="54" dur="1" fill="hold">
                                          <p:stCondLst>
                                            <p:cond delay="499"/>
                                          </p:stCondLst>
                                        </p:cTn>
                                        <p:tgtEl>
                                          <p:spTgt spid="19464"/>
                                        </p:tgtEl>
                                        <p:attrNameLst>
                                          <p:attrName>style.visibility</p:attrName>
                                        </p:attrNameLst>
                                      </p:cBhvr>
                                      <p:to>
                                        <p:strVal val="hidden"/>
                                      </p:to>
                                    </p:set>
                                  </p:childTnLst>
                                </p:cTn>
                              </p:par>
                              <p:par>
                                <p:cTn id="55" presetID="2" presetClass="entr" presetSubtype="4" fill="hold" nodeType="withEffect">
                                  <p:stCondLst>
                                    <p:cond delay="2500"/>
                                  </p:stCondLst>
                                  <p:childTnLst>
                                    <p:set>
                                      <p:cBhvr>
                                        <p:cTn id="56" dur="1" fill="hold">
                                          <p:stCondLst>
                                            <p:cond delay="0"/>
                                          </p:stCondLst>
                                        </p:cTn>
                                        <p:tgtEl>
                                          <p:spTgt spid="19465"/>
                                        </p:tgtEl>
                                        <p:attrNameLst>
                                          <p:attrName>style.visibility</p:attrName>
                                        </p:attrNameLst>
                                      </p:cBhvr>
                                      <p:to>
                                        <p:strVal val="visible"/>
                                      </p:to>
                                    </p:set>
                                    <p:anim calcmode="lin" valueType="num">
                                      <p:cBhvr additive="base">
                                        <p:cTn id="57" dur="500" fill="hold"/>
                                        <p:tgtEl>
                                          <p:spTgt spid="19465"/>
                                        </p:tgtEl>
                                        <p:attrNameLst>
                                          <p:attrName>ppt_x</p:attrName>
                                        </p:attrNameLst>
                                      </p:cBhvr>
                                      <p:tavLst>
                                        <p:tav tm="0">
                                          <p:val>
                                            <p:strVal val="#ppt_x"/>
                                          </p:val>
                                        </p:tav>
                                        <p:tav tm="100000">
                                          <p:val>
                                            <p:strVal val="#ppt_x"/>
                                          </p:val>
                                        </p:tav>
                                      </p:tavLst>
                                    </p:anim>
                                    <p:anim calcmode="lin" valueType="num">
                                      <p:cBhvr additive="base">
                                        <p:cTn id="58" dur="500" fill="hold"/>
                                        <p:tgtEl>
                                          <p:spTgt spid="19465"/>
                                        </p:tgtEl>
                                        <p:attrNameLst>
                                          <p:attrName>ppt_y</p:attrName>
                                        </p:attrNameLst>
                                      </p:cBhvr>
                                      <p:tavLst>
                                        <p:tav tm="0">
                                          <p:val>
                                            <p:strVal val="1+#ppt_h/2"/>
                                          </p:val>
                                        </p:tav>
                                        <p:tav tm="100000">
                                          <p:val>
                                            <p:strVal val="#ppt_y"/>
                                          </p:val>
                                        </p:tav>
                                      </p:tavLst>
                                    </p:anim>
                                  </p:childTnLst>
                                </p:cTn>
                              </p:par>
                            </p:childTnLst>
                          </p:cTn>
                        </p:par>
                        <p:par>
                          <p:cTn id="59" fill="hold" nodeType="afterGroup">
                            <p:stCondLst>
                              <p:cond delay="16500"/>
                            </p:stCondLst>
                            <p:childTnLst>
                              <p:par>
                                <p:cTn id="60" presetID="2" presetClass="exit" presetSubtype="4" fill="hold" nodeType="afterEffect">
                                  <p:stCondLst>
                                    <p:cond delay="2500"/>
                                  </p:stCondLst>
                                  <p:childTnLst>
                                    <p:anim calcmode="lin" valueType="num">
                                      <p:cBhvr additive="base">
                                        <p:cTn id="61" dur="500"/>
                                        <p:tgtEl>
                                          <p:spTgt spid="19465"/>
                                        </p:tgtEl>
                                        <p:attrNameLst>
                                          <p:attrName>ppt_x</p:attrName>
                                        </p:attrNameLst>
                                      </p:cBhvr>
                                      <p:tavLst>
                                        <p:tav tm="0">
                                          <p:val>
                                            <p:strVal val="ppt_x"/>
                                          </p:val>
                                        </p:tav>
                                        <p:tav tm="100000">
                                          <p:val>
                                            <p:strVal val="ppt_x"/>
                                          </p:val>
                                        </p:tav>
                                      </p:tavLst>
                                    </p:anim>
                                    <p:anim calcmode="lin" valueType="num">
                                      <p:cBhvr additive="base">
                                        <p:cTn id="62" dur="500"/>
                                        <p:tgtEl>
                                          <p:spTgt spid="19465"/>
                                        </p:tgtEl>
                                        <p:attrNameLst>
                                          <p:attrName>ppt_y</p:attrName>
                                        </p:attrNameLst>
                                      </p:cBhvr>
                                      <p:tavLst>
                                        <p:tav tm="0">
                                          <p:val>
                                            <p:strVal val="ppt_y"/>
                                          </p:val>
                                        </p:tav>
                                        <p:tav tm="100000">
                                          <p:val>
                                            <p:strVal val="1+ppt_h/2"/>
                                          </p:val>
                                        </p:tav>
                                      </p:tavLst>
                                    </p:anim>
                                    <p:set>
                                      <p:cBhvr>
                                        <p:cTn id="63" dur="1" fill="hold">
                                          <p:stCondLst>
                                            <p:cond delay="499"/>
                                          </p:stCondLst>
                                        </p:cTn>
                                        <p:tgtEl>
                                          <p:spTgt spid="19465"/>
                                        </p:tgtEl>
                                        <p:attrNameLst>
                                          <p:attrName>style.visibility</p:attrName>
                                        </p:attrNameLst>
                                      </p:cBhvr>
                                      <p:to>
                                        <p:strVal val="hidden"/>
                                      </p:to>
                                    </p:set>
                                  </p:childTnLst>
                                </p:cTn>
                              </p:par>
                              <p:par>
                                <p:cTn id="64" presetID="2" presetClass="entr" presetSubtype="4" fill="hold" nodeType="withEffect">
                                  <p:stCondLst>
                                    <p:cond delay="2500"/>
                                  </p:stCondLst>
                                  <p:childTnLst>
                                    <p:set>
                                      <p:cBhvr>
                                        <p:cTn id="65" dur="1" fill="hold">
                                          <p:stCondLst>
                                            <p:cond delay="0"/>
                                          </p:stCondLst>
                                        </p:cTn>
                                        <p:tgtEl>
                                          <p:spTgt spid="19467"/>
                                        </p:tgtEl>
                                        <p:attrNameLst>
                                          <p:attrName>style.visibility</p:attrName>
                                        </p:attrNameLst>
                                      </p:cBhvr>
                                      <p:to>
                                        <p:strVal val="visible"/>
                                      </p:to>
                                    </p:set>
                                    <p:anim calcmode="lin" valueType="num">
                                      <p:cBhvr additive="base">
                                        <p:cTn id="66" dur="500" fill="hold"/>
                                        <p:tgtEl>
                                          <p:spTgt spid="19467"/>
                                        </p:tgtEl>
                                        <p:attrNameLst>
                                          <p:attrName>ppt_x</p:attrName>
                                        </p:attrNameLst>
                                      </p:cBhvr>
                                      <p:tavLst>
                                        <p:tav tm="0">
                                          <p:val>
                                            <p:strVal val="#ppt_x"/>
                                          </p:val>
                                        </p:tav>
                                        <p:tav tm="100000">
                                          <p:val>
                                            <p:strVal val="#ppt_x"/>
                                          </p:val>
                                        </p:tav>
                                      </p:tavLst>
                                    </p:anim>
                                    <p:anim calcmode="lin" valueType="num">
                                      <p:cBhvr additive="base">
                                        <p:cTn id="67" dur="500" fill="hold"/>
                                        <p:tgtEl>
                                          <p:spTgt spid="19467"/>
                                        </p:tgtEl>
                                        <p:attrNameLst>
                                          <p:attrName>ppt_y</p:attrName>
                                        </p:attrNameLst>
                                      </p:cBhvr>
                                      <p:tavLst>
                                        <p:tav tm="0">
                                          <p:val>
                                            <p:strVal val="1+#ppt_h/2"/>
                                          </p:val>
                                        </p:tav>
                                        <p:tav tm="100000">
                                          <p:val>
                                            <p:strVal val="#ppt_y"/>
                                          </p:val>
                                        </p:tav>
                                      </p:tavLst>
                                    </p:anim>
                                  </p:childTnLst>
                                </p:cTn>
                              </p:par>
                            </p:childTnLst>
                          </p:cTn>
                        </p:par>
                        <p:par>
                          <p:cTn id="68" fill="hold" nodeType="afterGroup">
                            <p:stCondLst>
                              <p:cond delay="19500"/>
                            </p:stCondLst>
                            <p:childTnLst>
                              <p:par>
                                <p:cTn id="69" presetID="2" presetClass="exit" presetSubtype="4" fill="hold" nodeType="afterEffect">
                                  <p:stCondLst>
                                    <p:cond delay="2500"/>
                                  </p:stCondLst>
                                  <p:childTnLst>
                                    <p:anim calcmode="lin" valueType="num">
                                      <p:cBhvr additive="base">
                                        <p:cTn id="70" dur="500"/>
                                        <p:tgtEl>
                                          <p:spTgt spid="19467"/>
                                        </p:tgtEl>
                                        <p:attrNameLst>
                                          <p:attrName>ppt_x</p:attrName>
                                        </p:attrNameLst>
                                      </p:cBhvr>
                                      <p:tavLst>
                                        <p:tav tm="0">
                                          <p:val>
                                            <p:strVal val="ppt_x"/>
                                          </p:val>
                                        </p:tav>
                                        <p:tav tm="100000">
                                          <p:val>
                                            <p:strVal val="ppt_x"/>
                                          </p:val>
                                        </p:tav>
                                      </p:tavLst>
                                    </p:anim>
                                    <p:anim calcmode="lin" valueType="num">
                                      <p:cBhvr additive="base">
                                        <p:cTn id="71" dur="500"/>
                                        <p:tgtEl>
                                          <p:spTgt spid="19467"/>
                                        </p:tgtEl>
                                        <p:attrNameLst>
                                          <p:attrName>ppt_y</p:attrName>
                                        </p:attrNameLst>
                                      </p:cBhvr>
                                      <p:tavLst>
                                        <p:tav tm="0">
                                          <p:val>
                                            <p:strVal val="ppt_y"/>
                                          </p:val>
                                        </p:tav>
                                        <p:tav tm="100000">
                                          <p:val>
                                            <p:strVal val="1+ppt_h/2"/>
                                          </p:val>
                                        </p:tav>
                                      </p:tavLst>
                                    </p:anim>
                                    <p:set>
                                      <p:cBhvr>
                                        <p:cTn id="72" dur="1" fill="hold">
                                          <p:stCondLst>
                                            <p:cond delay="499"/>
                                          </p:stCondLst>
                                        </p:cTn>
                                        <p:tgtEl>
                                          <p:spTgt spid="19467"/>
                                        </p:tgtEl>
                                        <p:attrNameLst>
                                          <p:attrName>style.visibility</p:attrName>
                                        </p:attrNameLst>
                                      </p:cBhvr>
                                      <p:to>
                                        <p:strVal val="hidden"/>
                                      </p:to>
                                    </p:set>
                                  </p:childTnLst>
                                </p:cTn>
                              </p:par>
                              <p:par>
                                <p:cTn id="73" presetID="2" presetClass="entr" presetSubtype="4" fill="hold" nodeType="withEffect">
                                  <p:stCondLst>
                                    <p:cond delay="2500"/>
                                  </p:stCondLst>
                                  <p:childTnLst>
                                    <p:set>
                                      <p:cBhvr>
                                        <p:cTn id="74" dur="1" fill="hold">
                                          <p:stCondLst>
                                            <p:cond delay="0"/>
                                          </p:stCondLst>
                                        </p:cTn>
                                        <p:tgtEl>
                                          <p:spTgt spid="19466"/>
                                        </p:tgtEl>
                                        <p:attrNameLst>
                                          <p:attrName>style.visibility</p:attrName>
                                        </p:attrNameLst>
                                      </p:cBhvr>
                                      <p:to>
                                        <p:strVal val="visible"/>
                                      </p:to>
                                    </p:set>
                                    <p:anim calcmode="lin" valueType="num">
                                      <p:cBhvr additive="base">
                                        <p:cTn id="75" dur="500" fill="hold"/>
                                        <p:tgtEl>
                                          <p:spTgt spid="19466"/>
                                        </p:tgtEl>
                                        <p:attrNameLst>
                                          <p:attrName>ppt_x</p:attrName>
                                        </p:attrNameLst>
                                      </p:cBhvr>
                                      <p:tavLst>
                                        <p:tav tm="0">
                                          <p:val>
                                            <p:strVal val="#ppt_x"/>
                                          </p:val>
                                        </p:tav>
                                        <p:tav tm="100000">
                                          <p:val>
                                            <p:strVal val="#ppt_x"/>
                                          </p:val>
                                        </p:tav>
                                      </p:tavLst>
                                    </p:anim>
                                    <p:anim calcmode="lin" valueType="num">
                                      <p:cBhvr additive="base">
                                        <p:cTn id="76" dur="500" fill="hold"/>
                                        <p:tgtEl>
                                          <p:spTgt spid="19466"/>
                                        </p:tgtEl>
                                        <p:attrNameLst>
                                          <p:attrName>ppt_y</p:attrName>
                                        </p:attrNameLst>
                                      </p:cBhvr>
                                      <p:tavLst>
                                        <p:tav tm="0">
                                          <p:val>
                                            <p:strVal val="1+#ppt_h/2"/>
                                          </p:val>
                                        </p:tav>
                                        <p:tav tm="100000">
                                          <p:val>
                                            <p:strVal val="#ppt_y"/>
                                          </p:val>
                                        </p:tav>
                                      </p:tavLst>
                                    </p:anim>
                                  </p:childTnLst>
                                </p:cTn>
                              </p:par>
                            </p:childTnLst>
                          </p:cTn>
                        </p:par>
                        <p:par>
                          <p:cTn id="77" fill="hold" nodeType="afterGroup">
                            <p:stCondLst>
                              <p:cond delay="22500"/>
                            </p:stCondLst>
                            <p:childTnLst>
                              <p:par>
                                <p:cTn id="78" presetID="2" presetClass="exit" presetSubtype="4" fill="hold" nodeType="afterEffect">
                                  <p:stCondLst>
                                    <p:cond delay="2500"/>
                                  </p:stCondLst>
                                  <p:childTnLst>
                                    <p:anim calcmode="lin" valueType="num">
                                      <p:cBhvr additive="base">
                                        <p:cTn id="79" dur="500"/>
                                        <p:tgtEl>
                                          <p:spTgt spid="19466"/>
                                        </p:tgtEl>
                                        <p:attrNameLst>
                                          <p:attrName>ppt_x</p:attrName>
                                        </p:attrNameLst>
                                      </p:cBhvr>
                                      <p:tavLst>
                                        <p:tav tm="0">
                                          <p:val>
                                            <p:strVal val="ppt_x"/>
                                          </p:val>
                                        </p:tav>
                                        <p:tav tm="100000">
                                          <p:val>
                                            <p:strVal val="ppt_x"/>
                                          </p:val>
                                        </p:tav>
                                      </p:tavLst>
                                    </p:anim>
                                    <p:anim calcmode="lin" valueType="num">
                                      <p:cBhvr additive="base">
                                        <p:cTn id="80" dur="500"/>
                                        <p:tgtEl>
                                          <p:spTgt spid="19466"/>
                                        </p:tgtEl>
                                        <p:attrNameLst>
                                          <p:attrName>ppt_y</p:attrName>
                                        </p:attrNameLst>
                                      </p:cBhvr>
                                      <p:tavLst>
                                        <p:tav tm="0">
                                          <p:val>
                                            <p:strVal val="ppt_y"/>
                                          </p:val>
                                        </p:tav>
                                        <p:tav tm="100000">
                                          <p:val>
                                            <p:strVal val="1+ppt_h/2"/>
                                          </p:val>
                                        </p:tav>
                                      </p:tavLst>
                                    </p:anim>
                                    <p:set>
                                      <p:cBhvr>
                                        <p:cTn id="81" dur="1" fill="hold">
                                          <p:stCondLst>
                                            <p:cond delay="499"/>
                                          </p:stCondLst>
                                        </p:cTn>
                                        <p:tgtEl>
                                          <p:spTgt spid="194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4" name="Picture 6" descr="petarda">
            <a:extLst>
              <a:ext uri="{FF2B5EF4-FFF2-40B4-BE49-F238E27FC236}">
                <a16:creationId xmlns:a16="http://schemas.microsoft.com/office/drawing/2014/main" id="{FBC7D876-4808-4524-9375-B106CE5987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2900" y="3141663"/>
            <a:ext cx="1181100" cy="885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3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withEffect">
                                  <p:stCondLst>
                                    <p:cond delay="0"/>
                                  </p:stCondLst>
                                  <p:childTnLst>
                                    <p:set>
                                      <p:cBhvr>
                                        <p:cTn id="6" dur="1" fill="hold">
                                          <p:stCondLst>
                                            <p:cond delay="0"/>
                                          </p:stCondLst>
                                        </p:cTn>
                                        <p:tgtEl>
                                          <p:spTgt spid="27654"/>
                                        </p:tgtEl>
                                        <p:attrNameLst>
                                          <p:attrName>style.visibility</p:attrName>
                                        </p:attrNameLst>
                                      </p:cBhvr>
                                      <p:to>
                                        <p:strVal val="visible"/>
                                      </p:to>
                                    </p:set>
                                    <p:anim calcmode="lin" valueType="num">
                                      <p:cBhvr additive="base">
                                        <p:cTn id="7" dur="500" fill="hold"/>
                                        <p:tgtEl>
                                          <p:spTgt spid="27654"/>
                                        </p:tgtEl>
                                        <p:attrNameLst>
                                          <p:attrName>ppt_x</p:attrName>
                                        </p:attrNameLst>
                                      </p:cBhvr>
                                      <p:tavLst>
                                        <p:tav tm="0">
                                          <p:val>
                                            <p:strVal val="1+#ppt_w/2"/>
                                          </p:val>
                                        </p:tav>
                                        <p:tav tm="100000">
                                          <p:val>
                                            <p:strVal val="#ppt_x"/>
                                          </p:val>
                                        </p:tav>
                                      </p:tavLst>
                                    </p:anim>
                                    <p:anim calcmode="lin" valueType="num">
                                      <p:cBhvr additive="base">
                                        <p:cTn id="8" dur="500" fill="hold"/>
                                        <p:tgtEl>
                                          <p:spTgt spid="27654"/>
                                        </p:tgtEl>
                                        <p:attrNameLst>
                                          <p:attrName>ppt_y</p:attrName>
                                        </p:attrNameLst>
                                      </p:cBhvr>
                                      <p:tavLst>
                                        <p:tav tm="0">
                                          <p:val>
                                            <p:strVal val="#ppt_y"/>
                                          </p:val>
                                        </p:tav>
                                        <p:tav tm="100000">
                                          <p:val>
                                            <p:strVal val="#ppt_y"/>
                                          </p:val>
                                        </p:tav>
                                      </p:tavLst>
                                    </p:anim>
                                  </p:childTnLst>
                                </p:cTn>
                              </p:par>
                              <p:par>
                                <p:cTn id="9" presetID="0" presetClass="path" presetSubtype="0" accel="50000" decel="50000" fill="hold" nodeType="withEffect">
                                  <p:stCondLst>
                                    <p:cond delay="0"/>
                                  </p:stCondLst>
                                  <p:childTnLst>
                                    <p:animMotion origin="layout" path="M 3.33333E-6 -2.46125E-6 L -0.404 -0.00162 " pathEditMode="relative" rAng="0" ptsTypes="AA">
                                      <p:cBhvr>
                                        <p:cTn id="10" dur="2000" fill="hold"/>
                                        <p:tgtEl>
                                          <p:spTgt spid="27654"/>
                                        </p:tgtEl>
                                        <p:attrNameLst>
                                          <p:attrName>ppt_x</p:attrName>
                                          <p:attrName>ppt_y</p:attrName>
                                        </p:attrNameLst>
                                      </p:cBhvr>
                                      <p:rCtr x="-20208" y="-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1" name="Picture 5" descr="eksplozija">
            <a:extLst>
              <a:ext uri="{FF2B5EF4-FFF2-40B4-BE49-F238E27FC236}">
                <a16:creationId xmlns:a16="http://schemas.microsoft.com/office/drawing/2014/main" id="{F45BED84-9934-477E-A2C3-EEA3493F12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938" y="2205038"/>
            <a:ext cx="2879725" cy="2879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3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45061"/>
                                        </p:tgtEl>
                                        <p:attrNameLst>
                                          <p:attrName>style.visibility</p:attrName>
                                        </p:attrNameLst>
                                      </p:cBhvr>
                                      <p:to>
                                        <p:strVal val="visible"/>
                                      </p:to>
                                    </p:set>
                                    <p:anim calcmode="lin" valueType="num">
                                      <p:cBhvr>
                                        <p:cTn id="7" dur="500" fill="hold"/>
                                        <p:tgtEl>
                                          <p:spTgt spid="45061"/>
                                        </p:tgtEl>
                                        <p:attrNameLst>
                                          <p:attrName>ppt_w</p:attrName>
                                        </p:attrNameLst>
                                      </p:cBhvr>
                                      <p:tavLst>
                                        <p:tav tm="0">
                                          <p:val>
                                            <p:fltVal val="0"/>
                                          </p:val>
                                        </p:tav>
                                        <p:tav tm="100000">
                                          <p:val>
                                            <p:strVal val="#ppt_w"/>
                                          </p:val>
                                        </p:tav>
                                      </p:tavLst>
                                    </p:anim>
                                    <p:anim calcmode="lin" valueType="num">
                                      <p:cBhvr>
                                        <p:cTn id="8" dur="500" fill="hold"/>
                                        <p:tgtEl>
                                          <p:spTgt spid="450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234453423">
            <a:extLst>
              <a:ext uri="{FF2B5EF4-FFF2-40B4-BE49-F238E27FC236}">
                <a16:creationId xmlns:a16="http://schemas.microsoft.com/office/drawing/2014/main" id="{6B3FADE0-361F-40FC-97DB-D0D1A6A89D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575" y="1916113"/>
            <a:ext cx="2735263" cy="3097212"/>
          </a:xfrm>
          <a:prstGeom prst="rect">
            <a:avLst/>
          </a:prstGeom>
          <a:noFill/>
          <a:extLst>
            <a:ext uri="{909E8E84-426E-40DD-AFC4-6F175D3DCCD1}">
              <a14:hiddenFill xmlns:a14="http://schemas.microsoft.com/office/drawing/2010/main">
                <a:solidFill>
                  <a:srgbClr val="FFFFFF"/>
                </a:solidFill>
              </a14:hiddenFill>
            </a:ext>
          </a:extLst>
        </p:spPr>
      </p:pic>
      <p:sp>
        <p:nvSpPr>
          <p:cNvPr id="47107" name="Text Box 3">
            <a:extLst>
              <a:ext uri="{FF2B5EF4-FFF2-40B4-BE49-F238E27FC236}">
                <a16:creationId xmlns:a16="http://schemas.microsoft.com/office/drawing/2014/main" id="{89E24A0A-5AF6-4AD9-BD2C-ECFF4D309609}"/>
              </a:ext>
            </a:extLst>
          </p:cNvPr>
          <p:cNvSpPr txBox="1">
            <a:spLocks noChangeArrowheads="1"/>
          </p:cNvSpPr>
          <p:nvPr/>
        </p:nvSpPr>
        <p:spPr bwMode="auto">
          <a:xfrm>
            <a:off x="2339975" y="5394325"/>
            <a:ext cx="4191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sz="3000" b="1">
                <a:solidFill>
                  <a:schemeClr val="folHlink"/>
                </a:solidFill>
                <a:latin typeface="Lucida Handwriting" panose="03010101010101010101" pitchFamily="66" charset="0"/>
              </a:rPr>
              <a:t>Je vredno tega????</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47107"/>
                                        </p:tgtEl>
                                        <p:attrNameLst>
                                          <p:attrName>style.visibility</p:attrName>
                                        </p:attrNameLst>
                                      </p:cBhvr>
                                      <p:to>
                                        <p:strVal val="visible"/>
                                      </p:to>
                                    </p:set>
                                    <p:anim calcmode="lin" valueType="num">
                                      <p:cBhvr>
                                        <p:cTn id="7" dur="500" fill="hold"/>
                                        <p:tgtEl>
                                          <p:spTgt spid="47107"/>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7107"/>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7107"/>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71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4541988-F512-4586-9288-C806DB8FCDA4}"/>
              </a:ext>
            </a:extLst>
          </p:cNvPr>
          <p:cNvSpPr>
            <a:spLocks noGrp="1" noChangeArrowheads="1"/>
          </p:cNvSpPr>
          <p:nvPr>
            <p:ph type="title"/>
          </p:nvPr>
        </p:nvSpPr>
        <p:spPr>
          <a:xfrm>
            <a:off x="0" y="0"/>
            <a:ext cx="9144000" cy="6858000"/>
          </a:xfrm>
        </p:spPr>
        <p:txBody>
          <a:bodyPr/>
          <a:lstStyle/>
          <a:p>
            <a:pPr algn="ctr"/>
            <a:r>
              <a:rPr lang="sl-SI" altLang="sl-SI" sz="7000" b="1">
                <a:effectLst>
                  <a:outerShdw blurRad="38100" dist="38100" dir="2700000" algn="tl">
                    <a:srgbClr val="AF273E"/>
                  </a:outerShdw>
                </a:effectLst>
                <a:latin typeface="Lucida Handwriting" panose="03010101010101010101" pitchFamily="66" charset="0"/>
              </a:rPr>
              <a:t>Hvala za pozornost!</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wheel(4)">
                                      <p:cBhvr>
                                        <p:cTn id="7" dur="5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xit" presetSubtype="0" fill="hold" grpId="1" nodeType="clickEffect">
                                  <p:stCondLst>
                                    <p:cond delay="0"/>
                                  </p:stCondLst>
                                  <p:childTnLst>
                                    <p:animEffect transition="out" filter="wedge">
                                      <p:cBhvr>
                                        <p:cTn id="11" dur="500"/>
                                        <p:tgtEl>
                                          <p:spTgt spid="28674"/>
                                        </p:tgtEl>
                                      </p:cBhvr>
                                    </p:animEffect>
                                    <p:set>
                                      <p:cBhvr>
                                        <p:cTn id="12" dur="1" fill="hold">
                                          <p:stCondLst>
                                            <p:cond delay="499"/>
                                          </p:stCondLst>
                                        </p:cTn>
                                        <p:tgtEl>
                                          <p:spTgt spid="286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8946">
            <a:hlinkClick r:id="rId4"/>
            <a:extLst>
              <a:ext uri="{FF2B5EF4-FFF2-40B4-BE49-F238E27FC236}">
                <a16:creationId xmlns:a16="http://schemas.microsoft.com/office/drawing/2014/main" id="{2B858250-124A-4AB0-BE54-0D6D8BD9B3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5033963"/>
            <a:ext cx="3419475" cy="1824037"/>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a:extLst>
              <a:ext uri="{FF2B5EF4-FFF2-40B4-BE49-F238E27FC236}">
                <a16:creationId xmlns:a16="http://schemas.microsoft.com/office/drawing/2014/main" id="{AF57E8C6-AC5A-41E8-8ED6-EB36C51D1FD7}"/>
              </a:ext>
            </a:extLst>
          </p:cNvPr>
          <p:cNvSpPr>
            <a:spLocks noGrp="1" noChangeArrowheads="1"/>
          </p:cNvSpPr>
          <p:nvPr>
            <p:ph type="body" idx="1"/>
          </p:nvPr>
        </p:nvSpPr>
        <p:spPr>
          <a:xfrm>
            <a:off x="-468313" y="260350"/>
            <a:ext cx="7772401" cy="6858000"/>
          </a:xfrm>
        </p:spPr>
        <p:txBody>
          <a:bodyPr/>
          <a:lstStyle/>
          <a:p>
            <a:pPr>
              <a:lnSpc>
                <a:spcPct val="90000"/>
              </a:lnSpc>
              <a:buFontTx/>
              <a:buNone/>
            </a:pPr>
            <a:r>
              <a:rPr lang="sl-SI" altLang="sl-SI" sz="3600">
                <a:solidFill>
                  <a:srgbClr val="06700B"/>
                </a:solidFill>
                <a:latin typeface="Comic Sans MS" panose="030F0702030302020204" pitchFamily="66" charset="0"/>
              </a:rPr>
              <a:t>   </a:t>
            </a:r>
            <a:r>
              <a:rPr lang="sl-SI" altLang="sl-SI" sz="3600">
                <a:solidFill>
                  <a:srgbClr val="06700B"/>
                </a:solidFill>
                <a:latin typeface="Lucida Handwriting" panose="03010101010101010101" pitchFamily="66" charset="0"/>
              </a:rPr>
              <a:t>Petarda je  izdelek, katerega glavni namen je pok, svetlobni efekt pa le posledica prvega. Praviloma so to kartoni  različnih dolžin, napolnjeni s smodnikom ali kakšno drugo eksplozivno zmesjo, ki so na enem koncu zaprti s čepom, na drugem pa je nameščeno sredstvo za vžig eksplozivnega polnjenja.</a:t>
            </a:r>
          </a:p>
        </p:txBody>
      </p:sp>
    </p:spTree>
    <p:custDataLst>
      <p:tags r:id="rId1"/>
    </p:custData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heel(4)">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xit" presetSubtype="0" fill="hold" grpId="1" nodeType="clickEffect">
                                  <p:stCondLst>
                                    <p:cond delay="0"/>
                                  </p:stCondLst>
                                  <p:childTnLst>
                                    <p:animEffect transition="out" filter="wedge">
                                      <p:cBhvr>
                                        <p:cTn id="11" dur="500"/>
                                        <p:tgtEl>
                                          <p:spTgt spid="3075">
                                            <p:txEl>
                                              <p:pRg st="0" end="0"/>
                                            </p:txEl>
                                          </p:spTgt>
                                        </p:tgtEl>
                                      </p:cBhvr>
                                    </p:animEffect>
                                    <p:set>
                                      <p:cBhvr>
                                        <p:cTn id="12" dur="1" fill="hold">
                                          <p:stCondLst>
                                            <p:cond delay="499"/>
                                          </p:stCondLst>
                                        </p:cTn>
                                        <p:tgtEl>
                                          <p:spTgt spid="307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2EBDBF07-5FCF-48CE-BEE3-4B5422B58B53}"/>
              </a:ext>
            </a:extLst>
          </p:cNvPr>
          <p:cNvSpPr>
            <a:spLocks noGrp="1" noChangeArrowheads="1"/>
          </p:cNvSpPr>
          <p:nvPr>
            <p:ph type="title"/>
          </p:nvPr>
        </p:nvSpPr>
        <p:spPr>
          <a:xfrm>
            <a:off x="0" y="-458788"/>
            <a:ext cx="7772400" cy="1462088"/>
          </a:xfrm>
        </p:spPr>
        <p:txBody>
          <a:bodyPr/>
          <a:lstStyle/>
          <a:p>
            <a:pPr algn="ctr"/>
            <a:r>
              <a:rPr lang="sl-SI" altLang="sl-SI">
                <a:latin typeface="Lucida Handwriting" panose="03010101010101010101" pitchFamily="66" charset="0"/>
              </a:rPr>
              <a:t>Ognjemet</a:t>
            </a:r>
          </a:p>
        </p:txBody>
      </p:sp>
      <p:sp>
        <p:nvSpPr>
          <p:cNvPr id="50179" name="Rectangle 3">
            <a:extLst>
              <a:ext uri="{FF2B5EF4-FFF2-40B4-BE49-F238E27FC236}">
                <a16:creationId xmlns:a16="http://schemas.microsoft.com/office/drawing/2014/main" id="{D77FEB0A-2595-4A5A-8D7E-E88BEF4708EE}"/>
              </a:ext>
            </a:extLst>
          </p:cNvPr>
          <p:cNvSpPr>
            <a:spLocks noGrp="1" noChangeArrowheads="1"/>
          </p:cNvSpPr>
          <p:nvPr>
            <p:ph type="body" idx="1"/>
          </p:nvPr>
        </p:nvSpPr>
        <p:spPr>
          <a:xfrm>
            <a:off x="0" y="620713"/>
            <a:ext cx="7772400" cy="6237287"/>
          </a:xfrm>
        </p:spPr>
        <p:txBody>
          <a:bodyPr/>
          <a:lstStyle/>
          <a:p>
            <a:pPr>
              <a:lnSpc>
                <a:spcPct val="80000"/>
              </a:lnSpc>
              <a:buFontTx/>
              <a:buNone/>
            </a:pPr>
            <a:r>
              <a:rPr lang="sl-SI" altLang="sl-SI" sz="2400">
                <a:solidFill>
                  <a:srgbClr val="06700B"/>
                </a:solidFill>
                <a:latin typeface="Lucida Handwriting" panose="03010101010101010101" pitchFamily="66" charset="0"/>
              </a:rPr>
              <a:t>Ognjemet je skupina raznobarvnih svetlečih</a:t>
            </a:r>
          </a:p>
          <a:p>
            <a:pPr>
              <a:lnSpc>
                <a:spcPct val="80000"/>
              </a:lnSpc>
              <a:buFontTx/>
              <a:buNone/>
            </a:pPr>
            <a:r>
              <a:rPr lang="sl-SI" altLang="sl-SI" sz="2400">
                <a:solidFill>
                  <a:srgbClr val="06700B"/>
                </a:solidFill>
                <a:latin typeface="Lucida Handwriting" panose="03010101010101010101" pitchFamily="66" charset="0"/>
              </a:rPr>
              <a:t>se delcev, ki nastanejo ob eksploziji  raket.</a:t>
            </a:r>
          </a:p>
          <a:p>
            <a:pPr>
              <a:lnSpc>
                <a:spcPct val="80000"/>
              </a:lnSpc>
              <a:buFontTx/>
              <a:buNone/>
            </a:pPr>
            <a:r>
              <a:rPr lang="sl-SI" altLang="sl-SI" sz="2400">
                <a:solidFill>
                  <a:srgbClr val="06700B"/>
                </a:solidFill>
                <a:latin typeface="Lucida Handwriting" panose="03010101010101010101" pitchFamily="66" charset="0"/>
              </a:rPr>
              <a:t>Hkrati izraz ognjemet lahko predstavlja sam </a:t>
            </a:r>
          </a:p>
          <a:p>
            <a:pPr>
              <a:lnSpc>
                <a:spcPct val="80000"/>
              </a:lnSpc>
              <a:buFontTx/>
              <a:buNone/>
            </a:pPr>
            <a:r>
              <a:rPr lang="sl-SI" altLang="sl-SI" sz="2400">
                <a:solidFill>
                  <a:srgbClr val="06700B"/>
                </a:solidFill>
                <a:latin typeface="Lucida Handwriting" panose="03010101010101010101" pitchFamily="66" charset="0"/>
              </a:rPr>
              <a:t>dogodek (prireditev), ki poteka ob različnih </a:t>
            </a:r>
          </a:p>
          <a:p>
            <a:pPr>
              <a:lnSpc>
                <a:spcPct val="80000"/>
              </a:lnSpc>
              <a:buFontTx/>
              <a:buNone/>
            </a:pPr>
            <a:r>
              <a:rPr lang="sl-SI" altLang="sl-SI" sz="2400">
                <a:solidFill>
                  <a:srgbClr val="06700B"/>
                </a:solidFill>
                <a:latin typeface="Lucida Handwriting" panose="03010101010101010101" pitchFamily="66" charset="0"/>
              </a:rPr>
              <a:t>svečanih priložnostih, ob novem letu itd.</a:t>
            </a:r>
          </a:p>
          <a:p>
            <a:pPr>
              <a:lnSpc>
                <a:spcPct val="80000"/>
              </a:lnSpc>
              <a:buFontTx/>
              <a:buNone/>
            </a:pPr>
            <a:r>
              <a:rPr lang="sl-SI" altLang="sl-SI" sz="2400">
                <a:solidFill>
                  <a:srgbClr val="06700B"/>
                </a:solidFill>
                <a:latin typeface="Lucida Handwriting" panose="03010101010101010101" pitchFamily="66" charset="0"/>
              </a:rPr>
              <a:t>Ognjemet je prižiganje pirotehničnih izdelkov </a:t>
            </a:r>
          </a:p>
          <a:p>
            <a:pPr>
              <a:lnSpc>
                <a:spcPct val="80000"/>
              </a:lnSpc>
              <a:buFontTx/>
              <a:buNone/>
            </a:pPr>
            <a:r>
              <a:rPr lang="sl-SI" altLang="sl-SI" sz="2400">
                <a:solidFill>
                  <a:srgbClr val="06700B"/>
                </a:solidFill>
                <a:latin typeface="Lucida Handwriting" panose="03010101010101010101" pitchFamily="66" charset="0"/>
              </a:rPr>
              <a:t>na tleh ali njihovo izstreljevanje v zrak. Pri </a:t>
            </a:r>
          </a:p>
          <a:p>
            <a:pPr>
              <a:lnSpc>
                <a:spcPct val="80000"/>
              </a:lnSpc>
              <a:buFontTx/>
              <a:buNone/>
            </a:pPr>
            <a:r>
              <a:rPr lang="sl-SI" altLang="sl-SI" sz="2400">
                <a:solidFill>
                  <a:srgbClr val="06700B"/>
                </a:solidFill>
                <a:latin typeface="Lucida Handwriting" panose="03010101010101010101" pitchFamily="66" charset="0"/>
              </a:rPr>
              <a:t>tem dobimo različne svetlobne učinke. V zrak </a:t>
            </a:r>
          </a:p>
          <a:p>
            <a:pPr>
              <a:lnSpc>
                <a:spcPct val="80000"/>
              </a:lnSpc>
              <a:buFontTx/>
              <a:buNone/>
            </a:pPr>
            <a:r>
              <a:rPr lang="sl-SI" altLang="sl-SI" sz="2400">
                <a:solidFill>
                  <a:srgbClr val="06700B"/>
                </a:solidFill>
                <a:latin typeface="Lucida Handwriting" panose="03010101010101010101" pitchFamily="66" charset="0"/>
              </a:rPr>
              <a:t>se izstreljujejo ognjemetne bombe različnih </a:t>
            </a:r>
          </a:p>
          <a:p>
            <a:pPr>
              <a:lnSpc>
                <a:spcPct val="80000"/>
              </a:lnSpc>
              <a:buFontTx/>
              <a:buNone/>
            </a:pPr>
            <a:r>
              <a:rPr lang="sl-SI" altLang="sl-SI" sz="2400">
                <a:solidFill>
                  <a:srgbClr val="06700B"/>
                </a:solidFill>
                <a:latin typeface="Lucida Handwriting" panose="03010101010101010101" pitchFamily="66" charset="0"/>
              </a:rPr>
              <a:t>kalibrov in oblik, ki so napolnjene pretežno s črnim smodnikom in kovinskimi oksidi. Ti oksidi se v zraku</a:t>
            </a:r>
          </a:p>
          <a:p>
            <a:pPr>
              <a:lnSpc>
                <a:spcPct val="80000"/>
              </a:lnSpc>
              <a:buFontTx/>
              <a:buNone/>
            </a:pPr>
            <a:r>
              <a:rPr lang="sl-SI" altLang="sl-SI" sz="2400">
                <a:solidFill>
                  <a:srgbClr val="06700B"/>
                </a:solidFill>
                <a:latin typeface="Lucida Handwriting" panose="03010101010101010101" pitchFamily="66" charset="0"/>
              </a:rPr>
              <a:t>ob vžigu smodnika razletijo in zgorijo na različne načine ter v različnih barvah.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ppt_x"/>
                                          </p:val>
                                        </p:tav>
                                        <p:tav tm="100000">
                                          <p:val>
                                            <p:strVal val="#ppt_x"/>
                                          </p:val>
                                        </p:tav>
                                      </p:tavLst>
                                    </p:anim>
                                    <p:anim calcmode="lin" valueType="num">
                                      <p:cBhvr additive="base">
                                        <p:cTn id="8" dur="500" fill="hold"/>
                                        <p:tgtEl>
                                          <p:spTgt spid="501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50179">
                                            <p:txEl>
                                              <p:pRg st="0" end="0"/>
                                            </p:txEl>
                                          </p:spTgt>
                                        </p:tgtEl>
                                        <p:attrNameLst>
                                          <p:attrName>style.visibility</p:attrName>
                                        </p:attrNameLst>
                                      </p:cBhvr>
                                      <p:to>
                                        <p:strVal val="visible"/>
                                      </p:to>
                                    </p:set>
                                    <p:anim calcmode="discrete" valueType="clr">
                                      <p:cBhvr override="childStyle">
                                        <p:cTn id="13" dur="80"/>
                                        <p:tgtEl>
                                          <p:spTgt spid="50179">
                                            <p:txEl>
                                              <p:pRg st="0" end="0"/>
                                            </p:txEl>
                                          </p:spTgt>
                                        </p:tgtEl>
                                        <p:attrNameLst>
                                          <p:attrName>style.color</p:attrName>
                                        </p:attrNameLst>
                                      </p:cBhvr>
                                      <p:tavLst>
                                        <p:tav tm="0">
                                          <p:val>
                                            <p:clrVal>
                                              <a:srgbClr val="130252"/>
                                            </p:clrVal>
                                          </p:val>
                                        </p:tav>
                                        <p:tav tm="50000">
                                          <p:val>
                                            <p:clrVal>
                                              <a:srgbClr val="06700B"/>
                                            </p:clrVal>
                                          </p:val>
                                        </p:tav>
                                      </p:tavLst>
                                    </p:anim>
                                    <p:anim calcmode="discrete" valueType="clr">
                                      <p:cBhvr>
                                        <p:cTn id="14" dur="80"/>
                                        <p:tgtEl>
                                          <p:spTgt spid="50179">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50179">
                                            <p:txEl>
                                              <p:pRg st="0" end="0"/>
                                            </p:txEl>
                                          </p:spTgt>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50179">
                                            <p:txEl>
                                              <p:pRg st="1" end="1"/>
                                            </p:txEl>
                                          </p:spTgt>
                                        </p:tgtEl>
                                        <p:attrNameLst>
                                          <p:attrName>style.visibility</p:attrName>
                                        </p:attrNameLst>
                                      </p:cBhvr>
                                      <p:to>
                                        <p:strVal val="visible"/>
                                      </p:to>
                                    </p:set>
                                    <p:anim calcmode="discrete" valueType="clr">
                                      <p:cBhvr override="childStyle">
                                        <p:cTn id="20" dur="80"/>
                                        <p:tgtEl>
                                          <p:spTgt spid="50179">
                                            <p:txEl>
                                              <p:pRg st="1" end="1"/>
                                            </p:txEl>
                                          </p:spTgt>
                                        </p:tgtEl>
                                        <p:attrNameLst>
                                          <p:attrName>style.color</p:attrName>
                                        </p:attrNameLst>
                                      </p:cBhvr>
                                      <p:tavLst>
                                        <p:tav tm="0">
                                          <p:val>
                                            <p:clrVal>
                                              <a:srgbClr val="130252"/>
                                            </p:clrVal>
                                          </p:val>
                                        </p:tav>
                                        <p:tav tm="50000">
                                          <p:val>
                                            <p:clrVal>
                                              <a:srgbClr val="06700B"/>
                                            </p:clrVal>
                                          </p:val>
                                        </p:tav>
                                      </p:tavLst>
                                    </p:anim>
                                    <p:anim calcmode="discrete" valueType="clr">
                                      <p:cBhvr>
                                        <p:cTn id="21" dur="80"/>
                                        <p:tgtEl>
                                          <p:spTgt spid="50179">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50179">
                                            <p:txEl>
                                              <p:pRg st="1" end="1"/>
                                            </p:txEl>
                                          </p:spTgt>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50179">
                                            <p:txEl>
                                              <p:pRg st="2" end="2"/>
                                            </p:txEl>
                                          </p:spTgt>
                                        </p:tgtEl>
                                        <p:attrNameLst>
                                          <p:attrName>style.visibility</p:attrName>
                                        </p:attrNameLst>
                                      </p:cBhvr>
                                      <p:to>
                                        <p:strVal val="visible"/>
                                      </p:to>
                                    </p:set>
                                    <p:anim calcmode="discrete" valueType="clr">
                                      <p:cBhvr override="childStyle">
                                        <p:cTn id="27" dur="80"/>
                                        <p:tgtEl>
                                          <p:spTgt spid="50179">
                                            <p:txEl>
                                              <p:pRg st="2" end="2"/>
                                            </p:txEl>
                                          </p:spTgt>
                                        </p:tgtEl>
                                        <p:attrNameLst>
                                          <p:attrName>style.color</p:attrName>
                                        </p:attrNameLst>
                                      </p:cBhvr>
                                      <p:tavLst>
                                        <p:tav tm="0">
                                          <p:val>
                                            <p:clrVal>
                                              <a:srgbClr val="130252"/>
                                            </p:clrVal>
                                          </p:val>
                                        </p:tav>
                                        <p:tav tm="50000">
                                          <p:val>
                                            <p:clrVal>
                                              <a:srgbClr val="06700B"/>
                                            </p:clrVal>
                                          </p:val>
                                        </p:tav>
                                      </p:tavLst>
                                    </p:anim>
                                    <p:anim calcmode="discrete" valueType="clr">
                                      <p:cBhvr>
                                        <p:cTn id="28" dur="80"/>
                                        <p:tgtEl>
                                          <p:spTgt spid="50179">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50179">
                                            <p:txEl>
                                              <p:pRg st="2" end="2"/>
                                            </p:txEl>
                                          </p:spTgt>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50179">
                                            <p:txEl>
                                              <p:pRg st="3" end="3"/>
                                            </p:txEl>
                                          </p:spTgt>
                                        </p:tgtEl>
                                        <p:attrNameLst>
                                          <p:attrName>style.visibility</p:attrName>
                                        </p:attrNameLst>
                                      </p:cBhvr>
                                      <p:to>
                                        <p:strVal val="visible"/>
                                      </p:to>
                                    </p:set>
                                    <p:anim calcmode="discrete" valueType="clr">
                                      <p:cBhvr override="childStyle">
                                        <p:cTn id="34" dur="80"/>
                                        <p:tgtEl>
                                          <p:spTgt spid="50179">
                                            <p:txEl>
                                              <p:pRg st="3" end="3"/>
                                            </p:txEl>
                                          </p:spTgt>
                                        </p:tgtEl>
                                        <p:attrNameLst>
                                          <p:attrName>style.color</p:attrName>
                                        </p:attrNameLst>
                                      </p:cBhvr>
                                      <p:tavLst>
                                        <p:tav tm="0">
                                          <p:val>
                                            <p:clrVal>
                                              <a:srgbClr val="130252"/>
                                            </p:clrVal>
                                          </p:val>
                                        </p:tav>
                                        <p:tav tm="50000">
                                          <p:val>
                                            <p:clrVal>
                                              <a:srgbClr val="06700B"/>
                                            </p:clrVal>
                                          </p:val>
                                        </p:tav>
                                      </p:tavLst>
                                    </p:anim>
                                    <p:anim calcmode="discrete" valueType="clr">
                                      <p:cBhvr>
                                        <p:cTn id="35" dur="80"/>
                                        <p:tgtEl>
                                          <p:spTgt spid="50179">
                                            <p:txEl>
                                              <p:pRg st="3" end="3"/>
                                            </p:txEl>
                                          </p:spTgt>
                                        </p:tgtEl>
                                        <p:attrNameLst>
                                          <p:attrName>fillcolor</p:attrName>
                                        </p:attrNameLst>
                                      </p:cBhvr>
                                      <p:tavLst>
                                        <p:tav tm="0">
                                          <p:val>
                                            <p:clrVal>
                                              <a:schemeClr val="accent2"/>
                                            </p:clrVal>
                                          </p:val>
                                        </p:tav>
                                        <p:tav tm="50000">
                                          <p:val>
                                            <p:clrVal>
                                              <a:schemeClr val="hlink"/>
                                            </p:clrVal>
                                          </p:val>
                                        </p:tav>
                                      </p:tavLst>
                                    </p:anim>
                                    <p:set>
                                      <p:cBhvr>
                                        <p:cTn id="36" dur="80"/>
                                        <p:tgtEl>
                                          <p:spTgt spid="50179">
                                            <p:txEl>
                                              <p:pRg st="3" end="3"/>
                                            </p:txEl>
                                          </p:spTgt>
                                        </p:tgtEl>
                                        <p:attrNameLst>
                                          <p:attrName>fill.type</p:attrName>
                                        </p:attrNameLst>
                                      </p:cBhvr>
                                      <p:to>
                                        <p:strVal val="solid"/>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7" presetClass="entr" presetSubtype="0" fill="hold" grpId="0" nodeType="clickEffect">
                                  <p:stCondLst>
                                    <p:cond delay="0"/>
                                  </p:stCondLst>
                                  <p:iterate type="lt">
                                    <p:tmPct val="50000"/>
                                  </p:iterate>
                                  <p:childTnLst>
                                    <p:set>
                                      <p:cBhvr>
                                        <p:cTn id="40" dur="1" fill="hold">
                                          <p:stCondLst>
                                            <p:cond delay="0"/>
                                          </p:stCondLst>
                                        </p:cTn>
                                        <p:tgtEl>
                                          <p:spTgt spid="50179">
                                            <p:txEl>
                                              <p:pRg st="4" end="4"/>
                                            </p:txEl>
                                          </p:spTgt>
                                        </p:tgtEl>
                                        <p:attrNameLst>
                                          <p:attrName>style.visibility</p:attrName>
                                        </p:attrNameLst>
                                      </p:cBhvr>
                                      <p:to>
                                        <p:strVal val="visible"/>
                                      </p:to>
                                    </p:set>
                                    <p:anim calcmode="discrete" valueType="clr">
                                      <p:cBhvr override="childStyle">
                                        <p:cTn id="41" dur="80"/>
                                        <p:tgtEl>
                                          <p:spTgt spid="50179">
                                            <p:txEl>
                                              <p:pRg st="4" end="4"/>
                                            </p:txEl>
                                          </p:spTgt>
                                        </p:tgtEl>
                                        <p:attrNameLst>
                                          <p:attrName>style.color</p:attrName>
                                        </p:attrNameLst>
                                      </p:cBhvr>
                                      <p:tavLst>
                                        <p:tav tm="0">
                                          <p:val>
                                            <p:clrVal>
                                              <a:srgbClr val="130252"/>
                                            </p:clrVal>
                                          </p:val>
                                        </p:tav>
                                        <p:tav tm="50000">
                                          <p:val>
                                            <p:clrVal>
                                              <a:srgbClr val="06700B"/>
                                            </p:clrVal>
                                          </p:val>
                                        </p:tav>
                                      </p:tavLst>
                                    </p:anim>
                                    <p:anim calcmode="discrete" valueType="clr">
                                      <p:cBhvr>
                                        <p:cTn id="42" dur="80"/>
                                        <p:tgtEl>
                                          <p:spTgt spid="50179">
                                            <p:txEl>
                                              <p:pRg st="4" end="4"/>
                                            </p:txEl>
                                          </p:spTgt>
                                        </p:tgtEl>
                                        <p:attrNameLst>
                                          <p:attrName>fillcolor</p:attrName>
                                        </p:attrNameLst>
                                      </p:cBhvr>
                                      <p:tavLst>
                                        <p:tav tm="0">
                                          <p:val>
                                            <p:clrVal>
                                              <a:schemeClr val="accent2"/>
                                            </p:clrVal>
                                          </p:val>
                                        </p:tav>
                                        <p:tav tm="50000">
                                          <p:val>
                                            <p:clrVal>
                                              <a:schemeClr val="hlink"/>
                                            </p:clrVal>
                                          </p:val>
                                        </p:tav>
                                      </p:tavLst>
                                    </p:anim>
                                    <p:set>
                                      <p:cBhvr>
                                        <p:cTn id="43" dur="80"/>
                                        <p:tgtEl>
                                          <p:spTgt spid="50179">
                                            <p:txEl>
                                              <p:pRg st="4" end="4"/>
                                            </p:txEl>
                                          </p:spTgt>
                                        </p:tgtEl>
                                        <p:attrNameLst>
                                          <p:attrName>fill.type</p:attrName>
                                        </p:attrNameLst>
                                      </p:cBhvr>
                                      <p:to>
                                        <p:strVal val="solid"/>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7" presetClass="entr" presetSubtype="0" fill="hold" grpId="0" nodeType="clickEffect">
                                  <p:stCondLst>
                                    <p:cond delay="0"/>
                                  </p:stCondLst>
                                  <p:iterate type="lt">
                                    <p:tmPct val="50000"/>
                                  </p:iterate>
                                  <p:childTnLst>
                                    <p:set>
                                      <p:cBhvr>
                                        <p:cTn id="47" dur="1" fill="hold">
                                          <p:stCondLst>
                                            <p:cond delay="0"/>
                                          </p:stCondLst>
                                        </p:cTn>
                                        <p:tgtEl>
                                          <p:spTgt spid="50179">
                                            <p:txEl>
                                              <p:pRg st="5" end="5"/>
                                            </p:txEl>
                                          </p:spTgt>
                                        </p:tgtEl>
                                        <p:attrNameLst>
                                          <p:attrName>style.visibility</p:attrName>
                                        </p:attrNameLst>
                                      </p:cBhvr>
                                      <p:to>
                                        <p:strVal val="visible"/>
                                      </p:to>
                                    </p:set>
                                    <p:anim calcmode="discrete" valueType="clr">
                                      <p:cBhvr override="childStyle">
                                        <p:cTn id="48" dur="80"/>
                                        <p:tgtEl>
                                          <p:spTgt spid="50179">
                                            <p:txEl>
                                              <p:pRg st="5" end="5"/>
                                            </p:txEl>
                                          </p:spTgt>
                                        </p:tgtEl>
                                        <p:attrNameLst>
                                          <p:attrName>style.color</p:attrName>
                                        </p:attrNameLst>
                                      </p:cBhvr>
                                      <p:tavLst>
                                        <p:tav tm="0">
                                          <p:val>
                                            <p:clrVal>
                                              <a:srgbClr val="130252"/>
                                            </p:clrVal>
                                          </p:val>
                                        </p:tav>
                                        <p:tav tm="50000">
                                          <p:val>
                                            <p:clrVal>
                                              <a:srgbClr val="06700B"/>
                                            </p:clrVal>
                                          </p:val>
                                        </p:tav>
                                      </p:tavLst>
                                    </p:anim>
                                    <p:anim calcmode="discrete" valueType="clr">
                                      <p:cBhvr>
                                        <p:cTn id="49" dur="80"/>
                                        <p:tgtEl>
                                          <p:spTgt spid="50179">
                                            <p:txEl>
                                              <p:pRg st="5" end="5"/>
                                            </p:txEl>
                                          </p:spTgt>
                                        </p:tgtEl>
                                        <p:attrNameLst>
                                          <p:attrName>fillcolor</p:attrName>
                                        </p:attrNameLst>
                                      </p:cBhvr>
                                      <p:tavLst>
                                        <p:tav tm="0">
                                          <p:val>
                                            <p:clrVal>
                                              <a:schemeClr val="accent2"/>
                                            </p:clrVal>
                                          </p:val>
                                        </p:tav>
                                        <p:tav tm="50000">
                                          <p:val>
                                            <p:clrVal>
                                              <a:schemeClr val="hlink"/>
                                            </p:clrVal>
                                          </p:val>
                                        </p:tav>
                                      </p:tavLst>
                                    </p:anim>
                                    <p:set>
                                      <p:cBhvr>
                                        <p:cTn id="50" dur="80"/>
                                        <p:tgtEl>
                                          <p:spTgt spid="50179">
                                            <p:txEl>
                                              <p:pRg st="5" end="5"/>
                                            </p:txEl>
                                          </p:spTgt>
                                        </p:tgtEl>
                                        <p:attrNameLst>
                                          <p:attrName>fill.type</p:attrName>
                                        </p:attrNameLst>
                                      </p:cBhvr>
                                      <p:to>
                                        <p:strVal val="solid"/>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27" presetClass="entr" presetSubtype="0" fill="hold" grpId="0" nodeType="clickEffect">
                                  <p:stCondLst>
                                    <p:cond delay="0"/>
                                  </p:stCondLst>
                                  <p:iterate type="lt">
                                    <p:tmPct val="50000"/>
                                  </p:iterate>
                                  <p:childTnLst>
                                    <p:set>
                                      <p:cBhvr>
                                        <p:cTn id="54" dur="1" fill="hold">
                                          <p:stCondLst>
                                            <p:cond delay="0"/>
                                          </p:stCondLst>
                                        </p:cTn>
                                        <p:tgtEl>
                                          <p:spTgt spid="50179">
                                            <p:txEl>
                                              <p:pRg st="6" end="6"/>
                                            </p:txEl>
                                          </p:spTgt>
                                        </p:tgtEl>
                                        <p:attrNameLst>
                                          <p:attrName>style.visibility</p:attrName>
                                        </p:attrNameLst>
                                      </p:cBhvr>
                                      <p:to>
                                        <p:strVal val="visible"/>
                                      </p:to>
                                    </p:set>
                                    <p:anim calcmode="discrete" valueType="clr">
                                      <p:cBhvr override="childStyle">
                                        <p:cTn id="55" dur="80"/>
                                        <p:tgtEl>
                                          <p:spTgt spid="50179">
                                            <p:txEl>
                                              <p:pRg st="6" end="6"/>
                                            </p:txEl>
                                          </p:spTgt>
                                        </p:tgtEl>
                                        <p:attrNameLst>
                                          <p:attrName>style.color</p:attrName>
                                        </p:attrNameLst>
                                      </p:cBhvr>
                                      <p:tavLst>
                                        <p:tav tm="0">
                                          <p:val>
                                            <p:clrVal>
                                              <a:srgbClr val="130252"/>
                                            </p:clrVal>
                                          </p:val>
                                        </p:tav>
                                        <p:tav tm="50000">
                                          <p:val>
                                            <p:clrVal>
                                              <a:srgbClr val="06700B"/>
                                            </p:clrVal>
                                          </p:val>
                                        </p:tav>
                                      </p:tavLst>
                                    </p:anim>
                                    <p:anim calcmode="discrete" valueType="clr">
                                      <p:cBhvr>
                                        <p:cTn id="56" dur="80"/>
                                        <p:tgtEl>
                                          <p:spTgt spid="50179">
                                            <p:txEl>
                                              <p:pRg st="6" end="6"/>
                                            </p:txEl>
                                          </p:spTgt>
                                        </p:tgtEl>
                                        <p:attrNameLst>
                                          <p:attrName>fillcolor</p:attrName>
                                        </p:attrNameLst>
                                      </p:cBhvr>
                                      <p:tavLst>
                                        <p:tav tm="0">
                                          <p:val>
                                            <p:clrVal>
                                              <a:schemeClr val="accent2"/>
                                            </p:clrVal>
                                          </p:val>
                                        </p:tav>
                                        <p:tav tm="50000">
                                          <p:val>
                                            <p:clrVal>
                                              <a:schemeClr val="hlink"/>
                                            </p:clrVal>
                                          </p:val>
                                        </p:tav>
                                      </p:tavLst>
                                    </p:anim>
                                    <p:set>
                                      <p:cBhvr>
                                        <p:cTn id="57" dur="80"/>
                                        <p:tgtEl>
                                          <p:spTgt spid="50179">
                                            <p:txEl>
                                              <p:pRg st="6" end="6"/>
                                            </p:txEl>
                                          </p:spTgt>
                                        </p:tgtEl>
                                        <p:attrNameLst>
                                          <p:attrName>fill.type</p:attrName>
                                        </p:attrNameLst>
                                      </p:cBhvr>
                                      <p:to>
                                        <p:strVal val="solid"/>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50179">
                                            <p:txEl>
                                              <p:pRg st="7" end="7"/>
                                            </p:txEl>
                                          </p:spTgt>
                                        </p:tgtEl>
                                        <p:attrNameLst>
                                          <p:attrName>style.visibility</p:attrName>
                                        </p:attrNameLst>
                                      </p:cBhvr>
                                      <p:to>
                                        <p:strVal val="visible"/>
                                      </p:to>
                                    </p:set>
                                    <p:anim calcmode="discrete" valueType="clr">
                                      <p:cBhvr override="childStyle">
                                        <p:cTn id="62" dur="80"/>
                                        <p:tgtEl>
                                          <p:spTgt spid="50179">
                                            <p:txEl>
                                              <p:pRg st="7" end="7"/>
                                            </p:txEl>
                                          </p:spTgt>
                                        </p:tgtEl>
                                        <p:attrNameLst>
                                          <p:attrName>style.color</p:attrName>
                                        </p:attrNameLst>
                                      </p:cBhvr>
                                      <p:tavLst>
                                        <p:tav tm="0">
                                          <p:val>
                                            <p:clrVal>
                                              <a:srgbClr val="130252"/>
                                            </p:clrVal>
                                          </p:val>
                                        </p:tav>
                                        <p:tav tm="50000">
                                          <p:val>
                                            <p:clrVal>
                                              <a:srgbClr val="06700B"/>
                                            </p:clrVal>
                                          </p:val>
                                        </p:tav>
                                      </p:tavLst>
                                    </p:anim>
                                    <p:anim calcmode="discrete" valueType="clr">
                                      <p:cBhvr>
                                        <p:cTn id="63" dur="80"/>
                                        <p:tgtEl>
                                          <p:spTgt spid="50179">
                                            <p:txEl>
                                              <p:pRg st="7" end="7"/>
                                            </p:txEl>
                                          </p:spTgt>
                                        </p:tgtEl>
                                        <p:attrNameLst>
                                          <p:attrName>fillcolor</p:attrName>
                                        </p:attrNameLst>
                                      </p:cBhvr>
                                      <p:tavLst>
                                        <p:tav tm="0">
                                          <p:val>
                                            <p:clrVal>
                                              <a:schemeClr val="accent2"/>
                                            </p:clrVal>
                                          </p:val>
                                        </p:tav>
                                        <p:tav tm="50000">
                                          <p:val>
                                            <p:clrVal>
                                              <a:schemeClr val="hlink"/>
                                            </p:clrVal>
                                          </p:val>
                                        </p:tav>
                                      </p:tavLst>
                                    </p:anim>
                                    <p:set>
                                      <p:cBhvr>
                                        <p:cTn id="64" dur="80"/>
                                        <p:tgtEl>
                                          <p:spTgt spid="50179">
                                            <p:txEl>
                                              <p:pRg st="7" end="7"/>
                                            </p:txEl>
                                          </p:spTgt>
                                        </p:tgtEl>
                                        <p:attrNameLst>
                                          <p:attrName>fill.type</p:attrName>
                                        </p:attrNameLst>
                                      </p:cBhvr>
                                      <p:to>
                                        <p:strVal val="solid"/>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27" presetClass="entr" presetSubtype="0" fill="hold" grpId="0" nodeType="clickEffect">
                                  <p:stCondLst>
                                    <p:cond delay="0"/>
                                  </p:stCondLst>
                                  <p:iterate type="lt">
                                    <p:tmPct val="50000"/>
                                  </p:iterate>
                                  <p:childTnLst>
                                    <p:set>
                                      <p:cBhvr>
                                        <p:cTn id="68" dur="1" fill="hold">
                                          <p:stCondLst>
                                            <p:cond delay="0"/>
                                          </p:stCondLst>
                                        </p:cTn>
                                        <p:tgtEl>
                                          <p:spTgt spid="50179">
                                            <p:txEl>
                                              <p:pRg st="8" end="8"/>
                                            </p:txEl>
                                          </p:spTgt>
                                        </p:tgtEl>
                                        <p:attrNameLst>
                                          <p:attrName>style.visibility</p:attrName>
                                        </p:attrNameLst>
                                      </p:cBhvr>
                                      <p:to>
                                        <p:strVal val="visible"/>
                                      </p:to>
                                    </p:set>
                                    <p:anim calcmode="discrete" valueType="clr">
                                      <p:cBhvr override="childStyle">
                                        <p:cTn id="69" dur="80"/>
                                        <p:tgtEl>
                                          <p:spTgt spid="50179">
                                            <p:txEl>
                                              <p:pRg st="8" end="8"/>
                                            </p:txEl>
                                          </p:spTgt>
                                        </p:tgtEl>
                                        <p:attrNameLst>
                                          <p:attrName>style.color</p:attrName>
                                        </p:attrNameLst>
                                      </p:cBhvr>
                                      <p:tavLst>
                                        <p:tav tm="0">
                                          <p:val>
                                            <p:clrVal>
                                              <a:srgbClr val="130252"/>
                                            </p:clrVal>
                                          </p:val>
                                        </p:tav>
                                        <p:tav tm="50000">
                                          <p:val>
                                            <p:clrVal>
                                              <a:srgbClr val="06700B"/>
                                            </p:clrVal>
                                          </p:val>
                                        </p:tav>
                                      </p:tavLst>
                                    </p:anim>
                                    <p:anim calcmode="discrete" valueType="clr">
                                      <p:cBhvr>
                                        <p:cTn id="70" dur="80"/>
                                        <p:tgtEl>
                                          <p:spTgt spid="50179">
                                            <p:txEl>
                                              <p:pRg st="8" end="8"/>
                                            </p:txEl>
                                          </p:spTgt>
                                        </p:tgtEl>
                                        <p:attrNameLst>
                                          <p:attrName>fillcolor</p:attrName>
                                        </p:attrNameLst>
                                      </p:cBhvr>
                                      <p:tavLst>
                                        <p:tav tm="0">
                                          <p:val>
                                            <p:clrVal>
                                              <a:schemeClr val="accent2"/>
                                            </p:clrVal>
                                          </p:val>
                                        </p:tav>
                                        <p:tav tm="50000">
                                          <p:val>
                                            <p:clrVal>
                                              <a:schemeClr val="hlink"/>
                                            </p:clrVal>
                                          </p:val>
                                        </p:tav>
                                      </p:tavLst>
                                    </p:anim>
                                    <p:set>
                                      <p:cBhvr>
                                        <p:cTn id="71" dur="80"/>
                                        <p:tgtEl>
                                          <p:spTgt spid="50179">
                                            <p:txEl>
                                              <p:pRg st="8" end="8"/>
                                            </p:txEl>
                                          </p:spTgt>
                                        </p:tgtEl>
                                        <p:attrNameLst>
                                          <p:attrName>fill.type</p:attrName>
                                        </p:attrNameLst>
                                      </p:cBhvr>
                                      <p:to>
                                        <p:strVal val="solid"/>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27" presetClass="entr" presetSubtype="0" fill="hold" grpId="0" nodeType="clickEffect">
                                  <p:stCondLst>
                                    <p:cond delay="0"/>
                                  </p:stCondLst>
                                  <p:iterate type="lt">
                                    <p:tmPct val="50000"/>
                                  </p:iterate>
                                  <p:childTnLst>
                                    <p:set>
                                      <p:cBhvr>
                                        <p:cTn id="75" dur="1" fill="hold">
                                          <p:stCondLst>
                                            <p:cond delay="0"/>
                                          </p:stCondLst>
                                        </p:cTn>
                                        <p:tgtEl>
                                          <p:spTgt spid="50179">
                                            <p:txEl>
                                              <p:pRg st="9" end="9"/>
                                            </p:txEl>
                                          </p:spTgt>
                                        </p:tgtEl>
                                        <p:attrNameLst>
                                          <p:attrName>style.visibility</p:attrName>
                                        </p:attrNameLst>
                                      </p:cBhvr>
                                      <p:to>
                                        <p:strVal val="visible"/>
                                      </p:to>
                                    </p:set>
                                    <p:anim calcmode="discrete" valueType="clr">
                                      <p:cBhvr override="childStyle">
                                        <p:cTn id="76" dur="80"/>
                                        <p:tgtEl>
                                          <p:spTgt spid="50179">
                                            <p:txEl>
                                              <p:pRg st="9" end="9"/>
                                            </p:txEl>
                                          </p:spTgt>
                                        </p:tgtEl>
                                        <p:attrNameLst>
                                          <p:attrName>style.color</p:attrName>
                                        </p:attrNameLst>
                                      </p:cBhvr>
                                      <p:tavLst>
                                        <p:tav tm="0">
                                          <p:val>
                                            <p:clrVal>
                                              <a:srgbClr val="130252"/>
                                            </p:clrVal>
                                          </p:val>
                                        </p:tav>
                                        <p:tav tm="50000">
                                          <p:val>
                                            <p:clrVal>
                                              <a:srgbClr val="06700B"/>
                                            </p:clrVal>
                                          </p:val>
                                        </p:tav>
                                      </p:tavLst>
                                    </p:anim>
                                    <p:anim calcmode="discrete" valueType="clr">
                                      <p:cBhvr>
                                        <p:cTn id="77" dur="80"/>
                                        <p:tgtEl>
                                          <p:spTgt spid="50179">
                                            <p:txEl>
                                              <p:pRg st="9" end="9"/>
                                            </p:txEl>
                                          </p:spTgt>
                                        </p:tgtEl>
                                        <p:attrNameLst>
                                          <p:attrName>fillcolor</p:attrName>
                                        </p:attrNameLst>
                                      </p:cBhvr>
                                      <p:tavLst>
                                        <p:tav tm="0">
                                          <p:val>
                                            <p:clrVal>
                                              <a:schemeClr val="accent2"/>
                                            </p:clrVal>
                                          </p:val>
                                        </p:tav>
                                        <p:tav tm="50000">
                                          <p:val>
                                            <p:clrVal>
                                              <a:schemeClr val="hlink"/>
                                            </p:clrVal>
                                          </p:val>
                                        </p:tav>
                                      </p:tavLst>
                                    </p:anim>
                                    <p:set>
                                      <p:cBhvr>
                                        <p:cTn id="78" dur="80"/>
                                        <p:tgtEl>
                                          <p:spTgt spid="50179">
                                            <p:txEl>
                                              <p:pRg st="9" end="9"/>
                                            </p:txEl>
                                          </p:spTgt>
                                        </p:tgtEl>
                                        <p:attrNameLst>
                                          <p:attrName>fill.type</p:attrName>
                                        </p:attrNameLst>
                                      </p:cBhvr>
                                      <p:to>
                                        <p:strVal val="solid"/>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27" presetClass="entr" presetSubtype="0" fill="hold" grpId="0" nodeType="clickEffect">
                                  <p:stCondLst>
                                    <p:cond delay="0"/>
                                  </p:stCondLst>
                                  <p:iterate type="lt">
                                    <p:tmPct val="50000"/>
                                  </p:iterate>
                                  <p:childTnLst>
                                    <p:set>
                                      <p:cBhvr>
                                        <p:cTn id="82" dur="1" fill="hold">
                                          <p:stCondLst>
                                            <p:cond delay="0"/>
                                          </p:stCondLst>
                                        </p:cTn>
                                        <p:tgtEl>
                                          <p:spTgt spid="50179">
                                            <p:txEl>
                                              <p:pRg st="10" end="10"/>
                                            </p:txEl>
                                          </p:spTgt>
                                        </p:tgtEl>
                                        <p:attrNameLst>
                                          <p:attrName>style.visibility</p:attrName>
                                        </p:attrNameLst>
                                      </p:cBhvr>
                                      <p:to>
                                        <p:strVal val="visible"/>
                                      </p:to>
                                    </p:set>
                                    <p:anim calcmode="discrete" valueType="clr">
                                      <p:cBhvr override="childStyle">
                                        <p:cTn id="83" dur="80"/>
                                        <p:tgtEl>
                                          <p:spTgt spid="50179">
                                            <p:txEl>
                                              <p:pRg st="10" end="10"/>
                                            </p:txEl>
                                          </p:spTgt>
                                        </p:tgtEl>
                                        <p:attrNameLst>
                                          <p:attrName>style.color</p:attrName>
                                        </p:attrNameLst>
                                      </p:cBhvr>
                                      <p:tavLst>
                                        <p:tav tm="0">
                                          <p:val>
                                            <p:clrVal>
                                              <a:srgbClr val="130252"/>
                                            </p:clrVal>
                                          </p:val>
                                        </p:tav>
                                        <p:tav tm="50000">
                                          <p:val>
                                            <p:clrVal>
                                              <a:srgbClr val="06700B"/>
                                            </p:clrVal>
                                          </p:val>
                                        </p:tav>
                                      </p:tavLst>
                                    </p:anim>
                                    <p:anim calcmode="discrete" valueType="clr">
                                      <p:cBhvr>
                                        <p:cTn id="84" dur="80"/>
                                        <p:tgtEl>
                                          <p:spTgt spid="50179">
                                            <p:txEl>
                                              <p:pRg st="10" end="10"/>
                                            </p:txEl>
                                          </p:spTgt>
                                        </p:tgtEl>
                                        <p:attrNameLst>
                                          <p:attrName>fillcolor</p:attrName>
                                        </p:attrNameLst>
                                      </p:cBhvr>
                                      <p:tavLst>
                                        <p:tav tm="0">
                                          <p:val>
                                            <p:clrVal>
                                              <a:schemeClr val="accent2"/>
                                            </p:clrVal>
                                          </p:val>
                                        </p:tav>
                                        <p:tav tm="50000">
                                          <p:val>
                                            <p:clrVal>
                                              <a:schemeClr val="hlink"/>
                                            </p:clrVal>
                                          </p:val>
                                        </p:tav>
                                      </p:tavLst>
                                    </p:anim>
                                    <p:set>
                                      <p:cBhvr>
                                        <p:cTn id="85" dur="80"/>
                                        <p:tgtEl>
                                          <p:spTgt spid="50179">
                                            <p:txEl>
                                              <p:pRg st="10" end="10"/>
                                            </p:txEl>
                                          </p:spTgt>
                                        </p:tgtEl>
                                        <p:attrNameLst>
                                          <p:attrName>fill.type</p:attrName>
                                        </p:attrNameLst>
                                      </p:cBhvr>
                                      <p:to>
                                        <p:strVal val="solid"/>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xit" presetSubtype="4" fill="hold" grpId="1" nodeType="clickEffect">
                                  <p:stCondLst>
                                    <p:cond delay="0"/>
                                  </p:stCondLst>
                                  <p:iterate type="lt">
                                    <p:tmPct val="0"/>
                                  </p:iterate>
                                  <p:childTnLst>
                                    <p:anim calcmode="lin" valueType="num">
                                      <p:cBhvr additive="base">
                                        <p:cTn id="89" dur="500"/>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90" dur="500"/>
                                        <p:tgtEl>
                                          <p:spTgt spid="50179">
                                            <p:txEl>
                                              <p:pRg st="0" end="0"/>
                                            </p:txEl>
                                          </p:spTgt>
                                        </p:tgtEl>
                                        <p:attrNameLst>
                                          <p:attrName>ppt_y</p:attrName>
                                        </p:attrNameLst>
                                      </p:cBhvr>
                                      <p:tavLst>
                                        <p:tav tm="0">
                                          <p:val>
                                            <p:strVal val="ppt_y"/>
                                          </p:val>
                                        </p:tav>
                                        <p:tav tm="100000">
                                          <p:val>
                                            <p:strVal val="1+ppt_h/2"/>
                                          </p:val>
                                        </p:tav>
                                      </p:tavLst>
                                    </p:anim>
                                    <p:set>
                                      <p:cBhvr>
                                        <p:cTn id="91" dur="1" fill="hold">
                                          <p:stCondLst>
                                            <p:cond delay="499"/>
                                          </p:stCondLst>
                                        </p:cTn>
                                        <p:tgtEl>
                                          <p:spTgt spid="50179">
                                            <p:txEl>
                                              <p:pRg st="0" end="0"/>
                                            </p:txEl>
                                          </p:spTgt>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xit" presetSubtype="4" fill="hold" grpId="1" nodeType="clickEffect">
                                  <p:stCondLst>
                                    <p:cond delay="0"/>
                                  </p:stCondLst>
                                  <p:iterate type="lt">
                                    <p:tmPct val="0"/>
                                  </p:iterate>
                                  <p:childTnLst>
                                    <p:anim calcmode="lin" valueType="num">
                                      <p:cBhvr additive="base">
                                        <p:cTn id="95" dur="500"/>
                                        <p:tgtEl>
                                          <p:spTgt spid="50179">
                                            <p:txEl>
                                              <p:pRg st="1" end="1"/>
                                            </p:txEl>
                                          </p:spTgt>
                                        </p:tgtEl>
                                        <p:attrNameLst>
                                          <p:attrName>ppt_x</p:attrName>
                                        </p:attrNameLst>
                                      </p:cBhvr>
                                      <p:tavLst>
                                        <p:tav tm="0">
                                          <p:val>
                                            <p:strVal val="ppt_x"/>
                                          </p:val>
                                        </p:tav>
                                        <p:tav tm="100000">
                                          <p:val>
                                            <p:strVal val="ppt_x"/>
                                          </p:val>
                                        </p:tav>
                                      </p:tavLst>
                                    </p:anim>
                                    <p:anim calcmode="lin" valueType="num">
                                      <p:cBhvr additive="base">
                                        <p:cTn id="96" dur="500"/>
                                        <p:tgtEl>
                                          <p:spTgt spid="50179">
                                            <p:txEl>
                                              <p:pRg st="1" end="1"/>
                                            </p:txEl>
                                          </p:spTgt>
                                        </p:tgtEl>
                                        <p:attrNameLst>
                                          <p:attrName>ppt_y</p:attrName>
                                        </p:attrNameLst>
                                      </p:cBhvr>
                                      <p:tavLst>
                                        <p:tav tm="0">
                                          <p:val>
                                            <p:strVal val="ppt_y"/>
                                          </p:val>
                                        </p:tav>
                                        <p:tav tm="100000">
                                          <p:val>
                                            <p:strVal val="1+ppt_h/2"/>
                                          </p:val>
                                        </p:tav>
                                      </p:tavLst>
                                    </p:anim>
                                    <p:set>
                                      <p:cBhvr>
                                        <p:cTn id="97" dur="1" fill="hold">
                                          <p:stCondLst>
                                            <p:cond delay="499"/>
                                          </p:stCondLst>
                                        </p:cTn>
                                        <p:tgtEl>
                                          <p:spTgt spid="50179">
                                            <p:txEl>
                                              <p:pRg st="1" end="1"/>
                                            </p:txEl>
                                          </p:spTgt>
                                        </p:tgtEl>
                                        <p:attrNameLst>
                                          <p:attrName>style.visibility</p:attrName>
                                        </p:attrNameLst>
                                      </p:cBhvr>
                                      <p:to>
                                        <p:strVal val="hidden"/>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2" presetClass="exit" presetSubtype="4" fill="hold" grpId="1" nodeType="clickEffect">
                                  <p:stCondLst>
                                    <p:cond delay="0"/>
                                  </p:stCondLst>
                                  <p:iterate type="lt">
                                    <p:tmPct val="0"/>
                                  </p:iterate>
                                  <p:childTnLst>
                                    <p:anim calcmode="lin" valueType="num">
                                      <p:cBhvr additive="base">
                                        <p:cTn id="101" dur="500"/>
                                        <p:tgtEl>
                                          <p:spTgt spid="50179">
                                            <p:txEl>
                                              <p:pRg st="2" end="2"/>
                                            </p:txEl>
                                          </p:spTgt>
                                        </p:tgtEl>
                                        <p:attrNameLst>
                                          <p:attrName>ppt_x</p:attrName>
                                        </p:attrNameLst>
                                      </p:cBhvr>
                                      <p:tavLst>
                                        <p:tav tm="0">
                                          <p:val>
                                            <p:strVal val="ppt_x"/>
                                          </p:val>
                                        </p:tav>
                                        <p:tav tm="100000">
                                          <p:val>
                                            <p:strVal val="ppt_x"/>
                                          </p:val>
                                        </p:tav>
                                      </p:tavLst>
                                    </p:anim>
                                    <p:anim calcmode="lin" valueType="num">
                                      <p:cBhvr additive="base">
                                        <p:cTn id="102" dur="500"/>
                                        <p:tgtEl>
                                          <p:spTgt spid="50179">
                                            <p:txEl>
                                              <p:pRg st="2" end="2"/>
                                            </p:txEl>
                                          </p:spTgt>
                                        </p:tgtEl>
                                        <p:attrNameLst>
                                          <p:attrName>ppt_y</p:attrName>
                                        </p:attrNameLst>
                                      </p:cBhvr>
                                      <p:tavLst>
                                        <p:tav tm="0">
                                          <p:val>
                                            <p:strVal val="ppt_y"/>
                                          </p:val>
                                        </p:tav>
                                        <p:tav tm="100000">
                                          <p:val>
                                            <p:strVal val="1+ppt_h/2"/>
                                          </p:val>
                                        </p:tav>
                                      </p:tavLst>
                                    </p:anim>
                                    <p:set>
                                      <p:cBhvr>
                                        <p:cTn id="103" dur="1" fill="hold">
                                          <p:stCondLst>
                                            <p:cond delay="499"/>
                                          </p:stCondLst>
                                        </p:cTn>
                                        <p:tgtEl>
                                          <p:spTgt spid="50179">
                                            <p:txEl>
                                              <p:pRg st="2" end="2"/>
                                            </p:txEl>
                                          </p:spTgt>
                                        </p:tgtEl>
                                        <p:attrNameLst>
                                          <p:attrName>style.visibility</p:attrName>
                                        </p:attrNameLst>
                                      </p:cBhvr>
                                      <p:to>
                                        <p:strVal val="hidden"/>
                                      </p:to>
                                    </p:se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 presetClass="exit" presetSubtype="4" fill="hold" grpId="1" nodeType="clickEffect">
                                  <p:stCondLst>
                                    <p:cond delay="0"/>
                                  </p:stCondLst>
                                  <p:iterate type="lt">
                                    <p:tmPct val="0"/>
                                  </p:iterate>
                                  <p:childTnLst>
                                    <p:anim calcmode="lin" valueType="num">
                                      <p:cBhvr additive="base">
                                        <p:cTn id="107" dur="500"/>
                                        <p:tgtEl>
                                          <p:spTgt spid="50179">
                                            <p:txEl>
                                              <p:pRg st="3" end="3"/>
                                            </p:txEl>
                                          </p:spTgt>
                                        </p:tgtEl>
                                        <p:attrNameLst>
                                          <p:attrName>ppt_x</p:attrName>
                                        </p:attrNameLst>
                                      </p:cBhvr>
                                      <p:tavLst>
                                        <p:tav tm="0">
                                          <p:val>
                                            <p:strVal val="ppt_x"/>
                                          </p:val>
                                        </p:tav>
                                        <p:tav tm="100000">
                                          <p:val>
                                            <p:strVal val="ppt_x"/>
                                          </p:val>
                                        </p:tav>
                                      </p:tavLst>
                                    </p:anim>
                                    <p:anim calcmode="lin" valueType="num">
                                      <p:cBhvr additive="base">
                                        <p:cTn id="108" dur="500"/>
                                        <p:tgtEl>
                                          <p:spTgt spid="50179">
                                            <p:txEl>
                                              <p:pRg st="3" end="3"/>
                                            </p:txEl>
                                          </p:spTgt>
                                        </p:tgtEl>
                                        <p:attrNameLst>
                                          <p:attrName>ppt_y</p:attrName>
                                        </p:attrNameLst>
                                      </p:cBhvr>
                                      <p:tavLst>
                                        <p:tav tm="0">
                                          <p:val>
                                            <p:strVal val="ppt_y"/>
                                          </p:val>
                                        </p:tav>
                                        <p:tav tm="100000">
                                          <p:val>
                                            <p:strVal val="1+ppt_h/2"/>
                                          </p:val>
                                        </p:tav>
                                      </p:tavLst>
                                    </p:anim>
                                    <p:set>
                                      <p:cBhvr>
                                        <p:cTn id="109" dur="1" fill="hold">
                                          <p:stCondLst>
                                            <p:cond delay="499"/>
                                          </p:stCondLst>
                                        </p:cTn>
                                        <p:tgtEl>
                                          <p:spTgt spid="50179">
                                            <p:txEl>
                                              <p:pRg st="3" end="3"/>
                                            </p:txEl>
                                          </p:spTgt>
                                        </p:tgtEl>
                                        <p:attrNameLst>
                                          <p:attrName>style.visibility</p:attrName>
                                        </p:attrNameLst>
                                      </p:cBhvr>
                                      <p:to>
                                        <p:strVal val="hidden"/>
                                      </p:to>
                                    </p:se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 presetClass="exit" presetSubtype="4" fill="hold" grpId="1" nodeType="clickEffect">
                                  <p:stCondLst>
                                    <p:cond delay="0"/>
                                  </p:stCondLst>
                                  <p:iterate type="lt">
                                    <p:tmPct val="0"/>
                                  </p:iterate>
                                  <p:childTnLst>
                                    <p:anim calcmode="lin" valueType="num">
                                      <p:cBhvr additive="base">
                                        <p:cTn id="113" dur="500"/>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114" dur="500"/>
                                        <p:tgtEl>
                                          <p:spTgt spid="50179">
                                            <p:txEl>
                                              <p:pRg st="4" end="4"/>
                                            </p:txEl>
                                          </p:spTgt>
                                        </p:tgtEl>
                                        <p:attrNameLst>
                                          <p:attrName>ppt_y</p:attrName>
                                        </p:attrNameLst>
                                      </p:cBhvr>
                                      <p:tavLst>
                                        <p:tav tm="0">
                                          <p:val>
                                            <p:strVal val="ppt_y"/>
                                          </p:val>
                                        </p:tav>
                                        <p:tav tm="100000">
                                          <p:val>
                                            <p:strVal val="1+ppt_h/2"/>
                                          </p:val>
                                        </p:tav>
                                      </p:tavLst>
                                    </p:anim>
                                    <p:set>
                                      <p:cBhvr>
                                        <p:cTn id="115" dur="1" fill="hold">
                                          <p:stCondLst>
                                            <p:cond delay="499"/>
                                          </p:stCondLst>
                                        </p:cTn>
                                        <p:tgtEl>
                                          <p:spTgt spid="50179">
                                            <p:txEl>
                                              <p:pRg st="4" end="4"/>
                                            </p:txEl>
                                          </p:spTgt>
                                        </p:tgtEl>
                                        <p:attrNameLst>
                                          <p:attrName>style.visibility</p:attrName>
                                        </p:attrNameLst>
                                      </p:cBhvr>
                                      <p:to>
                                        <p:strVal val="hidden"/>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xit" presetSubtype="4" fill="hold" grpId="1" nodeType="clickEffect">
                                  <p:stCondLst>
                                    <p:cond delay="0"/>
                                  </p:stCondLst>
                                  <p:iterate type="lt">
                                    <p:tmPct val="0"/>
                                  </p:iterate>
                                  <p:childTnLst>
                                    <p:anim calcmode="lin" valueType="num">
                                      <p:cBhvr additive="base">
                                        <p:cTn id="119" dur="500"/>
                                        <p:tgtEl>
                                          <p:spTgt spid="50179">
                                            <p:txEl>
                                              <p:pRg st="5" end="5"/>
                                            </p:txEl>
                                          </p:spTgt>
                                        </p:tgtEl>
                                        <p:attrNameLst>
                                          <p:attrName>ppt_x</p:attrName>
                                        </p:attrNameLst>
                                      </p:cBhvr>
                                      <p:tavLst>
                                        <p:tav tm="0">
                                          <p:val>
                                            <p:strVal val="ppt_x"/>
                                          </p:val>
                                        </p:tav>
                                        <p:tav tm="100000">
                                          <p:val>
                                            <p:strVal val="ppt_x"/>
                                          </p:val>
                                        </p:tav>
                                      </p:tavLst>
                                    </p:anim>
                                    <p:anim calcmode="lin" valueType="num">
                                      <p:cBhvr additive="base">
                                        <p:cTn id="120" dur="500"/>
                                        <p:tgtEl>
                                          <p:spTgt spid="50179">
                                            <p:txEl>
                                              <p:pRg st="5" end="5"/>
                                            </p:txEl>
                                          </p:spTgt>
                                        </p:tgtEl>
                                        <p:attrNameLst>
                                          <p:attrName>ppt_y</p:attrName>
                                        </p:attrNameLst>
                                      </p:cBhvr>
                                      <p:tavLst>
                                        <p:tav tm="0">
                                          <p:val>
                                            <p:strVal val="ppt_y"/>
                                          </p:val>
                                        </p:tav>
                                        <p:tav tm="100000">
                                          <p:val>
                                            <p:strVal val="1+ppt_h/2"/>
                                          </p:val>
                                        </p:tav>
                                      </p:tavLst>
                                    </p:anim>
                                    <p:set>
                                      <p:cBhvr>
                                        <p:cTn id="121" dur="1" fill="hold">
                                          <p:stCondLst>
                                            <p:cond delay="499"/>
                                          </p:stCondLst>
                                        </p:cTn>
                                        <p:tgtEl>
                                          <p:spTgt spid="50179">
                                            <p:txEl>
                                              <p:pRg st="5" end="5"/>
                                            </p:txEl>
                                          </p:spTgt>
                                        </p:tgtEl>
                                        <p:attrNameLst>
                                          <p:attrName>style.visibility</p:attrName>
                                        </p:attrNameLst>
                                      </p:cBhvr>
                                      <p:to>
                                        <p:strVal val="hidden"/>
                                      </p:to>
                                    </p:se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 presetClass="exit" presetSubtype="4" fill="hold" grpId="1" nodeType="clickEffect">
                                  <p:stCondLst>
                                    <p:cond delay="0"/>
                                  </p:stCondLst>
                                  <p:iterate type="lt">
                                    <p:tmPct val="0"/>
                                  </p:iterate>
                                  <p:childTnLst>
                                    <p:anim calcmode="lin" valueType="num">
                                      <p:cBhvr additive="base">
                                        <p:cTn id="125" dur="500"/>
                                        <p:tgtEl>
                                          <p:spTgt spid="50179">
                                            <p:txEl>
                                              <p:pRg st="6" end="6"/>
                                            </p:txEl>
                                          </p:spTgt>
                                        </p:tgtEl>
                                        <p:attrNameLst>
                                          <p:attrName>ppt_x</p:attrName>
                                        </p:attrNameLst>
                                      </p:cBhvr>
                                      <p:tavLst>
                                        <p:tav tm="0">
                                          <p:val>
                                            <p:strVal val="ppt_x"/>
                                          </p:val>
                                        </p:tav>
                                        <p:tav tm="100000">
                                          <p:val>
                                            <p:strVal val="ppt_x"/>
                                          </p:val>
                                        </p:tav>
                                      </p:tavLst>
                                    </p:anim>
                                    <p:anim calcmode="lin" valueType="num">
                                      <p:cBhvr additive="base">
                                        <p:cTn id="126" dur="500"/>
                                        <p:tgtEl>
                                          <p:spTgt spid="50179">
                                            <p:txEl>
                                              <p:pRg st="6" end="6"/>
                                            </p:txEl>
                                          </p:spTgt>
                                        </p:tgtEl>
                                        <p:attrNameLst>
                                          <p:attrName>ppt_y</p:attrName>
                                        </p:attrNameLst>
                                      </p:cBhvr>
                                      <p:tavLst>
                                        <p:tav tm="0">
                                          <p:val>
                                            <p:strVal val="ppt_y"/>
                                          </p:val>
                                        </p:tav>
                                        <p:tav tm="100000">
                                          <p:val>
                                            <p:strVal val="1+ppt_h/2"/>
                                          </p:val>
                                        </p:tav>
                                      </p:tavLst>
                                    </p:anim>
                                    <p:set>
                                      <p:cBhvr>
                                        <p:cTn id="127" dur="1" fill="hold">
                                          <p:stCondLst>
                                            <p:cond delay="499"/>
                                          </p:stCondLst>
                                        </p:cTn>
                                        <p:tgtEl>
                                          <p:spTgt spid="50179">
                                            <p:txEl>
                                              <p:pRg st="6" end="6"/>
                                            </p:txEl>
                                          </p:spTgt>
                                        </p:tgtEl>
                                        <p:attrNameLst>
                                          <p:attrName>style.visibility</p:attrName>
                                        </p:attrNameLst>
                                      </p:cBhvr>
                                      <p:to>
                                        <p:strVal val="hidden"/>
                                      </p:to>
                                    </p:se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 presetClass="exit" presetSubtype="4" fill="hold" grpId="1" nodeType="clickEffect">
                                  <p:stCondLst>
                                    <p:cond delay="0"/>
                                  </p:stCondLst>
                                  <p:iterate type="lt">
                                    <p:tmPct val="0"/>
                                  </p:iterate>
                                  <p:childTnLst>
                                    <p:anim calcmode="lin" valueType="num">
                                      <p:cBhvr additive="base">
                                        <p:cTn id="131" dur="500"/>
                                        <p:tgtEl>
                                          <p:spTgt spid="50179">
                                            <p:txEl>
                                              <p:pRg st="7" end="7"/>
                                            </p:txEl>
                                          </p:spTgt>
                                        </p:tgtEl>
                                        <p:attrNameLst>
                                          <p:attrName>ppt_x</p:attrName>
                                        </p:attrNameLst>
                                      </p:cBhvr>
                                      <p:tavLst>
                                        <p:tav tm="0">
                                          <p:val>
                                            <p:strVal val="ppt_x"/>
                                          </p:val>
                                        </p:tav>
                                        <p:tav tm="100000">
                                          <p:val>
                                            <p:strVal val="ppt_x"/>
                                          </p:val>
                                        </p:tav>
                                      </p:tavLst>
                                    </p:anim>
                                    <p:anim calcmode="lin" valueType="num">
                                      <p:cBhvr additive="base">
                                        <p:cTn id="132" dur="500"/>
                                        <p:tgtEl>
                                          <p:spTgt spid="50179">
                                            <p:txEl>
                                              <p:pRg st="7" end="7"/>
                                            </p:txEl>
                                          </p:spTgt>
                                        </p:tgtEl>
                                        <p:attrNameLst>
                                          <p:attrName>ppt_y</p:attrName>
                                        </p:attrNameLst>
                                      </p:cBhvr>
                                      <p:tavLst>
                                        <p:tav tm="0">
                                          <p:val>
                                            <p:strVal val="ppt_y"/>
                                          </p:val>
                                        </p:tav>
                                        <p:tav tm="100000">
                                          <p:val>
                                            <p:strVal val="1+ppt_h/2"/>
                                          </p:val>
                                        </p:tav>
                                      </p:tavLst>
                                    </p:anim>
                                    <p:set>
                                      <p:cBhvr>
                                        <p:cTn id="133" dur="1" fill="hold">
                                          <p:stCondLst>
                                            <p:cond delay="499"/>
                                          </p:stCondLst>
                                        </p:cTn>
                                        <p:tgtEl>
                                          <p:spTgt spid="50179">
                                            <p:txEl>
                                              <p:pRg st="7" end="7"/>
                                            </p:txEl>
                                          </p:spTgt>
                                        </p:tgtEl>
                                        <p:attrNameLst>
                                          <p:attrName>style.visibility</p:attrName>
                                        </p:attrNameLst>
                                      </p:cBhvr>
                                      <p:to>
                                        <p:strVal val="hidden"/>
                                      </p:to>
                                    </p:se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 presetClass="exit" presetSubtype="4" fill="hold" grpId="1" nodeType="clickEffect">
                                  <p:stCondLst>
                                    <p:cond delay="0"/>
                                  </p:stCondLst>
                                  <p:iterate type="lt">
                                    <p:tmPct val="0"/>
                                  </p:iterate>
                                  <p:childTnLst>
                                    <p:anim calcmode="lin" valueType="num">
                                      <p:cBhvr additive="base">
                                        <p:cTn id="137" dur="500"/>
                                        <p:tgtEl>
                                          <p:spTgt spid="50179">
                                            <p:txEl>
                                              <p:pRg st="8" end="8"/>
                                            </p:txEl>
                                          </p:spTgt>
                                        </p:tgtEl>
                                        <p:attrNameLst>
                                          <p:attrName>ppt_x</p:attrName>
                                        </p:attrNameLst>
                                      </p:cBhvr>
                                      <p:tavLst>
                                        <p:tav tm="0">
                                          <p:val>
                                            <p:strVal val="ppt_x"/>
                                          </p:val>
                                        </p:tav>
                                        <p:tav tm="100000">
                                          <p:val>
                                            <p:strVal val="ppt_x"/>
                                          </p:val>
                                        </p:tav>
                                      </p:tavLst>
                                    </p:anim>
                                    <p:anim calcmode="lin" valueType="num">
                                      <p:cBhvr additive="base">
                                        <p:cTn id="138" dur="500"/>
                                        <p:tgtEl>
                                          <p:spTgt spid="50179">
                                            <p:txEl>
                                              <p:pRg st="8" end="8"/>
                                            </p:txEl>
                                          </p:spTgt>
                                        </p:tgtEl>
                                        <p:attrNameLst>
                                          <p:attrName>ppt_y</p:attrName>
                                        </p:attrNameLst>
                                      </p:cBhvr>
                                      <p:tavLst>
                                        <p:tav tm="0">
                                          <p:val>
                                            <p:strVal val="ppt_y"/>
                                          </p:val>
                                        </p:tav>
                                        <p:tav tm="100000">
                                          <p:val>
                                            <p:strVal val="1+ppt_h/2"/>
                                          </p:val>
                                        </p:tav>
                                      </p:tavLst>
                                    </p:anim>
                                    <p:set>
                                      <p:cBhvr>
                                        <p:cTn id="139" dur="1" fill="hold">
                                          <p:stCondLst>
                                            <p:cond delay="499"/>
                                          </p:stCondLst>
                                        </p:cTn>
                                        <p:tgtEl>
                                          <p:spTgt spid="50179">
                                            <p:txEl>
                                              <p:pRg st="8" end="8"/>
                                            </p:txEl>
                                          </p:spTgt>
                                        </p:tgtEl>
                                        <p:attrNameLst>
                                          <p:attrName>style.visibility</p:attrName>
                                        </p:attrNameLst>
                                      </p:cBhvr>
                                      <p:to>
                                        <p:strVal val="hidden"/>
                                      </p:to>
                                    </p:se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 presetClass="exit" presetSubtype="4" fill="hold" grpId="1" nodeType="clickEffect">
                                  <p:stCondLst>
                                    <p:cond delay="0"/>
                                  </p:stCondLst>
                                  <p:iterate type="lt">
                                    <p:tmPct val="0"/>
                                  </p:iterate>
                                  <p:childTnLst>
                                    <p:anim calcmode="lin" valueType="num">
                                      <p:cBhvr additive="base">
                                        <p:cTn id="143" dur="500"/>
                                        <p:tgtEl>
                                          <p:spTgt spid="50179">
                                            <p:txEl>
                                              <p:pRg st="9" end="9"/>
                                            </p:txEl>
                                          </p:spTgt>
                                        </p:tgtEl>
                                        <p:attrNameLst>
                                          <p:attrName>ppt_x</p:attrName>
                                        </p:attrNameLst>
                                      </p:cBhvr>
                                      <p:tavLst>
                                        <p:tav tm="0">
                                          <p:val>
                                            <p:strVal val="ppt_x"/>
                                          </p:val>
                                        </p:tav>
                                        <p:tav tm="100000">
                                          <p:val>
                                            <p:strVal val="ppt_x"/>
                                          </p:val>
                                        </p:tav>
                                      </p:tavLst>
                                    </p:anim>
                                    <p:anim calcmode="lin" valueType="num">
                                      <p:cBhvr additive="base">
                                        <p:cTn id="144" dur="500"/>
                                        <p:tgtEl>
                                          <p:spTgt spid="50179">
                                            <p:txEl>
                                              <p:pRg st="9" end="9"/>
                                            </p:txEl>
                                          </p:spTgt>
                                        </p:tgtEl>
                                        <p:attrNameLst>
                                          <p:attrName>ppt_y</p:attrName>
                                        </p:attrNameLst>
                                      </p:cBhvr>
                                      <p:tavLst>
                                        <p:tav tm="0">
                                          <p:val>
                                            <p:strVal val="ppt_y"/>
                                          </p:val>
                                        </p:tav>
                                        <p:tav tm="100000">
                                          <p:val>
                                            <p:strVal val="1+ppt_h/2"/>
                                          </p:val>
                                        </p:tav>
                                      </p:tavLst>
                                    </p:anim>
                                    <p:set>
                                      <p:cBhvr>
                                        <p:cTn id="145" dur="1" fill="hold">
                                          <p:stCondLst>
                                            <p:cond delay="499"/>
                                          </p:stCondLst>
                                        </p:cTn>
                                        <p:tgtEl>
                                          <p:spTgt spid="50179">
                                            <p:txEl>
                                              <p:pRg st="9" end="9"/>
                                            </p:txEl>
                                          </p:spTgt>
                                        </p:tgtEl>
                                        <p:attrNameLst>
                                          <p:attrName>style.visibility</p:attrName>
                                        </p:attrNameLst>
                                      </p:cBhvr>
                                      <p:to>
                                        <p:strVal val="hidden"/>
                                      </p:to>
                                    </p:se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 presetClass="exit" presetSubtype="4" fill="hold" grpId="1" nodeType="clickEffect">
                                  <p:stCondLst>
                                    <p:cond delay="0"/>
                                  </p:stCondLst>
                                  <p:iterate type="lt">
                                    <p:tmPct val="0"/>
                                  </p:iterate>
                                  <p:childTnLst>
                                    <p:anim calcmode="lin" valueType="num">
                                      <p:cBhvr additive="base">
                                        <p:cTn id="149" dur="500"/>
                                        <p:tgtEl>
                                          <p:spTgt spid="50179">
                                            <p:txEl>
                                              <p:pRg st="10" end="10"/>
                                            </p:txEl>
                                          </p:spTgt>
                                        </p:tgtEl>
                                        <p:attrNameLst>
                                          <p:attrName>ppt_x</p:attrName>
                                        </p:attrNameLst>
                                      </p:cBhvr>
                                      <p:tavLst>
                                        <p:tav tm="0">
                                          <p:val>
                                            <p:strVal val="ppt_x"/>
                                          </p:val>
                                        </p:tav>
                                        <p:tav tm="100000">
                                          <p:val>
                                            <p:strVal val="ppt_x"/>
                                          </p:val>
                                        </p:tav>
                                      </p:tavLst>
                                    </p:anim>
                                    <p:anim calcmode="lin" valueType="num">
                                      <p:cBhvr additive="base">
                                        <p:cTn id="150" dur="500"/>
                                        <p:tgtEl>
                                          <p:spTgt spid="50179">
                                            <p:txEl>
                                              <p:pRg st="10" end="10"/>
                                            </p:txEl>
                                          </p:spTgt>
                                        </p:tgtEl>
                                        <p:attrNameLst>
                                          <p:attrName>ppt_y</p:attrName>
                                        </p:attrNameLst>
                                      </p:cBhvr>
                                      <p:tavLst>
                                        <p:tav tm="0">
                                          <p:val>
                                            <p:strVal val="ppt_y"/>
                                          </p:val>
                                        </p:tav>
                                        <p:tav tm="100000">
                                          <p:val>
                                            <p:strVal val="1+ppt_h/2"/>
                                          </p:val>
                                        </p:tav>
                                      </p:tavLst>
                                    </p:anim>
                                    <p:set>
                                      <p:cBhvr>
                                        <p:cTn id="151" dur="1" fill="hold">
                                          <p:stCondLst>
                                            <p:cond delay="499"/>
                                          </p:stCondLst>
                                        </p:cTn>
                                        <p:tgtEl>
                                          <p:spTgt spid="50179">
                                            <p:txEl>
                                              <p:pRg st="10" end="10"/>
                                            </p:txEl>
                                          </p:spTgt>
                                        </p:tgtEl>
                                        <p:attrNameLst>
                                          <p:attrName>style.visibility</p:attrName>
                                        </p:attrNameLst>
                                      </p:cBhvr>
                                      <p:to>
                                        <p:strVal val="hidden"/>
                                      </p:to>
                                    </p:set>
                                  </p:childTnLst>
                                </p:cTn>
                              </p:par>
                              <p:par>
                                <p:cTn id="152" presetID="2" presetClass="exit" presetSubtype="4" fill="hold" grpId="1" nodeType="withEffect">
                                  <p:stCondLst>
                                    <p:cond delay="0"/>
                                  </p:stCondLst>
                                  <p:iterate type="lt">
                                    <p:tmPct val="0"/>
                                  </p:iterate>
                                  <p:childTnLst>
                                    <p:anim calcmode="lin" valueType="num">
                                      <p:cBhvr additive="base">
                                        <p:cTn id="153" dur="500"/>
                                        <p:tgtEl>
                                          <p:spTgt spid="50178"/>
                                        </p:tgtEl>
                                        <p:attrNameLst>
                                          <p:attrName>ppt_x</p:attrName>
                                        </p:attrNameLst>
                                      </p:cBhvr>
                                      <p:tavLst>
                                        <p:tav tm="0">
                                          <p:val>
                                            <p:strVal val="ppt_x"/>
                                          </p:val>
                                        </p:tav>
                                        <p:tav tm="100000">
                                          <p:val>
                                            <p:strVal val="ppt_x"/>
                                          </p:val>
                                        </p:tav>
                                      </p:tavLst>
                                    </p:anim>
                                    <p:anim calcmode="lin" valueType="num">
                                      <p:cBhvr additive="base">
                                        <p:cTn id="154" dur="500"/>
                                        <p:tgtEl>
                                          <p:spTgt spid="50178"/>
                                        </p:tgtEl>
                                        <p:attrNameLst>
                                          <p:attrName>ppt_y</p:attrName>
                                        </p:attrNameLst>
                                      </p:cBhvr>
                                      <p:tavLst>
                                        <p:tav tm="0">
                                          <p:val>
                                            <p:strVal val="ppt_y"/>
                                          </p:val>
                                        </p:tav>
                                        <p:tav tm="100000">
                                          <p:val>
                                            <p:strVal val="1+ppt_h/2"/>
                                          </p:val>
                                        </p:tav>
                                      </p:tavLst>
                                    </p:anim>
                                    <p:set>
                                      <p:cBhvr>
                                        <p:cTn id="155" dur="1" fill="hold">
                                          <p:stCondLst>
                                            <p:cond delay="499"/>
                                          </p:stCondLst>
                                        </p:cTn>
                                        <p:tgtEl>
                                          <p:spTgt spid="501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8" grpId="1"/>
      <p:bldP spid="50179" grpId="0" uiExpand="1" build="p"/>
      <p:bldP spid="50179"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F4FC576-3D25-4E81-B9D6-79DE8077D8B9}"/>
              </a:ext>
            </a:extLst>
          </p:cNvPr>
          <p:cNvSpPr>
            <a:spLocks noGrp="1" noChangeArrowheads="1"/>
          </p:cNvSpPr>
          <p:nvPr>
            <p:ph type="title"/>
          </p:nvPr>
        </p:nvSpPr>
        <p:spPr>
          <a:xfrm>
            <a:off x="0" y="0"/>
            <a:ext cx="9467850" cy="1462088"/>
          </a:xfrm>
        </p:spPr>
        <p:txBody>
          <a:bodyPr/>
          <a:lstStyle/>
          <a:p>
            <a:pPr algn="ctr"/>
            <a:r>
              <a:rPr lang="sl-SI" altLang="sl-SI">
                <a:latin typeface="Lucida Handwriting" panose="03010101010101010101" pitchFamily="66" charset="0"/>
              </a:rPr>
              <a:t>Zakonske uredbe v Sloveniji</a:t>
            </a:r>
          </a:p>
        </p:txBody>
      </p:sp>
      <p:sp>
        <p:nvSpPr>
          <p:cNvPr id="11267" name="Rectangle 3">
            <a:extLst>
              <a:ext uri="{FF2B5EF4-FFF2-40B4-BE49-F238E27FC236}">
                <a16:creationId xmlns:a16="http://schemas.microsoft.com/office/drawing/2014/main" id="{5E213C06-405F-4270-BFC0-B1E2DC2F41A1}"/>
              </a:ext>
            </a:extLst>
          </p:cNvPr>
          <p:cNvSpPr>
            <a:spLocks noGrp="1" noChangeArrowheads="1"/>
          </p:cNvSpPr>
          <p:nvPr>
            <p:ph type="body" idx="1"/>
          </p:nvPr>
        </p:nvSpPr>
        <p:spPr>
          <a:xfrm>
            <a:off x="685800" y="1196975"/>
            <a:ext cx="7772400" cy="5545138"/>
          </a:xfrm>
        </p:spPr>
        <p:txBody>
          <a:bodyPr/>
          <a:lstStyle/>
          <a:p>
            <a:pPr>
              <a:lnSpc>
                <a:spcPct val="90000"/>
              </a:lnSpc>
              <a:buFontTx/>
              <a:buNone/>
            </a:pPr>
            <a:r>
              <a:rPr lang="sl-SI" altLang="sl-SI" sz="2400">
                <a:latin typeface="Comic Sans MS" panose="030F0702030302020204" pitchFamily="66" charset="0"/>
              </a:rPr>
              <a:t>    </a:t>
            </a:r>
            <a:r>
              <a:rPr lang="sl-SI" altLang="sl-SI" sz="2400">
                <a:solidFill>
                  <a:srgbClr val="06700B"/>
                </a:solidFill>
                <a:latin typeface="Lucida Handwriting" panose="03010101010101010101" pitchFamily="66" charset="0"/>
              </a:rPr>
              <a:t>V Sloveniji promet in uporabo pirotehničnih izdelkov ureja Zakon o eksplozivih, po katerem spadajo petarde v II. razred pirotehničnih izdelkov. Mladoletnikom do 15 leta  je dovoljena  in uporaba pirotehničnih izdelkov razreda II le, če so pod nadzorstvom  staršev ali skrbnikov. Prodaja tovrstnih izdelkov je po zakonu dovoljena od 19. do 31. decembra, uporaba pa od 26. decembra do 2. januarja, vendar pa ne v strnjenih stanovanjskih naseljih, v zgradbah in vseh zaprtih prostorih, v bližini bolnišnic, v prevoznih sredstvih za  in na površinah, kjer potekajo javni shodi ali javne prireditve.</a:t>
            </a:r>
          </a:p>
        </p:txBody>
      </p:sp>
    </p:spTree>
    <p:custDataLst>
      <p:tags r:id="rId1"/>
    </p:custData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heel(4)">
                                      <p:cBhvr>
                                        <p:cTn id="7" dur="500"/>
                                        <p:tgtEl>
                                          <p:spTgt spid="11266"/>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1267">
                                            <p:txEl>
                                              <p:pRg st="0" end="0"/>
                                            </p:txEl>
                                          </p:spTgt>
                                        </p:tgtEl>
                                        <p:attrNameLst>
                                          <p:attrName>style.visibility</p:attrName>
                                        </p:attrNameLst>
                                      </p:cBhvr>
                                      <p:to>
                                        <p:strVal val="visible"/>
                                      </p:to>
                                    </p:set>
                                    <p:animEffect transition="in" filter="wheel(4)">
                                      <p:cBhvr>
                                        <p:cTn id="10" dur="500"/>
                                        <p:tgtEl>
                                          <p:spTgt spid="1126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xit" presetSubtype="0" fill="hold" grpId="1" nodeType="clickEffect">
                                  <p:stCondLst>
                                    <p:cond delay="0"/>
                                  </p:stCondLst>
                                  <p:childTnLst>
                                    <p:animEffect transition="out" filter="wedge">
                                      <p:cBhvr>
                                        <p:cTn id="14" dur="500"/>
                                        <p:tgtEl>
                                          <p:spTgt spid="11266"/>
                                        </p:tgtEl>
                                      </p:cBhvr>
                                    </p:animEffect>
                                    <p:set>
                                      <p:cBhvr>
                                        <p:cTn id="15" dur="1" fill="hold">
                                          <p:stCondLst>
                                            <p:cond delay="499"/>
                                          </p:stCondLst>
                                        </p:cTn>
                                        <p:tgtEl>
                                          <p:spTgt spid="11266"/>
                                        </p:tgtEl>
                                        <p:attrNameLst>
                                          <p:attrName>style.visibility</p:attrName>
                                        </p:attrNameLst>
                                      </p:cBhvr>
                                      <p:to>
                                        <p:strVal val="hidden"/>
                                      </p:to>
                                    </p:set>
                                  </p:childTnLst>
                                </p:cTn>
                              </p:par>
                              <p:par>
                                <p:cTn id="16" presetID="20" presetClass="exit" presetSubtype="0" fill="hold" grpId="1" nodeType="withEffect">
                                  <p:stCondLst>
                                    <p:cond delay="0"/>
                                  </p:stCondLst>
                                  <p:childTnLst>
                                    <p:animEffect transition="out" filter="wedge">
                                      <p:cBhvr>
                                        <p:cTn id="17" dur="500"/>
                                        <p:tgtEl>
                                          <p:spTgt spid="11267">
                                            <p:txEl>
                                              <p:pRg st="0" end="0"/>
                                            </p:txEl>
                                          </p:spTgt>
                                        </p:tgtEl>
                                      </p:cBhvr>
                                    </p:animEffect>
                                    <p:set>
                                      <p:cBhvr>
                                        <p:cTn id="18" dur="1" fill="hold">
                                          <p:stCondLst>
                                            <p:cond delay="499"/>
                                          </p:stCondLst>
                                        </p:cTn>
                                        <p:tgtEl>
                                          <p:spTgt spid="1126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6" grpId="1"/>
      <p:bldP spid="11267" grpId="0" build="p"/>
      <p:bldP spid="11267"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1400F84-E21B-4A8C-8752-7EA8B819B694}"/>
              </a:ext>
            </a:extLst>
          </p:cNvPr>
          <p:cNvSpPr>
            <a:spLocks noGrp="1" noChangeArrowheads="1"/>
          </p:cNvSpPr>
          <p:nvPr>
            <p:ph type="title"/>
          </p:nvPr>
        </p:nvSpPr>
        <p:spPr>
          <a:xfrm>
            <a:off x="0" y="0"/>
            <a:ext cx="9144000" cy="1462088"/>
          </a:xfrm>
        </p:spPr>
        <p:txBody>
          <a:bodyPr/>
          <a:lstStyle/>
          <a:p>
            <a:pPr algn="ctr"/>
            <a:r>
              <a:rPr lang="sl-SI" altLang="sl-SI">
                <a:effectLst>
                  <a:outerShdw blurRad="38100" dist="38100" dir="2700000" algn="tl">
                    <a:srgbClr val="AF273E"/>
                  </a:outerShdw>
                </a:effectLst>
              </a:rPr>
              <a:t>    </a:t>
            </a:r>
            <a:r>
              <a:rPr lang="sl-SI" altLang="sl-SI">
                <a:effectLst>
                  <a:outerShdw blurRad="38100" dist="38100" dir="2700000" algn="tl">
                    <a:srgbClr val="AF273E"/>
                  </a:outerShdw>
                </a:effectLst>
                <a:latin typeface="Lucida Handwriting" panose="03010101010101010101" pitchFamily="66" charset="0"/>
              </a:rPr>
              <a:t>Klasifikacije</a:t>
            </a:r>
          </a:p>
        </p:txBody>
      </p:sp>
      <p:sp>
        <p:nvSpPr>
          <p:cNvPr id="12293" name="Rectangle 5">
            <a:extLst>
              <a:ext uri="{FF2B5EF4-FFF2-40B4-BE49-F238E27FC236}">
                <a16:creationId xmlns:a16="http://schemas.microsoft.com/office/drawing/2014/main" id="{B69238D8-B14B-4A41-8157-B0D81B3D06B1}"/>
              </a:ext>
            </a:extLst>
          </p:cNvPr>
          <p:cNvSpPr>
            <a:spLocks noGrp="1" noChangeArrowheads="1"/>
          </p:cNvSpPr>
          <p:nvPr>
            <p:ph type="body" idx="1"/>
          </p:nvPr>
        </p:nvSpPr>
        <p:spPr>
          <a:xfrm>
            <a:off x="0" y="1268413"/>
            <a:ext cx="9144000" cy="5589587"/>
          </a:xfrm>
          <a:noFill/>
          <a:ln/>
        </p:spPr>
        <p:txBody>
          <a:bodyPr/>
          <a:lstStyle/>
          <a:p>
            <a:r>
              <a:rPr lang="sl-SI" altLang="sl-SI">
                <a:solidFill>
                  <a:srgbClr val="06700B"/>
                </a:solidFill>
                <a:latin typeface="Lucida Handwriting" panose="03010101010101010101" pitchFamily="66" charset="0"/>
              </a:rPr>
              <a:t>Razred 1 pirotehnične igrače</a:t>
            </a:r>
          </a:p>
          <a:p>
            <a:r>
              <a:rPr lang="sl-SI" altLang="sl-SI">
                <a:solidFill>
                  <a:srgbClr val="06700B"/>
                </a:solidFill>
                <a:latin typeface="Lucida Handwriting" panose="03010101010101010101" pitchFamily="66" charset="0"/>
              </a:rPr>
              <a:t>Razred 2 izdelki za male ognjemete</a:t>
            </a:r>
          </a:p>
          <a:p>
            <a:r>
              <a:rPr lang="sl-SI" altLang="sl-SI">
                <a:solidFill>
                  <a:srgbClr val="06700B"/>
                </a:solidFill>
                <a:latin typeface="Lucida Handwriting" panose="03010101010101010101" pitchFamily="66" charset="0"/>
              </a:rPr>
              <a:t>Razred 3 izdelki za srednje ognjemete</a:t>
            </a:r>
          </a:p>
          <a:p>
            <a:r>
              <a:rPr lang="sl-SI" altLang="sl-SI">
                <a:solidFill>
                  <a:srgbClr val="06700B"/>
                </a:solidFill>
                <a:latin typeface="Lucida Handwriting" panose="03010101010101010101" pitchFamily="66" charset="0"/>
              </a:rPr>
              <a:t>Razred 4 izdelki za velike ognjemete</a:t>
            </a:r>
          </a:p>
          <a:p>
            <a:r>
              <a:rPr lang="sl-SI" altLang="sl-SI">
                <a:solidFill>
                  <a:srgbClr val="06700B"/>
                </a:solidFill>
                <a:latin typeface="Lucida Handwriting" panose="03010101010101010101" pitchFamily="66" charset="0"/>
              </a:rPr>
              <a:t>Razred 5 pirotehnični izdelki za tehnične namene</a:t>
            </a:r>
          </a:p>
        </p:txBody>
      </p:sp>
    </p:spTree>
    <p:custDataLst>
      <p:tags r:id="rId1"/>
    </p:custData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heel(4)">
                                      <p:cBhvr>
                                        <p:cTn id="7" dur="500"/>
                                        <p:tgtEl>
                                          <p:spTgt spid="12290"/>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2293">
                                            <p:txEl>
                                              <p:pRg st="0" end="0"/>
                                            </p:txEl>
                                          </p:spTgt>
                                        </p:tgtEl>
                                        <p:attrNameLst>
                                          <p:attrName>style.visibility</p:attrName>
                                        </p:attrNameLst>
                                      </p:cBhvr>
                                      <p:to>
                                        <p:strVal val="visible"/>
                                      </p:to>
                                    </p:set>
                                    <p:animEffect transition="in" filter="wheel(4)">
                                      <p:cBhvr>
                                        <p:cTn id="10" dur="500"/>
                                        <p:tgtEl>
                                          <p:spTgt spid="1229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12293">
                                            <p:txEl>
                                              <p:pRg st="1" end="1"/>
                                            </p:txEl>
                                          </p:spTgt>
                                        </p:tgtEl>
                                        <p:attrNameLst>
                                          <p:attrName>style.visibility</p:attrName>
                                        </p:attrNameLst>
                                      </p:cBhvr>
                                      <p:to>
                                        <p:strVal val="visible"/>
                                      </p:to>
                                    </p:set>
                                    <p:animEffect transition="in" filter="wheel(4)">
                                      <p:cBhvr>
                                        <p:cTn id="15" dur="500"/>
                                        <p:tgtEl>
                                          <p:spTgt spid="1229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12293">
                                            <p:txEl>
                                              <p:pRg st="2" end="2"/>
                                            </p:txEl>
                                          </p:spTgt>
                                        </p:tgtEl>
                                        <p:attrNameLst>
                                          <p:attrName>style.visibility</p:attrName>
                                        </p:attrNameLst>
                                      </p:cBhvr>
                                      <p:to>
                                        <p:strVal val="visible"/>
                                      </p:to>
                                    </p:set>
                                    <p:animEffect transition="in" filter="wheel(4)">
                                      <p:cBhvr>
                                        <p:cTn id="20" dur="500"/>
                                        <p:tgtEl>
                                          <p:spTgt spid="1229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12293">
                                            <p:txEl>
                                              <p:pRg st="3" end="3"/>
                                            </p:txEl>
                                          </p:spTgt>
                                        </p:tgtEl>
                                        <p:attrNameLst>
                                          <p:attrName>style.visibility</p:attrName>
                                        </p:attrNameLst>
                                      </p:cBhvr>
                                      <p:to>
                                        <p:strVal val="visible"/>
                                      </p:to>
                                    </p:set>
                                    <p:animEffect transition="in" filter="wheel(4)">
                                      <p:cBhvr>
                                        <p:cTn id="25" dur="500"/>
                                        <p:tgtEl>
                                          <p:spTgt spid="12293">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12293">
                                            <p:txEl>
                                              <p:pRg st="4" end="4"/>
                                            </p:txEl>
                                          </p:spTgt>
                                        </p:tgtEl>
                                        <p:attrNameLst>
                                          <p:attrName>style.visibility</p:attrName>
                                        </p:attrNameLst>
                                      </p:cBhvr>
                                      <p:to>
                                        <p:strVal val="visible"/>
                                      </p:to>
                                    </p:set>
                                    <p:animEffect transition="in" filter="wheel(4)">
                                      <p:cBhvr>
                                        <p:cTn id="30" dur="500"/>
                                        <p:tgtEl>
                                          <p:spTgt spid="12293">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0" presetClass="exit" presetSubtype="0" fill="hold" grpId="1" nodeType="clickEffect">
                                  <p:stCondLst>
                                    <p:cond delay="0"/>
                                  </p:stCondLst>
                                  <p:childTnLst>
                                    <p:animEffect transition="out" filter="wedge">
                                      <p:cBhvr>
                                        <p:cTn id="34" dur="500"/>
                                        <p:tgtEl>
                                          <p:spTgt spid="12290"/>
                                        </p:tgtEl>
                                      </p:cBhvr>
                                    </p:animEffect>
                                    <p:set>
                                      <p:cBhvr>
                                        <p:cTn id="35" dur="1" fill="hold">
                                          <p:stCondLst>
                                            <p:cond delay="499"/>
                                          </p:stCondLst>
                                        </p:cTn>
                                        <p:tgtEl>
                                          <p:spTgt spid="12290"/>
                                        </p:tgtEl>
                                        <p:attrNameLst>
                                          <p:attrName>style.visibility</p:attrName>
                                        </p:attrNameLst>
                                      </p:cBhvr>
                                      <p:to>
                                        <p:strVal val="hidden"/>
                                      </p:to>
                                    </p:set>
                                  </p:childTnLst>
                                </p:cTn>
                              </p:par>
                              <p:par>
                                <p:cTn id="36" presetID="20" presetClass="exit" presetSubtype="0" fill="hold" grpId="1" nodeType="withEffect">
                                  <p:stCondLst>
                                    <p:cond delay="0"/>
                                  </p:stCondLst>
                                  <p:childTnLst>
                                    <p:animEffect transition="out" filter="wedge">
                                      <p:cBhvr>
                                        <p:cTn id="37" dur="500"/>
                                        <p:tgtEl>
                                          <p:spTgt spid="12293">
                                            <p:txEl>
                                              <p:pRg st="0" end="0"/>
                                            </p:txEl>
                                          </p:spTgt>
                                        </p:tgtEl>
                                      </p:cBhvr>
                                    </p:animEffect>
                                    <p:set>
                                      <p:cBhvr>
                                        <p:cTn id="38" dur="1" fill="hold">
                                          <p:stCondLst>
                                            <p:cond delay="499"/>
                                          </p:stCondLst>
                                        </p:cTn>
                                        <p:tgtEl>
                                          <p:spTgt spid="12293">
                                            <p:txEl>
                                              <p:pRg st="0" end="0"/>
                                            </p:txEl>
                                          </p:spTgt>
                                        </p:tgtEl>
                                        <p:attrNameLst>
                                          <p:attrName>style.visibility</p:attrName>
                                        </p:attrNameLst>
                                      </p:cBhvr>
                                      <p:to>
                                        <p:strVal val="hidden"/>
                                      </p:to>
                                    </p:set>
                                  </p:childTnLst>
                                </p:cTn>
                              </p:par>
                              <p:par>
                                <p:cTn id="39" presetID="20" presetClass="exit" presetSubtype="0" fill="hold" grpId="1" nodeType="withEffect">
                                  <p:stCondLst>
                                    <p:cond delay="0"/>
                                  </p:stCondLst>
                                  <p:childTnLst>
                                    <p:animEffect transition="out" filter="wedge">
                                      <p:cBhvr>
                                        <p:cTn id="40" dur="500"/>
                                        <p:tgtEl>
                                          <p:spTgt spid="12293">
                                            <p:txEl>
                                              <p:pRg st="1" end="1"/>
                                            </p:txEl>
                                          </p:spTgt>
                                        </p:tgtEl>
                                      </p:cBhvr>
                                    </p:animEffect>
                                    <p:set>
                                      <p:cBhvr>
                                        <p:cTn id="41" dur="1" fill="hold">
                                          <p:stCondLst>
                                            <p:cond delay="499"/>
                                          </p:stCondLst>
                                        </p:cTn>
                                        <p:tgtEl>
                                          <p:spTgt spid="12293">
                                            <p:txEl>
                                              <p:pRg st="1" end="1"/>
                                            </p:txEl>
                                          </p:spTgt>
                                        </p:tgtEl>
                                        <p:attrNameLst>
                                          <p:attrName>style.visibility</p:attrName>
                                        </p:attrNameLst>
                                      </p:cBhvr>
                                      <p:to>
                                        <p:strVal val="hidden"/>
                                      </p:to>
                                    </p:set>
                                  </p:childTnLst>
                                </p:cTn>
                              </p:par>
                              <p:par>
                                <p:cTn id="42" presetID="20" presetClass="exit" presetSubtype="0" fill="hold" grpId="1" nodeType="withEffect">
                                  <p:stCondLst>
                                    <p:cond delay="0"/>
                                  </p:stCondLst>
                                  <p:childTnLst>
                                    <p:animEffect transition="out" filter="wedge">
                                      <p:cBhvr>
                                        <p:cTn id="43" dur="500"/>
                                        <p:tgtEl>
                                          <p:spTgt spid="12293">
                                            <p:txEl>
                                              <p:pRg st="2" end="2"/>
                                            </p:txEl>
                                          </p:spTgt>
                                        </p:tgtEl>
                                      </p:cBhvr>
                                    </p:animEffect>
                                    <p:set>
                                      <p:cBhvr>
                                        <p:cTn id="44" dur="1" fill="hold">
                                          <p:stCondLst>
                                            <p:cond delay="499"/>
                                          </p:stCondLst>
                                        </p:cTn>
                                        <p:tgtEl>
                                          <p:spTgt spid="12293">
                                            <p:txEl>
                                              <p:pRg st="2" end="2"/>
                                            </p:txEl>
                                          </p:spTgt>
                                        </p:tgtEl>
                                        <p:attrNameLst>
                                          <p:attrName>style.visibility</p:attrName>
                                        </p:attrNameLst>
                                      </p:cBhvr>
                                      <p:to>
                                        <p:strVal val="hidden"/>
                                      </p:to>
                                    </p:set>
                                  </p:childTnLst>
                                </p:cTn>
                              </p:par>
                              <p:par>
                                <p:cTn id="45" presetID="20" presetClass="exit" presetSubtype="0" fill="hold" grpId="1" nodeType="withEffect">
                                  <p:stCondLst>
                                    <p:cond delay="0"/>
                                  </p:stCondLst>
                                  <p:childTnLst>
                                    <p:animEffect transition="out" filter="wedge">
                                      <p:cBhvr>
                                        <p:cTn id="46" dur="500"/>
                                        <p:tgtEl>
                                          <p:spTgt spid="12293">
                                            <p:txEl>
                                              <p:pRg st="3" end="3"/>
                                            </p:txEl>
                                          </p:spTgt>
                                        </p:tgtEl>
                                      </p:cBhvr>
                                    </p:animEffect>
                                    <p:set>
                                      <p:cBhvr>
                                        <p:cTn id="47" dur="1" fill="hold">
                                          <p:stCondLst>
                                            <p:cond delay="499"/>
                                          </p:stCondLst>
                                        </p:cTn>
                                        <p:tgtEl>
                                          <p:spTgt spid="12293">
                                            <p:txEl>
                                              <p:pRg st="3" end="3"/>
                                            </p:txEl>
                                          </p:spTgt>
                                        </p:tgtEl>
                                        <p:attrNameLst>
                                          <p:attrName>style.visibility</p:attrName>
                                        </p:attrNameLst>
                                      </p:cBhvr>
                                      <p:to>
                                        <p:strVal val="hidden"/>
                                      </p:to>
                                    </p:set>
                                  </p:childTnLst>
                                </p:cTn>
                              </p:par>
                              <p:par>
                                <p:cTn id="48" presetID="20" presetClass="exit" presetSubtype="0" fill="hold" grpId="1" nodeType="withEffect">
                                  <p:stCondLst>
                                    <p:cond delay="0"/>
                                  </p:stCondLst>
                                  <p:childTnLst>
                                    <p:animEffect transition="out" filter="wedge">
                                      <p:cBhvr>
                                        <p:cTn id="49" dur="500"/>
                                        <p:tgtEl>
                                          <p:spTgt spid="12293">
                                            <p:txEl>
                                              <p:pRg st="4" end="4"/>
                                            </p:txEl>
                                          </p:spTgt>
                                        </p:tgtEl>
                                      </p:cBhvr>
                                    </p:animEffect>
                                    <p:set>
                                      <p:cBhvr>
                                        <p:cTn id="50" dur="1" fill="hold">
                                          <p:stCondLst>
                                            <p:cond delay="499"/>
                                          </p:stCondLst>
                                        </p:cTn>
                                        <p:tgtEl>
                                          <p:spTgt spid="1229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0" grpId="1"/>
      <p:bldP spid="12293" grpId="0" uiExpand="1" build="p"/>
      <p:bldP spid="12293"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9" name="Picture 7" descr="pok%2520bombice">
            <a:hlinkClick r:id="rId4"/>
            <a:extLst>
              <a:ext uri="{FF2B5EF4-FFF2-40B4-BE49-F238E27FC236}">
                <a16:creationId xmlns:a16="http://schemas.microsoft.com/office/drawing/2014/main" id="{A0B233DB-A56C-49F7-AE4B-4C5EF573D3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175" y="5084763"/>
            <a:ext cx="1944688" cy="1773237"/>
          </a:xfrm>
          <a:prstGeom prst="rect">
            <a:avLst/>
          </a:prstGeom>
          <a:noFill/>
          <a:extLst>
            <a:ext uri="{909E8E84-426E-40DD-AFC4-6F175D3DCCD1}">
              <a14:hiddenFill xmlns:a14="http://schemas.microsoft.com/office/drawing/2010/main">
                <a:solidFill>
                  <a:srgbClr val="FFFFFF"/>
                </a:solidFill>
              </a14:hiddenFill>
            </a:ext>
          </a:extLst>
        </p:spPr>
      </p:pic>
      <p:sp>
        <p:nvSpPr>
          <p:cNvPr id="13314" name="Rectangle 2">
            <a:extLst>
              <a:ext uri="{FF2B5EF4-FFF2-40B4-BE49-F238E27FC236}">
                <a16:creationId xmlns:a16="http://schemas.microsoft.com/office/drawing/2014/main" id="{927F3E77-7724-462C-A701-348E0C190226}"/>
              </a:ext>
            </a:extLst>
          </p:cNvPr>
          <p:cNvSpPr>
            <a:spLocks noGrp="1" noChangeArrowheads="1"/>
          </p:cNvSpPr>
          <p:nvPr>
            <p:ph type="title"/>
          </p:nvPr>
        </p:nvSpPr>
        <p:spPr>
          <a:xfrm>
            <a:off x="73025" y="-171450"/>
            <a:ext cx="9070975" cy="1439863"/>
          </a:xfrm>
        </p:spPr>
        <p:txBody>
          <a:bodyPr/>
          <a:lstStyle/>
          <a:p>
            <a:pPr algn="ctr"/>
            <a:r>
              <a:rPr lang="sl-SI" altLang="sl-SI">
                <a:effectLst>
                  <a:outerShdw blurRad="38100" dist="38100" dir="2700000" algn="tl">
                    <a:srgbClr val="AF273E"/>
                  </a:outerShdw>
                </a:effectLst>
                <a:latin typeface="Lucida Handwriting" panose="03010101010101010101" pitchFamily="66" charset="0"/>
              </a:rPr>
              <a:t>Razred 1</a:t>
            </a:r>
          </a:p>
        </p:txBody>
      </p:sp>
      <p:sp>
        <p:nvSpPr>
          <p:cNvPr id="13315" name="Rectangle 3">
            <a:extLst>
              <a:ext uri="{FF2B5EF4-FFF2-40B4-BE49-F238E27FC236}">
                <a16:creationId xmlns:a16="http://schemas.microsoft.com/office/drawing/2014/main" id="{006E8B13-90B9-4AF3-A900-323AF7CB042C}"/>
              </a:ext>
            </a:extLst>
          </p:cNvPr>
          <p:cNvSpPr>
            <a:spLocks noGrp="1" noChangeArrowheads="1"/>
          </p:cNvSpPr>
          <p:nvPr>
            <p:ph type="body" idx="1"/>
          </p:nvPr>
        </p:nvSpPr>
        <p:spPr>
          <a:xfrm>
            <a:off x="0" y="1125538"/>
            <a:ext cx="9144000" cy="6021387"/>
          </a:xfrm>
        </p:spPr>
        <p:txBody>
          <a:bodyPr/>
          <a:lstStyle/>
          <a:p>
            <a:pPr>
              <a:buFontTx/>
              <a:buNone/>
            </a:pPr>
            <a:r>
              <a:rPr lang="sl-SI" altLang="sl-SI">
                <a:latin typeface="Comic Sans MS" panose="030F0702030302020204" pitchFamily="66" charset="0"/>
              </a:rPr>
              <a:t>  </a:t>
            </a:r>
            <a:r>
              <a:rPr lang="sl-SI" altLang="sl-SI">
                <a:solidFill>
                  <a:srgbClr val="06700B"/>
                </a:solidFill>
                <a:latin typeface="Lucida Handwriting" panose="03010101010101010101" pitchFamily="66" charset="0"/>
              </a:rPr>
              <a:t>Pirotehnične igrače, so: bengalske vžigalice (raznih barv), pokajoče vžigalice, pokajoči vložki za cigarete, amorces za otroške pištole, konfeti-bombice, pokajoče žabice, pokajoči bomboni, pasje bombice, pokajoči zamaški, vžigalice z zlatim ali srebrnim dežjem, naboji, ki eksplodirajo pod nogami, pokajoči trakovi in male petarde ter drugi podobni izdelki. </a:t>
            </a:r>
          </a:p>
        </p:txBody>
      </p:sp>
    </p:spTree>
    <p:custDataLst>
      <p:tags r:id="rId1"/>
    </p:custData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heel(4)">
                                      <p:cBhvr>
                                        <p:cTn id="7" dur="500"/>
                                        <p:tgtEl>
                                          <p:spTgt spid="13314"/>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3315">
                                            <p:txEl>
                                              <p:pRg st="0" end="0"/>
                                            </p:txEl>
                                          </p:spTgt>
                                        </p:tgtEl>
                                        <p:attrNameLst>
                                          <p:attrName>style.visibility</p:attrName>
                                        </p:attrNameLst>
                                      </p:cBhvr>
                                      <p:to>
                                        <p:strVal val="visible"/>
                                      </p:to>
                                    </p:set>
                                    <p:animEffect transition="in" filter="wheel(4)">
                                      <p:cBhvr>
                                        <p:cTn id="10" dur="500"/>
                                        <p:tgtEl>
                                          <p:spTgt spid="1331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xit" presetSubtype="0" fill="hold" grpId="1" nodeType="clickEffect">
                                  <p:stCondLst>
                                    <p:cond delay="0"/>
                                  </p:stCondLst>
                                  <p:childTnLst>
                                    <p:animEffect transition="out" filter="wedge">
                                      <p:cBhvr>
                                        <p:cTn id="14" dur="500"/>
                                        <p:tgtEl>
                                          <p:spTgt spid="13314"/>
                                        </p:tgtEl>
                                      </p:cBhvr>
                                    </p:animEffect>
                                    <p:set>
                                      <p:cBhvr>
                                        <p:cTn id="15" dur="1" fill="hold">
                                          <p:stCondLst>
                                            <p:cond delay="499"/>
                                          </p:stCondLst>
                                        </p:cTn>
                                        <p:tgtEl>
                                          <p:spTgt spid="13314"/>
                                        </p:tgtEl>
                                        <p:attrNameLst>
                                          <p:attrName>style.visibility</p:attrName>
                                        </p:attrNameLst>
                                      </p:cBhvr>
                                      <p:to>
                                        <p:strVal val="hidden"/>
                                      </p:to>
                                    </p:set>
                                  </p:childTnLst>
                                </p:cTn>
                              </p:par>
                              <p:par>
                                <p:cTn id="16" presetID="20" presetClass="exit" presetSubtype="0" fill="hold" grpId="1" nodeType="withEffect">
                                  <p:stCondLst>
                                    <p:cond delay="0"/>
                                  </p:stCondLst>
                                  <p:childTnLst>
                                    <p:animEffect transition="out" filter="wedge">
                                      <p:cBhvr>
                                        <p:cTn id="17" dur="500"/>
                                        <p:tgtEl>
                                          <p:spTgt spid="13315">
                                            <p:txEl>
                                              <p:pRg st="0" end="0"/>
                                            </p:txEl>
                                          </p:spTgt>
                                        </p:tgtEl>
                                      </p:cBhvr>
                                    </p:animEffect>
                                    <p:set>
                                      <p:cBhvr>
                                        <p:cTn id="18" dur="1" fill="hold">
                                          <p:stCondLst>
                                            <p:cond delay="499"/>
                                          </p:stCondLst>
                                        </p:cTn>
                                        <p:tgtEl>
                                          <p:spTgt spid="1331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4" grpId="1"/>
      <p:bldP spid="13315" grpId="0" build="p"/>
      <p:bldP spid="13315"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5FEAAF4-4697-4062-AEC7-F5A8DDF4D2E2}"/>
              </a:ext>
            </a:extLst>
          </p:cNvPr>
          <p:cNvSpPr>
            <a:spLocks noGrp="1" noChangeArrowheads="1"/>
          </p:cNvSpPr>
          <p:nvPr>
            <p:ph type="title"/>
          </p:nvPr>
        </p:nvSpPr>
        <p:spPr>
          <a:xfrm>
            <a:off x="0" y="-458788"/>
            <a:ext cx="9144000" cy="1462088"/>
          </a:xfrm>
        </p:spPr>
        <p:txBody>
          <a:bodyPr/>
          <a:lstStyle/>
          <a:p>
            <a:pPr algn="ctr"/>
            <a:r>
              <a:rPr lang="sl-SI" altLang="sl-SI">
                <a:effectLst>
                  <a:outerShdw blurRad="38100" dist="38100" dir="2700000" algn="tl">
                    <a:srgbClr val="AF273E"/>
                  </a:outerShdw>
                </a:effectLst>
                <a:latin typeface="Lucida Handwriting" panose="03010101010101010101" pitchFamily="66" charset="0"/>
              </a:rPr>
              <a:t>Razred 2</a:t>
            </a:r>
          </a:p>
        </p:txBody>
      </p:sp>
      <p:sp>
        <p:nvSpPr>
          <p:cNvPr id="14339" name="Rectangle 3">
            <a:extLst>
              <a:ext uri="{FF2B5EF4-FFF2-40B4-BE49-F238E27FC236}">
                <a16:creationId xmlns:a16="http://schemas.microsoft.com/office/drawing/2014/main" id="{B44F0DA7-5374-40C3-80BD-2DE2745265EF}"/>
              </a:ext>
            </a:extLst>
          </p:cNvPr>
          <p:cNvSpPr>
            <a:spLocks noGrp="1" noChangeArrowheads="1"/>
          </p:cNvSpPr>
          <p:nvPr>
            <p:ph type="body" idx="1"/>
          </p:nvPr>
        </p:nvSpPr>
        <p:spPr>
          <a:xfrm>
            <a:off x="0" y="1196975"/>
            <a:ext cx="9144000" cy="6092825"/>
          </a:xfrm>
        </p:spPr>
        <p:txBody>
          <a:bodyPr/>
          <a:lstStyle/>
          <a:p>
            <a:pPr>
              <a:buFontTx/>
              <a:buNone/>
            </a:pPr>
            <a:r>
              <a:rPr lang="sl-SI" altLang="sl-SI"/>
              <a:t>  </a:t>
            </a:r>
            <a:r>
              <a:rPr lang="sl-SI" altLang="sl-SI">
                <a:solidFill>
                  <a:srgbClr val="06700B"/>
                </a:solidFill>
                <a:latin typeface="Lucida Handwriting" panose="03010101010101010101" pitchFamily="66" charset="0"/>
              </a:rPr>
              <a:t>Izdelki za male ognjemete, so: petarde, rimske svečke, majhna ognjemetna kolesa, ognjemetne baterije, fontane, bengalične bakle, bengalične svečke, topovski streli t.i. Party Knaller in rakete ter drugi podobni pirotehnični izdelki. </a:t>
            </a:r>
          </a:p>
        </p:txBody>
      </p:sp>
      <p:pic>
        <p:nvPicPr>
          <p:cNvPr id="14341" name="Picture 5" descr="merapi">
            <a:hlinkClick r:id="rId4"/>
            <a:extLst>
              <a:ext uri="{FF2B5EF4-FFF2-40B4-BE49-F238E27FC236}">
                <a16:creationId xmlns:a16="http://schemas.microsoft.com/office/drawing/2014/main" id="{444DA69D-17BD-4055-A6FD-132803E132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4652963"/>
            <a:ext cx="3773487" cy="220503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heel(4)">
                                      <p:cBhvr>
                                        <p:cTn id="7" dur="500"/>
                                        <p:tgtEl>
                                          <p:spTgt spid="14338"/>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4339">
                                            <p:txEl>
                                              <p:pRg st="0" end="0"/>
                                            </p:txEl>
                                          </p:spTgt>
                                        </p:tgtEl>
                                        <p:attrNameLst>
                                          <p:attrName>style.visibility</p:attrName>
                                        </p:attrNameLst>
                                      </p:cBhvr>
                                      <p:to>
                                        <p:strVal val="visible"/>
                                      </p:to>
                                    </p:set>
                                    <p:animEffect transition="in" filter="wheel(4)">
                                      <p:cBhvr>
                                        <p:cTn id="10" dur="500"/>
                                        <p:tgtEl>
                                          <p:spTgt spid="1433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xit" presetSubtype="0" fill="hold" grpId="1" nodeType="clickEffect">
                                  <p:stCondLst>
                                    <p:cond delay="0"/>
                                  </p:stCondLst>
                                  <p:childTnLst>
                                    <p:animEffect transition="out" filter="wedge">
                                      <p:cBhvr>
                                        <p:cTn id="14" dur="500"/>
                                        <p:tgtEl>
                                          <p:spTgt spid="14338"/>
                                        </p:tgtEl>
                                      </p:cBhvr>
                                    </p:animEffect>
                                    <p:set>
                                      <p:cBhvr>
                                        <p:cTn id="15" dur="1" fill="hold">
                                          <p:stCondLst>
                                            <p:cond delay="499"/>
                                          </p:stCondLst>
                                        </p:cTn>
                                        <p:tgtEl>
                                          <p:spTgt spid="14338"/>
                                        </p:tgtEl>
                                        <p:attrNameLst>
                                          <p:attrName>style.visibility</p:attrName>
                                        </p:attrNameLst>
                                      </p:cBhvr>
                                      <p:to>
                                        <p:strVal val="hidden"/>
                                      </p:to>
                                    </p:set>
                                  </p:childTnLst>
                                </p:cTn>
                              </p:par>
                              <p:par>
                                <p:cTn id="16" presetID="20" presetClass="exit" presetSubtype="0" fill="hold" grpId="1" nodeType="withEffect">
                                  <p:stCondLst>
                                    <p:cond delay="0"/>
                                  </p:stCondLst>
                                  <p:childTnLst>
                                    <p:animEffect transition="out" filter="wedge">
                                      <p:cBhvr>
                                        <p:cTn id="17" dur="500"/>
                                        <p:tgtEl>
                                          <p:spTgt spid="14339">
                                            <p:txEl>
                                              <p:pRg st="0" end="0"/>
                                            </p:txEl>
                                          </p:spTgt>
                                        </p:tgtEl>
                                      </p:cBhvr>
                                    </p:animEffect>
                                    <p:set>
                                      <p:cBhvr>
                                        <p:cTn id="18" dur="1" fill="hold">
                                          <p:stCondLst>
                                            <p:cond delay="499"/>
                                          </p:stCondLst>
                                        </p:cTn>
                                        <p:tgtEl>
                                          <p:spTgt spid="14339">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8" grpId="1"/>
      <p:bldP spid="14339" grpId="0" build="p"/>
      <p:bldP spid="14339"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D9B0079-CA01-4008-9B0A-6331E3436D64}"/>
              </a:ext>
            </a:extLst>
          </p:cNvPr>
          <p:cNvSpPr>
            <a:spLocks noGrp="1" noChangeArrowheads="1"/>
          </p:cNvSpPr>
          <p:nvPr>
            <p:ph type="title"/>
          </p:nvPr>
        </p:nvSpPr>
        <p:spPr>
          <a:xfrm>
            <a:off x="0" y="-387350"/>
            <a:ext cx="9144000" cy="1462088"/>
          </a:xfrm>
        </p:spPr>
        <p:txBody>
          <a:bodyPr/>
          <a:lstStyle/>
          <a:p>
            <a:pPr algn="ctr"/>
            <a:r>
              <a:rPr lang="sl-SI" altLang="sl-SI">
                <a:effectLst>
                  <a:outerShdw blurRad="38100" dist="38100" dir="2700000" algn="tl">
                    <a:srgbClr val="AF273E"/>
                  </a:outerShdw>
                </a:effectLst>
                <a:latin typeface="Lucida Handwriting" panose="03010101010101010101" pitchFamily="66" charset="0"/>
              </a:rPr>
              <a:t>Razred 3</a:t>
            </a:r>
          </a:p>
        </p:txBody>
      </p:sp>
      <p:sp>
        <p:nvSpPr>
          <p:cNvPr id="15363" name="Rectangle 3">
            <a:extLst>
              <a:ext uri="{FF2B5EF4-FFF2-40B4-BE49-F238E27FC236}">
                <a16:creationId xmlns:a16="http://schemas.microsoft.com/office/drawing/2014/main" id="{607201D6-DDAE-48A7-86E5-EC59A2739DE9}"/>
              </a:ext>
            </a:extLst>
          </p:cNvPr>
          <p:cNvSpPr>
            <a:spLocks noGrp="1" noChangeArrowheads="1"/>
          </p:cNvSpPr>
          <p:nvPr>
            <p:ph type="body" idx="1"/>
          </p:nvPr>
        </p:nvSpPr>
        <p:spPr>
          <a:xfrm>
            <a:off x="0" y="1052513"/>
            <a:ext cx="9144000" cy="5805487"/>
          </a:xfrm>
        </p:spPr>
        <p:txBody>
          <a:bodyPr/>
          <a:lstStyle/>
          <a:p>
            <a:pPr>
              <a:buFontTx/>
              <a:buNone/>
            </a:pPr>
            <a:r>
              <a:rPr lang="sl-SI" altLang="sl-SI"/>
              <a:t>  </a:t>
            </a:r>
            <a:r>
              <a:rPr lang="sl-SI" altLang="sl-SI">
                <a:solidFill>
                  <a:srgbClr val="06700B"/>
                </a:solidFill>
                <a:latin typeface="Lucida Handwriting" panose="03010101010101010101" pitchFamily="66" charset="0"/>
              </a:rPr>
              <a:t>Izdelki za srednje ognjemete, so: srednje veliki ognjemetni izdelki za javne prireditve.</a:t>
            </a:r>
          </a:p>
        </p:txBody>
      </p:sp>
      <p:pic>
        <p:nvPicPr>
          <p:cNvPr id="15365" name="Picture 5" descr="thumbnail">
            <a:hlinkClick r:id="rId4"/>
            <a:extLst>
              <a:ext uri="{FF2B5EF4-FFF2-40B4-BE49-F238E27FC236}">
                <a16:creationId xmlns:a16="http://schemas.microsoft.com/office/drawing/2014/main" id="{D93C9A79-DCDD-4D84-B0F3-61F7F7DAFD6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9700" y="2132013"/>
            <a:ext cx="3924300" cy="3744912"/>
          </a:xfrm>
          <a:prstGeom prst="rect">
            <a:avLst/>
          </a:prstGeom>
          <a:noFill/>
          <a:extLst>
            <a:ext uri="{909E8E84-426E-40DD-AFC4-6F175D3DCCD1}">
              <a14:hiddenFill xmlns:a14="http://schemas.microsoft.com/office/drawing/2010/main">
                <a:solidFill>
                  <a:srgbClr val="FFFFFF"/>
                </a:solidFill>
              </a14:hiddenFill>
            </a:ext>
          </a:extLst>
        </p:spPr>
      </p:pic>
      <p:pic>
        <p:nvPicPr>
          <p:cNvPr id="15367" name="Picture 7" descr="thumbnail">
            <a:hlinkClick r:id="rId6"/>
            <a:extLst>
              <a:ext uri="{FF2B5EF4-FFF2-40B4-BE49-F238E27FC236}">
                <a16:creationId xmlns:a16="http://schemas.microsoft.com/office/drawing/2014/main" id="{78013B89-FA81-4C36-800D-86196DEC4FA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650" y="2636838"/>
            <a:ext cx="4248150" cy="42481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heel(4)">
                                      <p:cBhvr>
                                        <p:cTn id="7" dur="500"/>
                                        <p:tgtEl>
                                          <p:spTgt spid="15362"/>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5363">
                                            <p:txEl>
                                              <p:pRg st="0" end="0"/>
                                            </p:txEl>
                                          </p:spTgt>
                                        </p:tgtEl>
                                        <p:attrNameLst>
                                          <p:attrName>style.visibility</p:attrName>
                                        </p:attrNameLst>
                                      </p:cBhvr>
                                      <p:to>
                                        <p:strVal val="visible"/>
                                      </p:to>
                                    </p:set>
                                    <p:animEffect transition="in" filter="wheel(4)">
                                      <p:cBhvr>
                                        <p:cTn id="10" dur="500"/>
                                        <p:tgtEl>
                                          <p:spTgt spid="1536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xit" presetSubtype="0" fill="hold" grpId="1" nodeType="clickEffect">
                                  <p:stCondLst>
                                    <p:cond delay="0"/>
                                  </p:stCondLst>
                                  <p:childTnLst>
                                    <p:animEffect transition="out" filter="wedge">
                                      <p:cBhvr>
                                        <p:cTn id="14" dur="500"/>
                                        <p:tgtEl>
                                          <p:spTgt spid="15362"/>
                                        </p:tgtEl>
                                      </p:cBhvr>
                                    </p:animEffect>
                                    <p:set>
                                      <p:cBhvr>
                                        <p:cTn id="15" dur="1" fill="hold">
                                          <p:stCondLst>
                                            <p:cond delay="499"/>
                                          </p:stCondLst>
                                        </p:cTn>
                                        <p:tgtEl>
                                          <p:spTgt spid="15362"/>
                                        </p:tgtEl>
                                        <p:attrNameLst>
                                          <p:attrName>style.visibility</p:attrName>
                                        </p:attrNameLst>
                                      </p:cBhvr>
                                      <p:to>
                                        <p:strVal val="hidden"/>
                                      </p:to>
                                    </p:set>
                                  </p:childTnLst>
                                </p:cTn>
                              </p:par>
                              <p:par>
                                <p:cTn id="16" presetID="20" presetClass="exit" presetSubtype="0" fill="hold" grpId="1" nodeType="withEffect">
                                  <p:stCondLst>
                                    <p:cond delay="0"/>
                                  </p:stCondLst>
                                  <p:childTnLst>
                                    <p:animEffect transition="out" filter="wedge">
                                      <p:cBhvr>
                                        <p:cTn id="17" dur="500"/>
                                        <p:tgtEl>
                                          <p:spTgt spid="15363">
                                            <p:txEl>
                                              <p:pRg st="0" end="0"/>
                                            </p:txEl>
                                          </p:spTgt>
                                        </p:tgtEl>
                                      </p:cBhvr>
                                    </p:animEffect>
                                    <p:set>
                                      <p:cBhvr>
                                        <p:cTn id="18" dur="1" fill="hold">
                                          <p:stCondLst>
                                            <p:cond delay="499"/>
                                          </p:stCondLst>
                                        </p:cTn>
                                        <p:tgtEl>
                                          <p:spTgt spid="1536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2" grpId="1"/>
      <p:bldP spid="15363" grpId="0" build="p"/>
      <p:bldP spid="1536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E7E9A2D-B803-4E35-8ED5-F687B590274E}"/>
              </a:ext>
            </a:extLst>
          </p:cNvPr>
          <p:cNvSpPr>
            <a:spLocks noGrp="1" noChangeArrowheads="1"/>
          </p:cNvSpPr>
          <p:nvPr>
            <p:ph type="title"/>
          </p:nvPr>
        </p:nvSpPr>
        <p:spPr>
          <a:xfrm>
            <a:off x="0" y="-603250"/>
            <a:ext cx="9144000" cy="1741488"/>
          </a:xfrm>
        </p:spPr>
        <p:txBody>
          <a:bodyPr/>
          <a:lstStyle/>
          <a:p>
            <a:pPr algn="ctr"/>
            <a:r>
              <a:rPr lang="sl-SI" altLang="sl-SI">
                <a:effectLst>
                  <a:outerShdw blurRad="38100" dist="38100" dir="2700000" algn="tl">
                    <a:srgbClr val="AF273E"/>
                  </a:outerShdw>
                </a:effectLst>
                <a:latin typeface="Lucida Handwriting" panose="03010101010101010101" pitchFamily="66" charset="0"/>
              </a:rPr>
              <a:t>Razred 4</a:t>
            </a:r>
          </a:p>
        </p:txBody>
      </p:sp>
      <p:sp>
        <p:nvSpPr>
          <p:cNvPr id="16387" name="Rectangle 3">
            <a:extLst>
              <a:ext uri="{FF2B5EF4-FFF2-40B4-BE49-F238E27FC236}">
                <a16:creationId xmlns:a16="http://schemas.microsoft.com/office/drawing/2014/main" id="{43BA552C-101C-4E4C-9C37-7925A24CF50B}"/>
              </a:ext>
            </a:extLst>
          </p:cNvPr>
          <p:cNvSpPr>
            <a:spLocks noGrp="1" noChangeArrowheads="1"/>
          </p:cNvSpPr>
          <p:nvPr>
            <p:ph type="body" idx="1"/>
          </p:nvPr>
        </p:nvSpPr>
        <p:spPr>
          <a:xfrm>
            <a:off x="0" y="1260475"/>
            <a:ext cx="9144000" cy="5597525"/>
          </a:xfrm>
        </p:spPr>
        <p:txBody>
          <a:bodyPr/>
          <a:lstStyle/>
          <a:p>
            <a:pPr algn="ctr">
              <a:buFontTx/>
              <a:buNone/>
            </a:pPr>
            <a:r>
              <a:rPr lang="sl-SI" altLang="sl-SI">
                <a:effectLst>
                  <a:outerShdw blurRad="38100" dist="38100" dir="2700000" algn="tl">
                    <a:srgbClr val="FFFFFF"/>
                  </a:outerShdw>
                </a:effectLst>
                <a:latin typeface="Comic Sans MS" panose="030F0702030302020204" pitchFamily="66" charset="0"/>
              </a:rPr>
              <a:t> </a:t>
            </a:r>
            <a:r>
              <a:rPr lang="sl-SI" altLang="sl-SI">
                <a:solidFill>
                  <a:srgbClr val="06700B"/>
                </a:solidFill>
                <a:latin typeface="Lucida Handwriting" panose="03010101010101010101" pitchFamily="66" charset="0"/>
              </a:rPr>
              <a:t>Izdelki za velike ognjemete, so: veliki ognjemetni izdelki za javne prireditve. </a:t>
            </a:r>
          </a:p>
        </p:txBody>
      </p:sp>
      <p:pic>
        <p:nvPicPr>
          <p:cNvPr id="16389" name="Picture 5" descr="ognjeni%2520strelec">
            <a:hlinkClick r:id="rId4"/>
            <a:extLst>
              <a:ext uri="{FF2B5EF4-FFF2-40B4-BE49-F238E27FC236}">
                <a16:creationId xmlns:a16="http://schemas.microsoft.com/office/drawing/2014/main" id="{C1F91037-DCF0-4E15-BB8E-CB61BA0BD4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150" y="2781300"/>
            <a:ext cx="4824413" cy="361791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heel(4)">
                                      <p:cBhvr>
                                        <p:cTn id="7" dur="500"/>
                                        <p:tgtEl>
                                          <p:spTgt spid="16386"/>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6387">
                                            <p:txEl>
                                              <p:pRg st="0" end="0"/>
                                            </p:txEl>
                                          </p:spTgt>
                                        </p:tgtEl>
                                        <p:attrNameLst>
                                          <p:attrName>style.visibility</p:attrName>
                                        </p:attrNameLst>
                                      </p:cBhvr>
                                      <p:to>
                                        <p:strVal val="visible"/>
                                      </p:to>
                                    </p:set>
                                    <p:animEffect transition="in" filter="wheel(4)">
                                      <p:cBhvr>
                                        <p:cTn id="10" dur="500"/>
                                        <p:tgtEl>
                                          <p:spTgt spid="1638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xit" presetSubtype="0" fill="hold" grpId="1" nodeType="clickEffect">
                                  <p:stCondLst>
                                    <p:cond delay="0"/>
                                  </p:stCondLst>
                                  <p:childTnLst>
                                    <p:animEffect transition="out" filter="wedge">
                                      <p:cBhvr>
                                        <p:cTn id="14" dur="500"/>
                                        <p:tgtEl>
                                          <p:spTgt spid="16386"/>
                                        </p:tgtEl>
                                      </p:cBhvr>
                                    </p:animEffect>
                                    <p:set>
                                      <p:cBhvr>
                                        <p:cTn id="15" dur="1" fill="hold">
                                          <p:stCondLst>
                                            <p:cond delay="499"/>
                                          </p:stCondLst>
                                        </p:cTn>
                                        <p:tgtEl>
                                          <p:spTgt spid="16386"/>
                                        </p:tgtEl>
                                        <p:attrNameLst>
                                          <p:attrName>style.visibility</p:attrName>
                                        </p:attrNameLst>
                                      </p:cBhvr>
                                      <p:to>
                                        <p:strVal val="hidden"/>
                                      </p:to>
                                    </p:set>
                                  </p:childTnLst>
                                </p:cTn>
                              </p:par>
                              <p:par>
                                <p:cTn id="16" presetID="20" presetClass="exit" presetSubtype="0" fill="hold" grpId="1" nodeType="withEffect">
                                  <p:stCondLst>
                                    <p:cond delay="0"/>
                                  </p:stCondLst>
                                  <p:childTnLst>
                                    <p:animEffect transition="out" filter="wedge">
                                      <p:cBhvr>
                                        <p:cTn id="17" dur="500"/>
                                        <p:tgtEl>
                                          <p:spTgt spid="16387">
                                            <p:txEl>
                                              <p:pRg st="0" end="0"/>
                                            </p:txEl>
                                          </p:spTgt>
                                        </p:tgtEl>
                                      </p:cBhvr>
                                    </p:animEffect>
                                    <p:set>
                                      <p:cBhvr>
                                        <p:cTn id="18" dur="1" fill="hold">
                                          <p:stCondLst>
                                            <p:cond delay="499"/>
                                          </p:stCondLst>
                                        </p:cTn>
                                        <p:tgtEl>
                                          <p:spTgt spid="1638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6" grpId="1"/>
      <p:bldP spid="16387" grpId="0" build="p"/>
      <p:bldP spid="16387" grpI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
</p:tagLst>
</file>

<file path=ppt/tags/tag2.xml><?xml version="1.0" encoding="utf-8"?>
<p:tagLst xmlns:a="http://schemas.openxmlformats.org/drawingml/2006/main" xmlns:r="http://schemas.openxmlformats.org/officeDocument/2006/relationships" xmlns:p="http://schemas.openxmlformats.org/presentationml/2006/main">
  <p:tag name="TIMING" val="|19.5"/>
</p:tagLst>
</file>

<file path=ppt/tags/tag3.xml><?xml version="1.0" encoding="utf-8"?>
<p:tagLst xmlns:a="http://schemas.openxmlformats.org/drawingml/2006/main" xmlns:r="http://schemas.openxmlformats.org/officeDocument/2006/relationships" xmlns:p="http://schemas.openxmlformats.org/presentationml/2006/main">
  <p:tag name="TIMING" val="|57.1"/>
</p:tagLst>
</file>

<file path=ppt/tags/tag4.xml><?xml version="1.0" encoding="utf-8"?>
<p:tagLst xmlns:a="http://schemas.openxmlformats.org/drawingml/2006/main" xmlns:r="http://schemas.openxmlformats.org/officeDocument/2006/relationships" xmlns:p="http://schemas.openxmlformats.org/presentationml/2006/main">
  <p:tag name="TIMING" val="|9.2|2.6|2.1|2.7|4.4"/>
</p:tagLst>
</file>

<file path=ppt/tags/tag5.xml><?xml version="1.0" encoding="utf-8"?>
<p:tagLst xmlns:a="http://schemas.openxmlformats.org/drawingml/2006/main" xmlns:r="http://schemas.openxmlformats.org/officeDocument/2006/relationships" xmlns:p="http://schemas.openxmlformats.org/presentationml/2006/main">
  <p:tag name="TIMING" val="|0.6|32.7"/>
</p:tagLst>
</file>

<file path=ppt/tags/tag6.xml><?xml version="1.0" encoding="utf-8"?>
<p:tagLst xmlns:a="http://schemas.openxmlformats.org/drawingml/2006/main" xmlns:r="http://schemas.openxmlformats.org/officeDocument/2006/relationships" xmlns:p="http://schemas.openxmlformats.org/presentationml/2006/main">
  <p:tag name="TIMING" val="|0.6|32.3"/>
</p:tagLst>
</file>

<file path=ppt/tags/tag7.xml><?xml version="1.0" encoding="utf-8"?>
<p:tagLst xmlns:a="http://schemas.openxmlformats.org/drawingml/2006/main" xmlns:r="http://schemas.openxmlformats.org/officeDocument/2006/relationships" xmlns:p="http://schemas.openxmlformats.org/presentationml/2006/main">
  <p:tag name="TIMING" val="|0.3|5.7"/>
</p:tagLst>
</file>

<file path=ppt/tags/tag8.xml><?xml version="1.0" encoding="utf-8"?>
<p:tagLst xmlns:a="http://schemas.openxmlformats.org/drawingml/2006/main" xmlns:r="http://schemas.openxmlformats.org/officeDocument/2006/relationships" xmlns:p="http://schemas.openxmlformats.org/presentationml/2006/main">
  <p:tag name="TIMING" val="|0.9"/>
</p:tagLst>
</file>

<file path=ppt/theme/theme1.xml><?xml version="1.0" encoding="utf-8"?>
<a:theme xmlns:a="http://schemas.openxmlformats.org/drawingml/2006/main" name="Ognjemet">
  <a:themeElements>
    <a:clrScheme name="Ognjemet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Ognjemet">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gnjemet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Ognjemet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Ognjemet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Ognjemet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Ognjemet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Ognjemet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Fireworks</Template>
  <TotalTime>0</TotalTime>
  <Words>613</Words>
  <Application>Microsoft Office PowerPoint</Application>
  <PresentationFormat>On-screen Show (4:3)</PresentationFormat>
  <Paragraphs>67</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Comic Sans MS</vt:lpstr>
      <vt:lpstr>Lucida Handwriting</vt:lpstr>
      <vt:lpstr>Times New Roman</vt:lpstr>
      <vt:lpstr>Ognjemet</vt:lpstr>
      <vt:lpstr>PowerPoint Presentation</vt:lpstr>
      <vt:lpstr>PowerPoint Presentation</vt:lpstr>
      <vt:lpstr>Ognjemet</vt:lpstr>
      <vt:lpstr>Zakonske uredbe v Sloveniji</vt:lpstr>
      <vt:lpstr>    Klasifikacije</vt:lpstr>
      <vt:lpstr>Razred 1</vt:lpstr>
      <vt:lpstr>Razred 2</vt:lpstr>
      <vt:lpstr>Razred 3</vt:lpstr>
      <vt:lpstr>Razred 4</vt:lpstr>
      <vt:lpstr>Razred 5</vt:lpstr>
      <vt:lpstr>PowerPoint Presentation</vt:lpstr>
      <vt:lpstr>Poškodbe petard</vt:lpstr>
      <vt:lpstr>PowerPoint Presentation</vt:lpstr>
      <vt:lpstr>PowerPoint Presentation</vt:lpstr>
      <vt:lpstr>PowerPoint Presentation</vt:lpstr>
      <vt:lpstr>Hvala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2019-06-03T09:12:01Z</dcterms:created>
  <dcterms:modified xsi:type="dcterms:W3CDTF">2019-06-03T09:12:01Z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