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8"/>
  </p:notesMasterIdLst>
  <p:sldIdLst>
    <p:sldId id="256" r:id="rId2"/>
    <p:sldId id="261" r:id="rId3"/>
    <p:sldId id="260" r:id="rId4"/>
    <p:sldId id="272" r:id="rId5"/>
    <p:sldId id="263" r:id="rId6"/>
    <p:sldId id="265" r:id="rId7"/>
    <p:sldId id="262" r:id="rId8"/>
    <p:sldId id="271" r:id="rId9"/>
    <p:sldId id="266" r:id="rId10"/>
    <p:sldId id="269" r:id="rId11"/>
    <p:sldId id="268" r:id="rId12"/>
    <p:sldId id="273" r:id="rId13"/>
    <p:sldId id="267" r:id="rId14"/>
    <p:sldId id="274" r:id="rId15"/>
    <p:sldId id="270" r:id="rId16"/>
    <p:sldId id="264" r:id="rId17"/>
  </p:sldIdLst>
  <p:sldSz cx="9144000" cy="6858000" type="screen4x3"/>
  <p:notesSz cx="6858000" cy="9144000"/>
  <p:defaultTextStyle>
    <a:defPPr>
      <a:defRPr lang="sl-SI"/>
    </a:defPPr>
    <a:lvl1pPr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99" autoAdjust="0"/>
  </p:normalViewPr>
  <p:slideViewPr>
    <p:cSldViewPr>
      <p:cViewPr varScale="1">
        <p:scale>
          <a:sx n="126" d="100"/>
          <a:sy n="126" d="100"/>
        </p:scale>
        <p:origin x="1212"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A88A097A-A90C-49CA-88D5-2546A4D9AED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l-SI"/>
          </a:p>
        </p:txBody>
      </p:sp>
      <p:sp>
        <p:nvSpPr>
          <p:cNvPr id="3" name="Ograda datuma 2">
            <a:extLst>
              <a:ext uri="{FF2B5EF4-FFF2-40B4-BE49-F238E27FC236}">
                <a16:creationId xmlns:a16="http://schemas.microsoft.com/office/drawing/2014/main" id="{F10D04C7-7F7A-4662-98E2-F276BE9BDD7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516DD7B-06FD-4334-ABA9-1A8FF6DCAE6C}" type="datetimeFigureOut">
              <a:rPr lang="sl-SI"/>
              <a:pPr>
                <a:defRPr/>
              </a:pPr>
              <a:t>3. 06. 2019</a:t>
            </a:fld>
            <a:endParaRPr lang="sl-SI"/>
          </a:p>
        </p:txBody>
      </p:sp>
      <p:sp>
        <p:nvSpPr>
          <p:cNvPr id="4" name="Ograda stranske slike 3">
            <a:extLst>
              <a:ext uri="{FF2B5EF4-FFF2-40B4-BE49-F238E27FC236}">
                <a16:creationId xmlns:a16="http://schemas.microsoft.com/office/drawing/2014/main" id="{10A9877B-372C-4CB6-8BF9-C5B26202714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a:extLst>
              <a:ext uri="{FF2B5EF4-FFF2-40B4-BE49-F238E27FC236}">
                <a16:creationId xmlns:a16="http://schemas.microsoft.com/office/drawing/2014/main" id="{ABA0F2D8-FCB5-4B0E-B1AB-465A62521E6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0EFD90EB-2D51-48F9-A90A-FB3BDCD8C65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l-SI"/>
          </a:p>
        </p:txBody>
      </p:sp>
      <p:sp>
        <p:nvSpPr>
          <p:cNvPr id="7" name="Ograda številke diapozitiva 6">
            <a:extLst>
              <a:ext uri="{FF2B5EF4-FFF2-40B4-BE49-F238E27FC236}">
                <a16:creationId xmlns:a16="http://schemas.microsoft.com/office/drawing/2014/main" id="{95D5B169-AACB-4A18-9BC0-6A99924CC4A2}"/>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2391224C-A227-45DE-B56D-E07375833E53}"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grada stranske slike 1">
            <a:extLst>
              <a:ext uri="{FF2B5EF4-FFF2-40B4-BE49-F238E27FC236}">
                <a16:creationId xmlns:a16="http://schemas.microsoft.com/office/drawing/2014/main" id="{AFF73F78-211B-4298-A6B1-6822A14EA3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Ograda opomb 2">
            <a:extLst>
              <a:ext uri="{FF2B5EF4-FFF2-40B4-BE49-F238E27FC236}">
                <a16:creationId xmlns:a16="http://schemas.microsoft.com/office/drawing/2014/main" id="{D537592B-CFC5-484F-AF68-0FB0D5D1A811}"/>
              </a:ext>
            </a:extLst>
          </p:cNvPr>
          <p:cNvSpPr>
            <a:spLocks noGrp="1"/>
          </p:cNvSpPr>
          <p:nvPr>
            <p:ph type="body" idx="1"/>
          </p:nvPr>
        </p:nvSpPr>
        <p:spPr/>
        <p:txBody>
          <a:bodyPr>
            <a:normAutofit fontScale="92500"/>
          </a:bodyPr>
          <a:lstStyle/>
          <a:p>
            <a:pPr fontAlgn="auto">
              <a:spcBef>
                <a:spcPts val="0"/>
              </a:spcBef>
              <a:spcAft>
                <a:spcPts val="0"/>
              </a:spcAft>
              <a:defRPr/>
            </a:pPr>
            <a:r>
              <a:rPr lang="sl-SI" dirty="0"/>
              <a:t>Preprost čoln iz enega debla. Čoln je dolg več kot 9 metrov in izdolben iz enega samega hrastovega debla</a:t>
            </a:r>
            <a:br>
              <a:rPr lang="sl-SI" dirty="0"/>
            </a:br>
            <a:r>
              <a:rPr lang="sl-SI" dirty="0"/>
              <a:t>Vodni promet delimo na vodni promet po kopnem in pomorski promet. K vodnemu prometu po kopnem sodijo rečni, kanalski in jezerski promet, ki mu rečemo tudi notranji vodni promet. Notranji vodni promet je v večji meri kot pomorski odvisen od naravnih razmer. Med naravnimi dejavniki, ki vplivajo na plovnost rek, so: oblikovanost rečne struge, strmec, vodni režim, globina, brzice in slapovi. Plovne razmere na jezerih pa so zelo podobne tistim na morju. </a:t>
            </a:r>
          </a:p>
          <a:p>
            <a:pPr fontAlgn="auto">
              <a:spcBef>
                <a:spcPts val="0"/>
              </a:spcBef>
              <a:spcAft>
                <a:spcPts val="0"/>
              </a:spcAft>
              <a:defRPr/>
            </a:pPr>
            <a:r>
              <a:rPr lang="sl-SI" dirty="0"/>
              <a:t>Prve ladje niso škodovale okolju.</a:t>
            </a:r>
            <a:br>
              <a:rPr lang="sl-SI" dirty="0"/>
            </a:br>
            <a:r>
              <a:rPr lang="sl-SI" dirty="0"/>
              <a:t>Pri parnih ladjah je bil problem, da na morju ni bilo premoga za kurjavo...tako, da so mogli s sabo imeti </a:t>
            </a:r>
            <a:r>
              <a:rPr lang="sl-SI" dirty="0" err="1"/>
              <a:t>velke</a:t>
            </a:r>
            <a:r>
              <a:rPr lang="sl-SI" dirty="0"/>
              <a:t> količine. Vedno je moral nekdo premog metat v peč.</a:t>
            </a:r>
          </a:p>
          <a:p>
            <a:pPr fontAlgn="auto">
              <a:spcBef>
                <a:spcPts val="0"/>
              </a:spcBef>
              <a:spcAft>
                <a:spcPts val="0"/>
              </a:spcAft>
              <a:defRPr/>
            </a:pPr>
            <a:r>
              <a:rPr lang="sl-SI" dirty="0"/>
              <a:t>Ni bilo strojno, ampak z lopatami. </a:t>
            </a:r>
          </a:p>
        </p:txBody>
      </p:sp>
      <p:sp>
        <p:nvSpPr>
          <p:cNvPr id="9220" name="Ograda številke diapozitiva 3">
            <a:extLst>
              <a:ext uri="{FF2B5EF4-FFF2-40B4-BE49-F238E27FC236}">
                <a16:creationId xmlns:a16="http://schemas.microsoft.com/office/drawing/2014/main" id="{C34FEF56-D1E8-4ABC-903F-684B8FB1D5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5A3F714-DD3B-402A-B4A9-732F64F966E4}" type="slidenum">
              <a:rPr lang="sl-SI" altLang="sl-SI">
                <a:latin typeface="Calibri" panose="020F0502020204030204" pitchFamily="34" charset="0"/>
              </a:rPr>
              <a:pPr fontAlgn="base">
                <a:spcBef>
                  <a:spcPct val="0"/>
                </a:spcBef>
                <a:spcAft>
                  <a:spcPct val="0"/>
                </a:spcAft>
              </a:pPr>
              <a:t>3</a:t>
            </a:fld>
            <a:endParaRPr lang="sl-SI" altLang="sl-SI">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grada stranske slike 1">
            <a:extLst>
              <a:ext uri="{FF2B5EF4-FFF2-40B4-BE49-F238E27FC236}">
                <a16:creationId xmlns:a16="http://schemas.microsoft.com/office/drawing/2014/main" id="{3660FB3C-67F5-4539-BCA1-BEC7DFC9E9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Ograda opomb 2">
            <a:extLst>
              <a:ext uri="{FF2B5EF4-FFF2-40B4-BE49-F238E27FC236}">
                <a16:creationId xmlns:a16="http://schemas.microsoft.com/office/drawing/2014/main" id="{E5BAD41E-3015-4B1E-B7B1-D96F4BB7DF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Železniški promet sestavljajo tirnice in na njih vezana vozila. Železnica je prometno sredstvo na tirih. Ljudje so gradili in uporabljali železniške tire že davno, preden so iznašli parni stroj in preden so obvladali tehnologijo predelave železa in drugih kovin. Prve proge so bile iz lesenih brun in jih zasledimo že v štirinajstem stoletju. Z njimi so lahko premostili težave pri prevozu po razmočenih, luknjastih kolovozih. S tirnicami se je sila trenja bistveno zmanjšala in z vagončki so lahko naenkrat vozili težje tovore.</a:t>
            </a:r>
          </a:p>
        </p:txBody>
      </p:sp>
      <p:sp>
        <p:nvSpPr>
          <p:cNvPr id="28676" name="Ograda številke diapozitiva 3">
            <a:extLst>
              <a:ext uri="{FF2B5EF4-FFF2-40B4-BE49-F238E27FC236}">
                <a16:creationId xmlns:a16="http://schemas.microsoft.com/office/drawing/2014/main" id="{7821FC11-429D-4E46-B187-8F14D38538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4E370D3-BEE4-47CF-A818-9FD2CAD3A348}" type="slidenum">
              <a:rPr lang="sl-SI" altLang="sl-SI">
                <a:latin typeface="Calibri" panose="020F0502020204030204" pitchFamily="34" charset="0"/>
              </a:rPr>
              <a:pPr fontAlgn="base">
                <a:spcBef>
                  <a:spcPct val="0"/>
                </a:spcBef>
                <a:spcAft>
                  <a:spcPct val="0"/>
                </a:spcAft>
              </a:pPr>
              <a:t>13</a:t>
            </a:fld>
            <a:endParaRPr lang="sl-SI" altLang="sl-SI">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grada stranske slike 1">
            <a:extLst>
              <a:ext uri="{FF2B5EF4-FFF2-40B4-BE49-F238E27FC236}">
                <a16:creationId xmlns:a16="http://schemas.microsoft.com/office/drawing/2014/main" id="{B957DDBD-4829-46DE-A3BB-E276BA8393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Ograda opomb 2">
            <a:extLst>
              <a:ext uri="{FF2B5EF4-FFF2-40B4-BE49-F238E27FC236}">
                <a16:creationId xmlns:a16="http://schemas.microsoft.com/office/drawing/2014/main" id="{DEF0DA4A-FB99-47A1-BF10-4EAAB4D653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Že pred dolgim časom je zletela prva raketa v vesolje in imenovala se je Sputnik 1. Takrat so v vesolje poslali prvi satelit. Takrat so ljudje dobili idejo za potovanje v vesolje, a niso bili prepričani, da je varno. Zato so v vesolje poslali že vsem dobro poznano psičko lajko, ki je polet v vesolje preživela a kmalu za tem umrla. In odločili so se da bodo zgradili raketo, ki so jo poimenovali apollo 11 in v njem so na luno prišli 3 ljudje. </a:t>
            </a:r>
          </a:p>
          <a:p>
            <a:pPr>
              <a:spcBef>
                <a:spcPct val="0"/>
              </a:spcBef>
            </a:pPr>
            <a:endParaRPr lang="sl-SI" altLang="sl-SI"/>
          </a:p>
        </p:txBody>
      </p:sp>
      <p:sp>
        <p:nvSpPr>
          <p:cNvPr id="30724" name="Ograda številke diapozitiva 3">
            <a:extLst>
              <a:ext uri="{FF2B5EF4-FFF2-40B4-BE49-F238E27FC236}">
                <a16:creationId xmlns:a16="http://schemas.microsoft.com/office/drawing/2014/main" id="{60225DC6-8108-41EE-A91A-D6FA042042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2B38A58-382C-4B35-8EE8-C2562396F5C7}" type="slidenum">
              <a:rPr lang="sl-SI" altLang="sl-SI">
                <a:latin typeface="Calibri" panose="020F0502020204030204" pitchFamily="34" charset="0"/>
              </a:rPr>
              <a:pPr fontAlgn="base">
                <a:spcBef>
                  <a:spcPct val="0"/>
                </a:spcBef>
                <a:spcAft>
                  <a:spcPct val="0"/>
                </a:spcAft>
              </a:pPr>
              <a:t>14</a:t>
            </a:fld>
            <a:endParaRPr lang="sl-SI" altLang="sl-SI">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grada stranske slike 1">
            <a:extLst>
              <a:ext uri="{FF2B5EF4-FFF2-40B4-BE49-F238E27FC236}">
                <a16:creationId xmlns:a16="http://schemas.microsoft.com/office/drawing/2014/main" id="{D1DBF85E-04AA-4045-BE21-4A8EA220D6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Ograda opomb 2">
            <a:extLst>
              <a:ext uri="{FF2B5EF4-FFF2-40B4-BE49-F238E27FC236}">
                <a16:creationId xmlns:a16="http://schemas.microsoft.com/office/drawing/2014/main" id="{B4367DF5-FFB7-4843-95C7-7686F32FA5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32772" name="Ograda številke diapozitiva 3">
            <a:extLst>
              <a:ext uri="{FF2B5EF4-FFF2-40B4-BE49-F238E27FC236}">
                <a16:creationId xmlns:a16="http://schemas.microsoft.com/office/drawing/2014/main" id="{736B89F5-212F-4636-A789-C0CFD7769E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5ACB1DB-15E9-49C5-B1A7-5CBA30145D97}" type="slidenum">
              <a:rPr lang="sl-SI" altLang="sl-SI">
                <a:latin typeface="Calibri" panose="020F0502020204030204" pitchFamily="34" charset="0"/>
              </a:rPr>
              <a:pPr fontAlgn="base">
                <a:spcBef>
                  <a:spcPct val="0"/>
                </a:spcBef>
                <a:spcAft>
                  <a:spcPct val="0"/>
                </a:spcAft>
              </a:pPr>
              <a:t>15</a:t>
            </a:fld>
            <a:endParaRPr lang="sl-SI" altLang="sl-SI">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grada stranske slike 1">
            <a:extLst>
              <a:ext uri="{FF2B5EF4-FFF2-40B4-BE49-F238E27FC236}">
                <a16:creationId xmlns:a16="http://schemas.microsoft.com/office/drawing/2014/main" id="{87A0A0B6-2ACF-460F-8CDE-CA17DF2C35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Ograda opomb 2">
            <a:extLst>
              <a:ext uri="{FF2B5EF4-FFF2-40B4-BE49-F238E27FC236}">
                <a16:creationId xmlns:a16="http://schemas.microsoft.com/office/drawing/2014/main" id="{35CB1C27-04D8-41E9-8E70-69EBA7CB1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b="1"/>
              <a:t>Egipčani</a:t>
            </a:r>
            <a:r>
              <a:rPr lang="sl-SI" altLang="sl-SI"/>
              <a:t> so gradili ladje in postali so pomorščaki, da so si lahko zagotovili surovine. naučili pluti po svoji glavni prometni žili, po Nilu, v ladjah, ki so jih sami izdelali. To so bile hkrati ladje na vesla in jadra, z ukrivljenimi koničastimi kljuni. Z njimi so lahko pristajali na rečni obali in pluli po plitvinah in brzicah. Ko pa so se Egipčani spustili v razburkane vode Sredozemskega morja in ko so se morali prebijati mino koralnih čeri Rdečega morja, so svoje ladje temu prilagodili. Podaljšali so jih, tako da so bile dolge prek 20 metrov, imele so pravokotno jadro, sicer pa so zadržale svojo prvotno obliko. Gradnja njih je bila zelo naporna. Na kopnem so Egipčani svoje tovore prenašali na oslih. Kamel, ki jih ponavadi povezujemo z Egiptom, pa niso uporabljali za prenos tovora približno do leta 500 pred našim štetjem.</a:t>
            </a:r>
            <a:br>
              <a:rPr lang="sl-SI" altLang="sl-SI"/>
            </a:br>
            <a:r>
              <a:rPr lang="sl-SI" altLang="sl-SI" b="1"/>
              <a:t>Rimsko</a:t>
            </a:r>
            <a:r>
              <a:rPr lang="sl-SI" altLang="sl-SI"/>
              <a:t> ladjevje je bilo dveh vrst: prave bojne ladje in pomožne ladje. Prave bojne ladje ali dolge ladje so bile moderne izvedbe grških ladij, na katere so bile nameščene razne vrste novega orožja. Pomožne ali ostale ladje so bile tovorne in prevozne ladje. Poganjali so jih, poleg vetra, veslači</a:t>
            </a:r>
          </a:p>
          <a:p>
            <a:pPr>
              <a:spcBef>
                <a:spcPct val="0"/>
              </a:spcBef>
            </a:pPr>
            <a:endParaRPr lang="sl-SI" altLang="sl-SI"/>
          </a:p>
        </p:txBody>
      </p:sp>
      <p:sp>
        <p:nvSpPr>
          <p:cNvPr id="11268" name="Ograda številke diapozitiva 3">
            <a:extLst>
              <a:ext uri="{FF2B5EF4-FFF2-40B4-BE49-F238E27FC236}">
                <a16:creationId xmlns:a16="http://schemas.microsoft.com/office/drawing/2014/main" id="{49A3AAA1-BD59-4591-959B-6B9B18BA28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148197CD-EB85-4B58-BABC-9E6E4B546BB3}" type="slidenum">
              <a:rPr lang="sl-SI" altLang="sl-SI">
                <a:latin typeface="Calibri" panose="020F0502020204030204" pitchFamily="34" charset="0"/>
              </a:rPr>
              <a:pPr fontAlgn="base">
                <a:spcBef>
                  <a:spcPct val="0"/>
                </a:spcBef>
                <a:spcAft>
                  <a:spcPct val="0"/>
                </a:spcAft>
              </a:pPr>
              <a:t>4</a:t>
            </a:fld>
            <a:endParaRPr lang="sl-SI" altLang="sl-SI">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grada stranske slike 1">
            <a:extLst>
              <a:ext uri="{FF2B5EF4-FFF2-40B4-BE49-F238E27FC236}">
                <a16:creationId xmlns:a16="http://schemas.microsoft.com/office/drawing/2014/main" id="{46CBFACD-2938-4AC0-8C11-02CDD344CA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Ograda opomb 2">
            <a:extLst>
              <a:ext uri="{FF2B5EF4-FFF2-40B4-BE49-F238E27FC236}">
                <a16:creationId xmlns:a16="http://schemas.microsoft.com/office/drawing/2014/main" id="{171FB76B-761B-43D4-BD0F-1852506298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Z razvojem parnega stroja sredi 19. stoletja se je vloga pomorskega prometa bistveno povečala, saj ladje niso bile več odvisne od prevladujočih vetrov. V mednarodnem prometu so se v začetku 19. stoletja pojavile prve redne pomorske linije, ki so povezovale pristanišča po celem svetu, še posebej v Evropi in Severni Ameriki ob severnem Atlantiku. Uporaba nafte je še najprej izboljšala hitrost in zmogljivost pomorskega prometa. Omogočila je zmanjšanje porabe energije ladij za 90 % v primerjavi s premogom, ki je bil glavni vir energije na parnikih pred temi odkritji.</a:t>
            </a:r>
          </a:p>
          <a:p>
            <a:pPr>
              <a:spcBef>
                <a:spcPct val="0"/>
              </a:spcBef>
            </a:pPr>
            <a:r>
              <a:rPr lang="sl-SI" altLang="sl-SI"/>
              <a:t>Pristanišča so vse bolj postajala industrijski kompleksi, ki so vsebovali pretovor blaga, pa tudi proizvodnjo, skladiščenje in druge proizvodne procese. Od 1880 so redne pomorske linije povezovale glavna svetovna pristanišča in omogočale prvi redni mednarodni javni potniški prevoz. Te povezave so dominirale do srede 20. stoletja, ko je potniške tokove prevzel letalski promet. Tovorni pomorski promet je ohranil svoj pomen, saj je bil sposoben za nizko ceno prepeljati surovine na velike razdalje</a:t>
            </a:r>
          </a:p>
        </p:txBody>
      </p:sp>
      <p:sp>
        <p:nvSpPr>
          <p:cNvPr id="13316" name="Ograda številke diapozitiva 3">
            <a:extLst>
              <a:ext uri="{FF2B5EF4-FFF2-40B4-BE49-F238E27FC236}">
                <a16:creationId xmlns:a16="http://schemas.microsoft.com/office/drawing/2014/main" id="{B7A479D4-96AE-4EE7-9C53-9DFC93F2C2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C130049-B9D0-41FE-82E4-11CCA4B4537B}" type="slidenum">
              <a:rPr lang="sl-SI" altLang="sl-SI">
                <a:latin typeface="Calibri" panose="020F0502020204030204" pitchFamily="34" charset="0"/>
              </a:rPr>
              <a:pPr fontAlgn="base">
                <a:spcBef>
                  <a:spcPct val="0"/>
                </a:spcBef>
                <a:spcAft>
                  <a:spcPct val="0"/>
                </a:spcAft>
              </a:pPr>
              <a:t>5</a:t>
            </a:fld>
            <a:endParaRPr lang="sl-SI" altLang="sl-SI">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grada stranske slike 1">
            <a:extLst>
              <a:ext uri="{FF2B5EF4-FFF2-40B4-BE49-F238E27FC236}">
                <a16:creationId xmlns:a16="http://schemas.microsoft.com/office/drawing/2014/main" id="{43A6C855-7A01-4B9D-A7C7-417D5C061E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Ograda opomb 2">
            <a:extLst>
              <a:ext uri="{FF2B5EF4-FFF2-40B4-BE49-F238E27FC236}">
                <a16:creationId xmlns:a16="http://schemas.microsoft.com/office/drawing/2014/main" id="{3AEEE1EF-8743-48E5-AFF6-0CA9030144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Za začetek moderne dobe letalstva štejemo prvi samostojni polet balona na vroč zrak, ki sta ga 21. novembra 1783 izvedla brata Montgolfier. Naslednji mejnik v razvoju sta konec leta 1903 postavila brata Wright, ki sta izvedla prvi kontroliran polet motorne naprave, težje od zraka. Njune iznajdbe so omogočile bliskovit razvoj letal - torej zrakoplovov s fiksnimi krili, težjimi od zraka, ki je že med prvo svetovno vojno omogočil uporabo letal v praktične namene.</a:t>
            </a:r>
          </a:p>
          <a:p>
            <a:pPr>
              <a:spcBef>
                <a:spcPct val="0"/>
              </a:spcBef>
            </a:pPr>
            <a:r>
              <a:rPr lang="sl-SI" altLang="sl-SI"/>
              <a:t>Med vojnama se je začel bliskovit razvoj civilnega letalstva. Letala so postajala zmogljivejša in uporabnejša, omogočila so potovanja in prevoz tovora na dolge razdalje ter postala zanimiva tudi komercialno. Do začetka druge svetovne vojne so imela že mnoga mesta svoja letališča. Tudi vojaške potrebe med drugo svetovno vojno so spodbudile več ključnih inovacij, med njimi reaktivni pogon letal in raket, ki so v desetletjih po vojni človeštvu omogočile vesoljske polete.</a:t>
            </a:r>
          </a:p>
        </p:txBody>
      </p:sp>
      <p:sp>
        <p:nvSpPr>
          <p:cNvPr id="16388" name="Ograda številke diapozitiva 3">
            <a:extLst>
              <a:ext uri="{FF2B5EF4-FFF2-40B4-BE49-F238E27FC236}">
                <a16:creationId xmlns:a16="http://schemas.microsoft.com/office/drawing/2014/main" id="{AD5FAE8A-14CC-4912-B62B-CBF606D9C0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59756CD-5002-4E9A-9FD0-74EB5A262CD2}" type="slidenum">
              <a:rPr lang="sl-SI" altLang="sl-SI">
                <a:latin typeface="Calibri" panose="020F0502020204030204" pitchFamily="34" charset="0"/>
              </a:rPr>
              <a:pPr fontAlgn="base">
                <a:spcBef>
                  <a:spcPct val="0"/>
                </a:spcBef>
                <a:spcAft>
                  <a:spcPct val="0"/>
                </a:spcAft>
              </a:pPr>
              <a:t>7</a:t>
            </a:fld>
            <a:endParaRPr lang="sl-SI" altLang="sl-SI">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grada stranske slike 1">
            <a:extLst>
              <a:ext uri="{FF2B5EF4-FFF2-40B4-BE49-F238E27FC236}">
                <a16:creationId xmlns:a16="http://schemas.microsoft.com/office/drawing/2014/main" id="{3A4B48B5-1E7D-49C0-8950-7B060F2689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Ograda opomb 2">
            <a:extLst>
              <a:ext uri="{FF2B5EF4-FFF2-40B4-BE49-F238E27FC236}">
                <a16:creationId xmlns:a16="http://schemas.microsoft.com/office/drawing/2014/main" id="{0FBCA0A0-6D19-4963-B59B-A9207B428F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Velik napredek….tudi cenejši</a:t>
            </a:r>
          </a:p>
        </p:txBody>
      </p:sp>
      <p:sp>
        <p:nvSpPr>
          <p:cNvPr id="18436" name="Ograda številke diapozitiva 3">
            <a:extLst>
              <a:ext uri="{FF2B5EF4-FFF2-40B4-BE49-F238E27FC236}">
                <a16:creationId xmlns:a16="http://schemas.microsoft.com/office/drawing/2014/main" id="{B5965303-2AF9-4505-AB1F-1C8467CC29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193DC47-1295-4118-9AD5-0FA5D19D41BD}" type="slidenum">
              <a:rPr lang="sl-SI" altLang="sl-SI">
                <a:latin typeface="Calibri" panose="020F0502020204030204" pitchFamily="34" charset="0"/>
              </a:rPr>
              <a:pPr fontAlgn="base">
                <a:spcBef>
                  <a:spcPct val="0"/>
                </a:spcBef>
                <a:spcAft>
                  <a:spcPct val="0"/>
                </a:spcAft>
              </a:pPr>
              <a:t>8</a:t>
            </a:fld>
            <a:endParaRPr lang="sl-SI" altLang="sl-SI">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grada stranske slike 1">
            <a:extLst>
              <a:ext uri="{FF2B5EF4-FFF2-40B4-BE49-F238E27FC236}">
                <a16:creationId xmlns:a16="http://schemas.microsoft.com/office/drawing/2014/main" id="{DFF9AF92-FE8B-4B55-85FC-87018B88C6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Ograda opomb 2">
            <a:extLst>
              <a:ext uri="{FF2B5EF4-FFF2-40B4-BE49-F238E27FC236}">
                <a16:creationId xmlns:a16="http://schemas.microsoft.com/office/drawing/2014/main" id="{D523DAE7-2B1D-4FA6-B09F-3775483A25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20484" name="Ograda številke diapozitiva 3">
            <a:extLst>
              <a:ext uri="{FF2B5EF4-FFF2-40B4-BE49-F238E27FC236}">
                <a16:creationId xmlns:a16="http://schemas.microsoft.com/office/drawing/2014/main" id="{89C5A0A5-D245-43B8-B913-A2991FDD3E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33474EE4-FFC7-4CCE-A902-75F94D2BE8D7}" type="slidenum">
              <a:rPr lang="sl-SI" altLang="sl-SI">
                <a:latin typeface="Calibri" panose="020F0502020204030204" pitchFamily="34" charset="0"/>
              </a:rPr>
              <a:pPr fontAlgn="base">
                <a:spcBef>
                  <a:spcPct val="0"/>
                </a:spcBef>
                <a:spcAft>
                  <a:spcPct val="0"/>
                </a:spcAft>
              </a:pPr>
              <a:t>9</a:t>
            </a:fld>
            <a:endParaRPr lang="sl-SI" altLang="sl-SI">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grada stranske slike 1">
            <a:extLst>
              <a:ext uri="{FF2B5EF4-FFF2-40B4-BE49-F238E27FC236}">
                <a16:creationId xmlns:a16="http://schemas.microsoft.com/office/drawing/2014/main" id="{0F3A994D-6615-4C86-8C7E-F64475D115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Ograda opomb 2">
            <a:extLst>
              <a:ext uri="{FF2B5EF4-FFF2-40B4-BE49-F238E27FC236}">
                <a16:creationId xmlns:a16="http://schemas.microsoft.com/office/drawing/2014/main" id="{6B1C82AE-1117-4C7E-9C51-171F6E0CA0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Izum kolesa se je zgodil v poznem neolitiku in je skupaj z drugimi tehnološkimi dosežki omogočil prehod v bronasto dobo. Prvotna kolesa so bili polni diski z luknjo za os. Kolo s špicami so izumili precej kasneje, omogočalo pa je gradnjo lažjih vozil (kočija). V</a:t>
            </a:r>
            <a:r>
              <a:rPr lang="pl-PL" altLang="sl-SI"/>
              <a:t> Ljubljani je bilo najdeno najstarejše kolo z osovino.</a:t>
            </a:r>
            <a:endParaRPr lang="sl-SI" altLang="sl-SI"/>
          </a:p>
        </p:txBody>
      </p:sp>
      <p:sp>
        <p:nvSpPr>
          <p:cNvPr id="22532" name="Ograda številke diapozitiva 3">
            <a:extLst>
              <a:ext uri="{FF2B5EF4-FFF2-40B4-BE49-F238E27FC236}">
                <a16:creationId xmlns:a16="http://schemas.microsoft.com/office/drawing/2014/main" id="{00817426-689D-4829-A416-5E9EDB7E9B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AFAF46DF-2963-4737-A3B7-D653731919BA}" type="slidenum">
              <a:rPr lang="sl-SI" altLang="sl-SI">
                <a:latin typeface="Calibri" panose="020F0502020204030204" pitchFamily="34" charset="0"/>
              </a:rPr>
              <a:pPr fontAlgn="base">
                <a:spcBef>
                  <a:spcPct val="0"/>
                </a:spcBef>
                <a:spcAft>
                  <a:spcPct val="0"/>
                </a:spcAft>
              </a:pPr>
              <a:t>10</a:t>
            </a:fld>
            <a:endParaRPr lang="sl-SI" altLang="sl-SI">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grada stranske slike 1">
            <a:extLst>
              <a:ext uri="{FF2B5EF4-FFF2-40B4-BE49-F238E27FC236}">
                <a16:creationId xmlns:a16="http://schemas.microsoft.com/office/drawing/2014/main" id="{B5A22112-DA89-48BD-96A1-C83EA24456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Ograda opomb 2">
            <a:extLst>
              <a:ext uri="{FF2B5EF4-FFF2-40B4-BE49-F238E27FC236}">
                <a16:creationId xmlns:a16="http://schemas.microsoft.com/office/drawing/2014/main" id="{6C7B6327-5FE5-4A6F-949B-A2580D56F3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Cestni promet je eden najpomembnejših načinov prevoza. Zgodovina cestnega prometa se je začela iz starih civilizacij. Postopoma postane bolj in bolj uporaben transport.</a:t>
            </a:r>
          </a:p>
          <a:p>
            <a:pPr>
              <a:spcBef>
                <a:spcPct val="0"/>
              </a:spcBef>
            </a:pPr>
            <a:r>
              <a:rPr lang="sl-SI" altLang="sl-SI"/>
              <a:t>Današnjega avtomobila, ki ga poganja motor z notranjim zgorevanjem, ni iznašel posameznik, ampak je k njegovemu razvoju prispevalo veliko ljudi. Razvoj je potekal s prejšnjim znanjem in tako se je iz kočije na paro razvil današnji avtomobil. Cestni promet najpogosteje delimo glede na to, kaj se v njem prevaža (na potniški in tovorni) ter glede na to, kje se odvija (notranji in mednarodni). </a:t>
            </a:r>
          </a:p>
          <a:p>
            <a:pPr>
              <a:spcBef>
                <a:spcPct val="0"/>
              </a:spcBef>
            </a:pPr>
            <a:endParaRPr lang="sl-SI" altLang="sl-SI"/>
          </a:p>
        </p:txBody>
      </p:sp>
      <p:sp>
        <p:nvSpPr>
          <p:cNvPr id="24580" name="Ograda številke diapozitiva 3">
            <a:extLst>
              <a:ext uri="{FF2B5EF4-FFF2-40B4-BE49-F238E27FC236}">
                <a16:creationId xmlns:a16="http://schemas.microsoft.com/office/drawing/2014/main" id="{44FFC46B-4B5E-42BA-BE48-1E1B6F9CA1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57B81A73-1CFB-4078-B241-E2F4A0FE496F}" type="slidenum">
              <a:rPr lang="sl-SI" altLang="sl-SI">
                <a:latin typeface="Calibri" panose="020F0502020204030204" pitchFamily="34" charset="0"/>
              </a:rPr>
              <a:pPr fontAlgn="base">
                <a:spcBef>
                  <a:spcPct val="0"/>
                </a:spcBef>
                <a:spcAft>
                  <a:spcPct val="0"/>
                </a:spcAft>
              </a:pPr>
              <a:t>11</a:t>
            </a:fld>
            <a:endParaRPr lang="sl-SI" altLang="sl-SI">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grada stranske slike 1">
            <a:extLst>
              <a:ext uri="{FF2B5EF4-FFF2-40B4-BE49-F238E27FC236}">
                <a16:creationId xmlns:a16="http://schemas.microsoft.com/office/drawing/2014/main" id="{F83E03D6-FFC7-4D22-AFE8-AD3CB89151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Ograda opomb 2">
            <a:extLst>
              <a:ext uri="{FF2B5EF4-FFF2-40B4-BE49-F238E27FC236}">
                <a16:creationId xmlns:a16="http://schemas.microsoft.com/office/drawing/2014/main" id="{CCFC5507-FC4A-499F-8C6F-4A046C7B0A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Začetki gradnje cestnega omrežja segajo daleč nazaj. Rimljanom so bili vzorniki pri gradnji cest Etruščani in Latini, ki so že spretno gradili umetne ceste. Stari Rim je razvil gradnjo in vzdrževanje cest na visoko raven. Največja razsežnost cestnega omrežja je bila dosežena v 2. stoletju po našem štetju, vrhunec razvoja pa sovpada z začetkom razširitve rimske vladavine v svetovno državo ter spremembo republike v cesarstvo leta 30 našega štetja. Rimske ceste so imele kot spodnjo plast globoke cestne temelje iz drobljenega kamna. Tako so ceste ostale suhe, saj je voda odtekla iz drobljenca in ni postala blatna v glinelih tleh. Na bolj uporabljenih poteh so bile še dodatne plasti, ki so vsebovale šeststranske sklepnike ali tlakovce, ki so zmanjšali dviganje prahu ter trenje koles. Tlakovci so omogočili rimskim vozovom zelo hitro potovanje, kar je zagotavljalo dobre povezave z rimskimi provincami. Podeželske ceste so bile pogosto tlakovane v smeri proti mestu, da so pridelki ostali čisti. V vozilih s konji so bile uporabljene prve oblike vzmeti in blažilnikov, ker prvotni tlakovci niso bili vedno natančno postavljeni.</a:t>
            </a:r>
          </a:p>
        </p:txBody>
      </p:sp>
      <p:sp>
        <p:nvSpPr>
          <p:cNvPr id="26628" name="Ograda številke diapozitiva 3">
            <a:extLst>
              <a:ext uri="{FF2B5EF4-FFF2-40B4-BE49-F238E27FC236}">
                <a16:creationId xmlns:a16="http://schemas.microsoft.com/office/drawing/2014/main" id="{408B7142-2EEC-4151-B451-6EDFBF2B18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FB32FF29-C27F-4D01-9DAA-B7C61147E313}" type="slidenum">
              <a:rPr lang="sl-SI" altLang="sl-SI">
                <a:latin typeface="Calibri" panose="020F0502020204030204" pitchFamily="34" charset="0"/>
              </a:rPr>
              <a:pPr fontAlgn="base">
                <a:spcBef>
                  <a:spcPct val="0"/>
                </a:spcBef>
                <a:spcAft>
                  <a:spcPct val="0"/>
                </a:spcAft>
              </a:pPr>
              <a:t>12</a:t>
            </a:fld>
            <a:endParaRPr lang="sl-SI"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4" name="Pravokotnik 22">
            <a:extLst>
              <a:ext uri="{FF2B5EF4-FFF2-40B4-BE49-F238E27FC236}">
                <a16:creationId xmlns:a16="http://schemas.microsoft.com/office/drawing/2014/main" id="{93C7712A-94FC-4B52-A03C-5C76EF22F943}"/>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Pravokotnik 23">
            <a:extLst>
              <a:ext uri="{FF2B5EF4-FFF2-40B4-BE49-F238E27FC236}">
                <a16:creationId xmlns:a16="http://schemas.microsoft.com/office/drawing/2014/main" id="{1C82F17D-6726-4FC6-9778-468940D87F43}"/>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ravokotnik 24">
            <a:extLst>
              <a:ext uri="{FF2B5EF4-FFF2-40B4-BE49-F238E27FC236}">
                <a16:creationId xmlns:a16="http://schemas.microsoft.com/office/drawing/2014/main" id="{C546F00A-88F8-4EFF-8A51-4EF92A1DB84B}"/>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ravokotnik 25">
            <a:extLst>
              <a:ext uri="{FF2B5EF4-FFF2-40B4-BE49-F238E27FC236}">
                <a16:creationId xmlns:a16="http://schemas.microsoft.com/office/drawing/2014/main" id="{D936DE41-0AD9-4CF4-A2CD-82AF9F87C41D}"/>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Pravokotnik 26">
            <a:extLst>
              <a:ext uri="{FF2B5EF4-FFF2-40B4-BE49-F238E27FC236}">
                <a16:creationId xmlns:a16="http://schemas.microsoft.com/office/drawing/2014/main" id="{851D9675-2FB6-4F0F-A01C-4DC7985E8286}"/>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1" name="Zaobljeni pravokotnik 29">
            <a:extLst>
              <a:ext uri="{FF2B5EF4-FFF2-40B4-BE49-F238E27FC236}">
                <a16:creationId xmlns:a16="http://schemas.microsoft.com/office/drawing/2014/main" id="{6F85E43B-DA97-4427-B04E-C28DEBDDA174}"/>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2" name="Zaobljeni pravokotnik 30">
            <a:extLst>
              <a:ext uri="{FF2B5EF4-FFF2-40B4-BE49-F238E27FC236}">
                <a16:creationId xmlns:a16="http://schemas.microsoft.com/office/drawing/2014/main" id="{207C61F4-D2D9-4D4A-A28D-5C12F526758C}"/>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Pravokotnik 6">
            <a:extLst>
              <a:ext uri="{FF2B5EF4-FFF2-40B4-BE49-F238E27FC236}">
                <a16:creationId xmlns:a16="http://schemas.microsoft.com/office/drawing/2014/main" id="{C9F38586-5E6B-4C85-8C23-6CD0BE3ED727}"/>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Pravokotnik 9">
            <a:extLst>
              <a:ext uri="{FF2B5EF4-FFF2-40B4-BE49-F238E27FC236}">
                <a16:creationId xmlns:a16="http://schemas.microsoft.com/office/drawing/2014/main" id="{B237B170-58BE-4541-B01F-1E32B31A2057}"/>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Pravokotnik 10">
            <a:extLst>
              <a:ext uri="{FF2B5EF4-FFF2-40B4-BE49-F238E27FC236}">
                <a16:creationId xmlns:a16="http://schemas.microsoft.com/office/drawing/2014/main" id="{41F17D56-8A00-43EB-A229-4075B618E658}"/>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Pravokotnik 18">
            <a:extLst>
              <a:ext uri="{FF2B5EF4-FFF2-40B4-BE49-F238E27FC236}">
                <a16:creationId xmlns:a16="http://schemas.microsoft.com/office/drawing/2014/main" id="{972ABCAE-36FE-4F8F-BFAE-73A3BE1B1C28}"/>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Naslov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sl-SI"/>
              <a:t>Kliknite, če želite urediti slog naslova matrice</a:t>
            </a:r>
            <a:endParaRPr lang="en-US"/>
          </a:p>
        </p:txBody>
      </p:sp>
      <p:sp>
        <p:nvSpPr>
          <p:cNvPr id="9" name="Podnaslov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17" name="Ograda datuma 27">
            <a:extLst>
              <a:ext uri="{FF2B5EF4-FFF2-40B4-BE49-F238E27FC236}">
                <a16:creationId xmlns:a16="http://schemas.microsoft.com/office/drawing/2014/main" id="{FC79FD7C-8866-44D8-9796-8CFF000A1575}"/>
              </a:ext>
            </a:extLst>
          </p:cNvPr>
          <p:cNvSpPr>
            <a:spLocks noGrp="1"/>
          </p:cNvSpPr>
          <p:nvPr>
            <p:ph type="dt" sz="half" idx="10"/>
          </p:nvPr>
        </p:nvSpPr>
        <p:spPr>
          <a:xfrm>
            <a:off x="6705600" y="4206875"/>
            <a:ext cx="960438" cy="457200"/>
          </a:xfrm>
        </p:spPr>
        <p:txBody>
          <a:bodyPr/>
          <a:lstStyle>
            <a:lvl1pPr>
              <a:defRPr/>
            </a:lvl1pPr>
          </a:lstStyle>
          <a:p>
            <a:pPr>
              <a:defRPr/>
            </a:pPr>
            <a:fld id="{8DE5A6F0-4B68-4F1A-A1D4-895221448A3A}" type="datetimeFigureOut">
              <a:rPr lang="sl-SI"/>
              <a:pPr>
                <a:defRPr/>
              </a:pPr>
              <a:t>3. 06. 2019</a:t>
            </a:fld>
            <a:endParaRPr lang="sl-SI"/>
          </a:p>
        </p:txBody>
      </p:sp>
      <p:sp>
        <p:nvSpPr>
          <p:cNvPr id="18" name="Ograda noge 16">
            <a:extLst>
              <a:ext uri="{FF2B5EF4-FFF2-40B4-BE49-F238E27FC236}">
                <a16:creationId xmlns:a16="http://schemas.microsoft.com/office/drawing/2014/main" id="{1F1439B1-6369-4D37-9F78-3C7676003C04}"/>
              </a:ext>
            </a:extLst>
          </p:cNvPr>
          <p:cNvSpPr>
            <a:spLocks noGrp="1"/>
          </p:cNvSpPr>
          <p:nvPr>
            <p:ph type="ftr" sz="quarter" idx="11"/>
          </p:nvPr>
        </p:nvSpPr>
        <p:spPr>
          <a:xfrm>
            <a:off x="5410200" y="4205288"/>
            <a:ext cx="1295400" cy="457200"/>
          </a:xfrm>
        </p:spPr>
        <p:txBody>
          <a:bodyPr/>
          <a:lstStyle>
            <a:lvl1pPr>
              <a:defRPr/>
            </a:lvl1pPr>
          </a:lstStyle>
          <a:p>
            <a:pPr>
              <a:defRPr/>
            </a:pPr>
            <a:endParaRPr lang="sl-SI"/>
          </a:p>
        </p:txBody>
      </p:sp>
      <p:sp>
        <p:nvSpPr>
          <p:cNvPr id="19" name="Ograda številke diapozitiva 28">
            <a:extLst>
              <a:ext uri="{FF2B5EF4-FFF2-40B4-BE49-F238E27FC236}">
                <a16:creationId xmlns:a16="http://schemas.microsoft.com/office/drawing/2014/main" id="{D55F4CF6-9194-4F7E-B0DF-D7C3D83908CD}"/>
              </a:ext>
            </a:extLst>
          </p:cNvPr>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5BE084B7-8A6A-4452-AA94-DC29172BCC10}" type="slidenum">
              <a:rPr lang="sl-SI"/>
              <a:pPr>
                <a:defRPr/>
              </a:pPr>
              <a:t>‹#›</a:t>
            </a:fld>
            <a:endParaRPr lang="sl-SI"/>
          </a:p>
        </p:txBody>
      </p:sp>
    </p:spTree>
    <p:extLst>
      <p:ext uri="{BB962C8B-B14F-4D97-AF65-F5344CB8AC3E}">
        <p14:creationId xmlns:p14="http://schemas.microsoft.com/office/powerpoint/2010/main" val="123370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543471D4-06DA-402B-8F9F-D8AC313B0893}"/>
              </a:ext>
            </a:extLst>
          </p:cNvPr>
          <p:cNvSpPr>
            <a:spLocks noGrp="1"/>
          </p:cNvSpPr>
          <p:nvPr>
            <p:ph type="dt" sz="half" idx="10"/>
          </p:nvPr>
        </p:nvSpPr>
        <p:spPr/>
        <p:txBody>
          <a:bodyPr/>
          <a:lstStyle>
            <a:lvl1pPr>
              <a:defRPr/>
            </a:lvl1pPr>
          </a:lstStyle>
          <a:p>
            <a:pPr>
              <a:defRPr/>
            </a:pPr>
            <a:fld id="{AF460755-B655-4919-92BE-F0DB97803843}" type="datetimeFigureOut">
              <a:rPr lang="sl-SI"/>
              <a:pPr>
                <a:defRPr/>
              </a:pPr>
              <a:t>3. 06. 2019</a:t>
            </a:fld>
            <a:endParaRPr lang="sl-SI"/>
          </a:p>
        </p:txBody>
      </p:sp>
      <p:sp>
        <p:nvSpPr>
          <p:cNvPr id="5" name="Ograda noge 2">
            <a:extLst>
              <a:ext uri="{FF2B5EF4-FFF2-40B4-BE49-F238E27FC236}">
                <a16:creationId xmlns:a16="http://schemas.microsoft.com/office/drawing/2014/main" id="{3A5E6CBB-0CA5-4F68-80F2-34D2C0D3229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8B40B88B-8DA6-4AE6-BB38-D928FE1AE9BC}"/>
              </a:ext>
            </a:extLst>
          </p:cNvPr>
          <p:cNvSpPr>
            <a:spLocks noGrp="1"/>
          </p:cNvSpPr>
          <p:nvPr>
            <p:ph type="sldNum" sz="quarter" idx="12"/>
          </p:nvPr>
        </p:nvSpPr>
        <p:spPr/>
        <p:txBody>
          <a:bodyPr/>
          <a:lstStyle>
            <a:lvl1pPr>
              <a:defRPr/>
            </a:lvl1pPr>
          </a:lstStyle>
          <a:p>
            <a:pPr>
              <a:defRPr/>
            </a:pPr>
            <a:fld id="{50CB40DB-82F9-463B-9369-B626C88ED06E}" type="slidenum">
              <a:rPr lang="sl-SI"/>
              <a:pPr>
                <a:defRPr/>
              </a:pPr>
              <a:t>‹#›</a:t>
            </a:fld>
            <a:endParaRPr lang="sl-SI"/>
          </a:p>
        </p:txBody>
      </p:sp>
    </p:spTree>
    <p:extLst>
      <p:ext uri="{BB962C8B-B14F-4D97-AF65-F5344CB8AC3E}">
        <p14:creationId xmlns:p14="http://schemas.microsoft.com/office/powerpoint/2010/main" val="345320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781800" y="1143000"/>
            <a:ext cx="1905000" cy="5486400"/>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1143000"/>
            <a:ext cx="6248400" cy="5486400"/>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FA1CD396-97E6-4DA2-B71A-7C58C2EC4309}"/>
              </a:ext>
            </a:extLst>
          </p:cNvPr>
          <p:cNvSpPr>
            <a:spLocks noGrp="1"/>
          </p:cNvSpPr>
          <p:nvPr>
            <p:ph type="dt" sz="half" idx="10"/>
          </p:nvPr>
        </p:nvSpPr>
        <p:spPr/>
        <p:txBody>
          <a:bodyPr/>
          <a:lstStyle>
            <a:lvl1pPr>
              <a:defRPr/>
            </a:lvl1pPr>
          </a:lstStyle>
          <a:p>
            <a:pPr>
              <a:defRPr/>
            </a:pPr>
            <a:fld id="{63FEBA4E-7A2D-4E0A-AA0A-D8AF9CC63521}" type="datetimeFigureOut">
              <a:rPr lang="sl-SI"/>
              <a:pPr>
                <a:defRPr/>
              </a:pPr>
              <a:t>3. 06. 2019</a:t>
            </a:fld>
            <a:endParaRPr lang="sl-SI"/>
          </a:p>
        </p:txBody>
      </p:sp>
      <p:sp>
        <p:nvSpPr>
          <p:cNvPr id="5" name="Ograda noge 2">
            <a:extLst>
              <a:ext uri="{FF2B5EF4-FFF2-40B4-BE49-F238E27FC236}">
                <a16:creationId xmlns:a16="http://schemas.microsoft.com/office/drawing/2014/main" id="{0864BDAC-7BE3-46E4-A02F-89A339A3A66A}"/>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F4040616-5685-45C3-B1FE-8D27D2F678E0}"/>
              </a:ext>
            </a:extLst>
          </p:cNvPr>
          <p:cNvSpPr>
            <a:spLocks noGrp="1"/>
          </p:cNvSpPr>
          <p:nvPr>
            <p:ph type="sldNum" sz="quarter" idx="12"/>
          </p:nvPr>
        </p:nvSpPr>
        <p:spPr/>
        <p:txBody>
          <a:bodyPr/>
          <a:lstStyle>
            <a:lvl1pPr>
              <a:defRPr/>
            </a:lvl1pPr>
          </a:lstStyle>
          <a:p>
            <a:pPr>
              <a:defRPr/>
            </a:pPr>
            <a:fld id="{8755A507-0AAA-4DDF-B7EC-67D29FB49333}" type="slidenum">
              <a:rPr lang="sl-SI"/>
              <a:pPr>
                <a:defRPr/>
              </a:pPr>
              <a:t>‹#›</a:t>
            </a:fld>
            <a:endParaRPr lang="sl-SI"/>
          </a:p>
        </p:txBody>
      </p:sp>
    </p:spTree>
    <p:extLst>
      <p:ext uri="{BB962C8B-B14F-4D97-AF65-F5344CB8AC3E}">
        <p14:creationId xmlns:p14="http://schemas.microsoft.com/office/powerpoint/2010/main" val="13907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2AF06F24-4739-4F57-955D-463C3B09D664}"/>
              </a:ext>
            </a:extLst>
          </p:cNvPr>
          <p:cNvSpPr>
            <a:spLocks noGrp="1"/>
          </p:cNvSpPr>
          <p:nvPr>
            <p:ph type="dt" sz="half" idx="10"/>
          </p:nvPr>
        </p:nvSpPr>
        <p:spPr/>
        <p:txBody>
          <a:bodyPr/>
          <a:lstStyle>
            <a:lvl1pPr>
              <a:defRPr/>
            </a:lvl1pPr>
          </a:lstStyle>
          <a:p>
            <a:pPr>
              <a:defRPr/>
            </a:pPr>
            <a:fld id="{DF02B1CC-E7A1-4C88-8D55-24F3C6AA7E11}" type="datetimeFigureOut">
              <a:rPr lang="sl-SI"/>
              <a:pPr>
                <a:defRPr/>
              </a:pPr>
              <a:t>3. 06. 2019</a:t>
            </a:fld>
            <a:endParaRPr lang="sl-SI"/>
          </a:p>
        </p:txBody>
      </p:sp>
      <p:sp>
        <p:nvSpPr>
          <p:cNvPr id="5" name="Ograda noge 2">
            <a:extLst>
              <a:ext uri="{FF2B5EF4-FFF2-40B4-BE49-F238E27FC236}">
                <a16:creationId xmlns:a16="http://schemas.microsoft.com/office/drawing/2014/main" id="{F5BA1E0F-16CD-4C55-A659-713CAFEC4F5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4F779F00-CF54-4C7E-AE22-8C7EAE5933B7}"/>
              </a:ext>
            </a:extLst>
          </p:cNvPr>
          <p:cNvSpPr>
            <a:spLocks noGrp="1"/>
          </p:cNvSpPr>
          <p:nvPr>
            <p:ph type="sldNum" sz="quarter" idx="12"/>
          </p:nvPr>
        </p:nvSpPr>
        <p:spPr/>
        <p:txBody>
          <a:bodyPr/>
          <a:lstStyle>
            <a:lvl1pPr>
              <a:defRPr/>
            </a:lvl1pPr>
          </a:lstStyle>
          <a:p>
            <a:pPr>
              <a:defRPr/>
            </a:pPr>
            <a:fld id="{150DF9FE-75E7-4E91-B434-7B0AE8BAA15E}" type="slidenum">
              <a:rPr lang="sl-SI"/>
              <a:pPr>
                <a:defRPr/>
              </a:pPr>
              <a:t>‹#›</a:t>
            </a:fld>
            <a:endParaRPr lang="sl-SI"/>
          </a:p>
        </p:txBody>
      </p:sp>
    </p:spTree>
    <p:extLst>
      <p:ext uri="{BB962C8B-B14F-4D97-AF65-F5344CB8AC3E}">
        <p14:creationId xmlns:p14="http://schemas.microsoft.com/office/powerpoint/2010/main" val="49130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sl-SI"/>
              <a:t>Kliknite, če želite urediti slog naslova matrice</a:t>
            </a:r>
            <a:endParaRPr lang="en-US"/>
          </a:p>
        </p:txBody>
      </p:sp>
      <p:sp>
        <p:nvSpPr>
          <p:cNvPr id="3" name="Ograda besedila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4" name="Ograda datuma 13">
            <a:extLst>
              <a:ext uri="{FF2B5EF4-FFF2-40B4-BE49-F238E27FC236}">
                <a16:creationId xmlns:a16="http://schemas.microsoft.com/office/drawing/2014/main" id="{362A911F-DAFE-4BC6-A9E0-391D0C49A482}"/>
              </a:ext>
            </a:extLst>
          </p:cNvPr>
          <p:cNvSpPr>
            <a:spLocks noGrp="1"/>
          </p:cNvSpPr>
          <p:nvPr>
            <p:ph type="dt" sz="half" idx="10"/>
          </p:nvPr>
        </p:nvSpPr>
        <p:spPr/>
        <p:txBody>
          <a:bodyPr/>
          <a:lstStyle>
            <a:lvl1pPr>
              <a:defRPr/>
            </a:lvl1pPr>
          </a:lstStyle>
          <a:p>
            <a:pPr>
              <a:defRPr/>
            </a:pPr>
            <a:fld id="{CD14120C-C311-48FA-9661-C73F6ED3CB35}" type="datetimeFigureOut">
              <a:rPr lang="sl-SI"/>
              <a:pPr>
                <a:defRPr/>
              </a:pPr>
              <a:t>3. 06. 2019</a:t>
            </a:fld>
            <a:endParaRPr lang="sl-SI"/>
          </a:p>
        </p:txBody>
      </p:sp>
      <p:sp>
        <p:nvSpPr>
          <p:cNvPr id="5" name="Ograda noge 2">
            <a:extLst>
              <a:ext uri="{FF2B5EF4-FFF2-40B4-BE49-F238E27FC236}">
                <a16:creationId xmlns:a16="http://schemas.microsoft.com/office/drawing/2014/main" id="{B51D75B7-1036-41EB-AB72-A6043447114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49195FDB-31B9-40B7-9090-96642C2CC33F}"/>
              </a:ext>
            </a:extLst>
          </p:cNvPr>
          <p:cNvSpPr>
            <a:spLocks noGrp="1"/>
          </p:cNvSpPr>
          <p:nvPr>
            <p:ph type="sldNum" sz="quarter" idx="12"/>
          </p:nvPr>
        </p:nvSpPr>
        <p:spPr/>
        <p:txBody>
          <a:bodyPr/>
          <a:lstStyle>
            <a:lvl1pPr>
              <a:defRPr/>
            </a:lvl1pPr>
          </a:lstStyle>
          <a:p>
            <a:pPr>
              <a:defRPr/>
            </a:pPr>
            <a:fld id="{F1D35811-FFB7-4663-959D-67CAD5CF8A34}" type="slidenum">
              <a:rPr lang="sl-SI"/>
              <a:pPr>
                <a:defRPr/>
              </a:pPr>
              <a:t>‹#›</a:t>
            </a:fld>
            <a:endParaRPr lang="sl-SI"/>
          </a:p>
        </p:txBody>
      </p:sp>
    </p:spTree>
    <p:extLst>
      <p:ext uri="{BB962C8B-B14F-4D97-AF65-F5344CB8AC3E}">
        <p14:creationId xmlns:p14="http://schemas.microsoft.com/office/powerpoint/2010/main" val="385760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3">
            <a:extLst>
              <a:ext uri="{FF2B5EF4-FFF2-40B4-BE49-F238E27FC236}">
                <a16:creationId xmlns:a16="http://schemas.microsoft.com/office/drawing/2014/main" id="{01FA7B14-20FE-409B-BC6E-5326E4A04414}"/>
              </a:ext>
            </a:extLst>
          </p:cNvPr>
          <p:cNvSpPr>
            <a:spLocks noGrp="1"/>
          </p:cNvSpPr>
          <p:nvPr>
            <p:ph type="dt" sz="half" idx="10"/>
          </p:nvPr>
        </p:nvSpPr>
        <p:spPr/>
        <p:txBody>
          <a:bodyPr/>
          <a:lstStyle>
            <a:lvl1pPr>
              <a:defRPr/>
            </a:lvl1pPr>
          </a:lstStyle>
          <a:p>
            <a:pPr>
              <a:defRPr/>
            </a:pPr>
            <a:fld id="{BE38B034-F0AD-421E-A1F1-057887CA230F}" type="datetimeFigureOut">
              <a:rPr lang="sl-SI"/>
              <a:pPr>
                <a:defRPr/>
              </a:pPr>
              <a:t>3. 06. 2019</a:t>
            </a:fld>
            <a:endParaRPr lang="sl-SI"/>
          </a:p>
        </p:txBody>
      </p:sp>
      <p:sp>
        <p:nvSpPr>
          <p:cNvPr id="6" name="Ograda noge 2">
            <a:extLst>
              <a:ext uri="{FF2B5EF4-FFF2-40B4-BE49-F238E27FC236}">
                <a16:creationId xmlns:a16="http://schemas.microsoft.com/office/drawing/2014/main" id="{AB2352F7-4704-4833-A1D0-3989FCCDC2E9}"/>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01D13C9E-F22D-4EF8-87B3-D8E60CC6C46D}"/>
              </a:ext>
            </a:extLst>
          </p:cNvPr>
          <p:cNvSpPr>
            <a:spLocks noGrp="1"/>
          </p:cNvSpPr>
          <p:nvPr>
            <p:ph type="sldNum" sz="quarter" idx="12"/>
          </p:nvPr>
        </p:nvSpPr>
        <p:spPr/>
        <p:txBody>
          <a:bodyPr/>
          <a:lstStyle>
            <a:lvl1pPr>
              <a:defRPr/>
            </a:lvl1pPr>
          </a:lstStyle>
          <a:p>
            <a:pPr>
              <a:defRPr/>
            </a:pPr>
            <a:fld id="{F4F6335F-EDCC-4E15-82BC-69187DC13E29}" type="slidenum">
              <a:rPr lang="sl-SI"/>
              <a:pPr>
                <a:defRPr/>
              </a:pPr>
              <a:t>‹#›</a:t>
            </a:fld>
            <a:endParaRPr lang="sl-SI"/>
          </a:p>
        </p:txBody>
      </p:sp>
    </p:spTree>
    <p:extLst>
      <p:ext uri="{BB962C8B-B14F-4D97-AF65-F5344CB8AC3E}">
        <p14:creationId xmlns:p14="http://schemas.microsoft.com/office/powerpoint/2010/main" val="62804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381000" y="1143000"/>
            <a:ext cx="8382000" cy="1069848"/>
          </a:xfrm>
        </p:spPr>
        <p:txBody>
          <a:bodyPr/>
          <a:lstStyle>
            <a:lvl1pPr>
              <a:defRPr sz="4000" b="0" i="0" cap="none" baseline="0"/>
            </a:lvl1pPr>
          </a:lstStyle>
          <a:p>
            <a:r>
              <a:rPr lang="sl-SI"/>
              <a:t>Kliknite, če želite urediti slog naslova matrice</a:t>
            </a:r>
            <a:endParaRPr lang="en-US"/>
          </a:p>
        </p:txBody>
      </p:sp>
      <p:sp>
        <p:nvSpPr>
          <p:cNvPr id="3" name="Ograda besedila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25">
            <a:extLst>
              <a:ext uri="{FF2B5EF4-FFF2-40B4-BE49-F238E27FC236}">
                <a16:creationId xmlns:a16="http://schemas.microsoft.com/office/drawing/2014/main" id="{83DC6EA1-A19F-4267-AC16-916DB4EF915F}"/>
              </a:ext>
            </a:extLst>
          </p:cNvPr>
          <p:cNvSpPr>
            <a:spLocks noGrp="1"/>
          </p:cNvSpPr>
          <p:nvPr>
            <p:ph type="dt" sz="half" idx="10"/>
          </p:nvPr>
        </p:nvSpPr>
        <p:spPr/>
        <p:txBody>
          <a:bodyPr rtlCol="0"/>
          <a:lstStyle>
            <a:lvl1pPr>
              <a:defRPr/>
            </a:lvl1pPr>
          </a:lstStyle>
          <a:p>
            <a:pPr>
              <a:defRPr/>
            </a:pPr>
            <a:fld id="{C830B601-E474-4A82-ABE3-8538A61E045B}" type="datetimeFigureOut">
              <a:rPr lang="sl-SI"/>
              <a:pPr>
                <a:defRPr/>
              </a:pPr>
              <a:t>3. 06. 2019</a:t>
            </a:fld>
            <a:endParaRPr lang="sl-SI"/>
          </a:p>
        </p:txBody>
      </p:sp>
      <p:sp>
        <p:nvSpPr>
          <p:cNvPr id="8" name="Ograda številke diapozitiva 26">
            <a:extLst>
              <a:ext uri="{FF2B5EF4-FFF2-40B4-BE49-F238E27FC236}">
                <a16:creationId xmlns:a16="http://schemas.microsoft.com/office/drawing/2014/main" id="{2F4B7B2B-9055-4097-92F3-4702197A5F47}"/>
              </a:ext>
            </a:extLst>
          </p:cNvPr>
          <p:cNvSpPr>
            <a:spLocks noGrp="1"/>
          </p:cNvSpPr>
          <p:nvPr>
            <p:ph type="sldNum" sz="quarter" idx="11"/>
          </p:nvPr>
        </p:nvSpPr>
        <p:spPr/>
        <p:txBody>
          <a:bodyPr rtlCol="0"/>
          <a:lstStyle>
            <a:lvl1pPr>
              <a:defRPr/>
            </a:lvl1pPr>
          </a:lstStyle>
          <a:p>
            <a:pPr>
              <a:defRPr/>
            </a:pPr>
            <a:fld id="{46F9273F-1E81-447B-8701-BBD8F6A6B61A}" type="slidenum">
              <a:rPr lang="sl-SI"/>
              <a:pPr>
                <a:defRPr/>
              </a:pPr>
              <a:t>‹#›</a:t>
            </a:fld>
            <a:endParaRPr lang="sl-SI"/>
          </a:p>
        </p:txBody>
      </p:sp>
      <p:sp>
        <p:nvSpPr>
          <p:cNvPr id="9" name="Ograda noge 27">
            <a:extLst>
              <a:ext uri="{FF2B5EF4-FFF2-40B4-BE49-F238E27FC236}">
                <a16:creationId xmlns:a16="http://schemas.microsoft.com/office/drawing/2014/main" id="{031568D5-D8E0-423C-8C56-6CCBF046BC7C}"/>
              </a:ext>
            </a:extLst>
          </p:cNvPr>
          <p:cNvSpPr>
            <a:spLocks noGrp="1"/>
          </p:cNvSpPr>
          <p:nvPr>
            <p:ph type="ftr" sz="quarter" idx="12"/>
          </p:nvPr>
        </p:nvSpPr>
        <p:spPr/>
        <p:txBody>
          <a:bodyPr rtlCol="0"/>
          <a:lstStyle>
            <a:lvl1pPr>
              <a:defRPr/>
            </a:lvl1pPr>
          </a:lstStyle>
          <a:p>
            <a:pPr>
              <a:defRPr/>
            </a:pPr>
            <a:endParaRPr lang="sl-SI"/>
          </a:p>
        </p:txBody>
      </p:sp>
    </p:spTree>
    <p:extLst>
      <p:ext uri="{BB962C8B-B14F-4D97-AF65-F5344CB8AC3E}">
        <p14:creationId xmlns:p14="http://schemas.microsoft.com/office/powerpoint/2010/main" val="343506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1143000"/>
            <a:ext cx="8229600" cy="1069848"/>
          </a:xfrm>
        </p:spPr>
        <p:txBody>
          <a:bodyPr/>
          <a:lstStyle>
            <a:lvl1pPr>
              <a:defRPr sz="4000">
                <a:solidFill>
                  <a:schemeClr val="tx2"/>
                </a:solidFill>
              </a:defRPr>
            </a:lvl1pPr>
          </a:lstStyle>
          <a:p>
            <a:r>
              <a:rPr lang="sl-SI"/>
              <a:t>Kliknite, če želite urediti slog naslova matrice</a:t>
            </a:r>
            <a:endParaRPr lang="en-US"/>
          </a:p>
        </p:txBody>
      </p:sp>
      <p:sp>
        <p:nvSpPr>
          <p:cNvPr id="3" name="Ograda datuma 2">
            <a:extLst>
              <a:ext uri="{FF2B5EF4-FFF2-40B4-BE49-F238E27FC236}">
                <a16:creationId xmlns:a16="http://schemas.microsoft.com/office/drawing/2014/main" id="{9C5E31AA-B6B8-498A-9D14-55B1E5EE3BBF}"/>
              </a:ext>
            </a:extLst>
          </p:cNvPr>
          <p:cNvSpPr>
            <a:spLocks noGrp="1"/>
          </p:cNvSpPr>
          <p:nvPr>
            <p:ph type="dt" sz="half" idx="10"/>
          </p:nvPr>
        </p:nvSpPr>
        <p:spPr>
          <a:xfrm>
            <a:off x="6583363" y="612775"/>
            <a:ext cx="957262" cy="457200"/>
          </a:xfrm>
        </p:spPr>
        <p:txBody>
          <a:bodyPr/>
          <a:lstStyle>
            <a:lvl1pPr>
              <a:defRPr/>
            </a:lvl1pPr>
          </a:lstStyle>
          <a:p>
            <a:pPr>
              <a:defRPr/>
            </a:pPr>
            <a:fld id="{C4B6BFA6-4898-4DC4-9EC0-903BA571ED04}" type="datetimeFigureOut">
              <a:rPr lang="sl-SI"/>
              <a:pPr>
                <a:defRPr/>
              </a:pPr>
              <a:t>3. 06. 2019</a:t>
            </a:fld>
            <a:endParaRPr lang="sl-SI"/>
          </a:p>
        </p:txBody>
      </p:sp>
      <p:sp>
        <p:nvSpPr>
          <p:cNvPr id="4" name="Ograda noge 3">
            <a:extLst>
              <a:ext uri="{FF2B5EF4-FFF2-40B4-BE49-F238E27FC236}">
                <a16:creationId xmlns:a16="http://schemas.microsoft.com/office/drawing/2014/main" id="{EAF0889C-812E-47FC-A5AC-514ADA7D89F7}"/>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4">
            <a:extLst>
              <a:ext uri="{FF2B5EF4-FFF2-40B4-BE49-F238E27FC236}">
                <a16:creationId xmlns:a16="http://schemas.microsoft.com/office/drawing/2014/main" id="{5FD41A82-8371-4676-B034-B0550D8FA6F0}"/>
              </a:ext>
            </a:extLst>
          </p:cNvPr>
          <p:cNvSpPr>
            <a:spLocks noGrp="1"/>
          </p:cNvSpPr>
          <p:nvPr>
            <p:ph type="sldNum" sz="quarter" idx="12"/>
          </p:nvPr>
        </p:nvSpPr>
        <p:spPr/>
        <p:txBody>
          <a:bodyPr/>
          <a:lstStyle>
            <a:lvl1pPr>
              <a:defRPr/>
            </a:lvl1pPr>
          </a:lstStyle>
          <a:p>
            <a:pPr>
              <a:defRPr/>
            </a:pPr>
            <a:fld id="{2743262A-DF58-49D2-AE44-01D731AC9A2D}" type="slidenum">
              <a:rPr lang="sl-SI"/>
              <a:pPr>
                <a:defRPr/>
              </a:pPr>
              <a:t>‹#›</a:t>
            </a:fld>
            <a:endParaRPr lang="sl-SI"/>
          </a:p>
        </p:txBody>
      </p:sp>
    </p:spTree>
    <p:extLst>
      <p:ext uri="{BB962C8B-B14F-4D97-AF65-F5344CB8AC3E}">
        <p14:creationId xmlns:p14="http://schemas.microsoft.com/office/powerpoint/2010/main" val="276373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3">
            <a:extLst>
              <a:ext uri="{FF2B5EF4-FFF2-40B4-BE49-F238E27FC236}">
                <a16:creationId xmlns:a16="http://schemas.microsoft.com/office/drawing/2014/main" id="{5286F8B6-0AEB-43B8-93F7-3C6B1818A7D6}"/>
              </a:ext>
            </a:extLst>
          </p:cNvPr>
          <p:cNvSpPr>
            <a:spLocks noGrp="1"/>
          </p:cNvSpPr>
          <p:nvPr>
            <p:ph type="dt" sz="half" idx="10"/>
          </p:nvPr>
        </p:nvSpPr>
        <p:spPr/>
        <p:txBody>
          <a:bodyPr/>
          <a:lstStyle>
            <a:lvl1pPr>
              <a:defRPr/>
            </a:lvl1pPr>
          </a:lstStyle>
          <a:p>
            <a:pPr>
              <a:defRPr/>
            </a:pPr>
            <a:fld id="{BE2BC7D1-38BD-403E-9297-81C5D16247EE}" type="datetimeFigureOut">
              <a:rPr lang="sl-SI"/>
              <a:pPr>
                <a:defRPr/>
              </a:pPr>
              <a:t>3. 06. 2019</a:t>
            </a:fld>
            <a:endParaRPr lang="sl-SI"/>
          </a:p>
        </p:txBody>
      </p:sp>
      <p:sp>
        <p:nvSpPr>
          <p:cNvPr id="3" name="Ograda noge 2">
            <a:extLst>
              <a:ext uri="{FF2B5EF4-FFF2-40B4-BE49-F238E27FC236}">
                <a16:creationId xmlns:a16="http://schemas.microsoft.com/office/drawing/2014/main" id="{FE9BF45A-865C-413E-8DA3-1C7E6903B2BD}"/>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22">
            <a:extLst>
              <a:ext uri="{FF2B5EF4-FFF2-40B4-BE49-F238E27FC236}">
                <a16:creationId xmlns:a16="http://schemas.microsoft.com/office/drawing/2014/main" id="{2CB7ABBE-4CFD-47B4-9AB8-C87211234288}"/>
              </a:ext>
            </a:extLst>
          </p:cNvPr>
          <p:cNvSpPr>
            <a:spLocks noGrp="1"/>
          </p:cNvSpPr>
          <p:nvPr>
            <p:ph type="sldNum" sz="quarter" idx="12"/>
          </p:nvPr>
        </p:nvSpPr>
        <p:spPr/>
        <p:txBody>
          <a:bodyPr/>
          <a:lstStyle>
            <a:lvl1pPr>
              <a:defRPr/>
            </a:lvl1pPr>
          </a:lstStyle>
          <a:p>
            <a:pPr>
              <a:defRPr/>
            </a:pPr>
            <a:fld id="{19D4B069-83E2-42E8-987C-8D068165C0CD}" type="slidenum">
              <a:rPr lang="sl-SI"/>
              <a:pPr>
                <a:defRPr/>
              </a:pPr>
              <a:t>‹#›</a:t>
            </a:fld>
            <a:endParaRPr lang="sl-SI"/>
          </a:p>
        </p:txBody>
      </p:sp>
    </p:spTree>
    <p:extLst>
      <p:ext uri="{BB962C8B-B14F-4D97-AF65-F5344CB8AC3E}">
        <p14:creationId xmlns:p14="http://schemas.microsoft.com/office/powerpoint/2010/main" val="260058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5353496" y="1101970"/>
            <a:ext cx="3383280" cy="877824"/>
          </a:xfrm>
        </p:spPr>
        <p:txBody>
          <a:bodyPr anchor="b"/>
          <a:lstStyle>
            <a:lvl1pPr algn="l">
              <a:buNone/>
              <a:defRPr sz="1800" b="1"/>
            </a:lvl1pPr>
          </a:lstStyle>
          <a:p>
            <a:r>
              <a:rPr lang="sl-SI"/>
              <a:t>Kliknite, če želite urediti slog naslova matrice</a:t>
            </a:r>
            <a:endParaRPr lang="en-US"/>
          </a:p>
        </p:txBody>
      </p:sp>
      <p:sp>
        <p:nvSpPr>
          <p:cNvPr id="3" name="Ograda besedila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4" name="Ograda vsebine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3">
            <a:extLst>
              <a:ext uri="{FF2B5EF4-FFF2-40B4-BE49-F238E27FC236}">
                <a16:creationId xmlns:a16="http://schemas.microsoft.com/office/drawing/2014/main" id="{03813003-9F3B-4792-9CFE-7994E533B7B2}"/>
              </a:ext>
            </a:extLst>
          </p:cNvPr>
          <p:cNvSpPr>
            <a:spLocks noGrp="1"/>
          </p:cNvSpPr>
          <p:nvPr>
            <p:ph type="dt" sz="half" idx="10"/>
          </p:nvPr>
        </p:nvSpPr>
        <p:spPr/>
        <p:txBody>
          <a:bodyPr/>
          <a:lstStyle>
            <a:lvl1pPr>
              <a:defRPr/>
            </a:lvl1pPr>
          </a:lstStyle>
          <a:p>
            <a:pPr>
              <a:defRPr/>
            </a:pPr>
            <a:fld id="{C77C78B5-9EB2-44AE-B0D7-7DA46ADAA2DF}" type="datetimeFigureOut">
              <a:rPr lang="sl-SI"/>
              <a:pPr>
                <a:defRPr/>
              </a:pPr>
              <a:t>3. 06. 2019</a:t>
            </a:fld>
            <a:endParaRPr lang="sl-SI"/>
          </a:p>
        </p:txBody>
      </p:sp>
      <p:sp>
        <p:nvSpPr>
          <p:cNvPr id="6" name="Ograda noge 2">
            <a:extLst>
              <a:ext uri="{FF2B5EF4-FFF2-40B4-BE49-F238E27FC236}">
                <a16:creationId xmlns:a16="http://schemas.microsoft.com/office/drawing/2014/main" id="{A4F6772B-E13F-44D4-8F35-22522EBEB305}"/>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51128FDB-018A-446D-AF22-E3A134991445}"/>
              </a:ext>
            </a:extLst>
          </p:cNvPr>
          <p:cNvSpPr>
            <a:spLocks noGrp="1"/>
          </p:cNvSpPr>
          <p:nvPr>
            <p:ph type="sldNum" sz="quarter" idx="12"/>
          </p:nvPr>
        </p:nvSpPr>
        <p:spPr/>
        <p:txBody>
          <a:bodyPr/>
          <a:lstStyle>
            <a:lvl1pPr>
              <a:defRPr/>
            </a:lvl1pPr>
          </a:lstStyle>
          <a:p>
            <a:pPr>
              <a:defRPr/>
            </a:pPr>
            <a:fld id="{3D730A2D-5646-4E33-BB67-445C1DC68969}" type="slidenum">
              <a:rPr lang="sl-SI"/>
              <a:pPr>
                <a:defRPr/>
              </a:pPr>
              <a:t>‹#›</a:t>
            </a:fld>
            <a:endParaRPr lang="sl-SI"/>
          </a:p>
        </p:txBody>
      </p:sp>
    </p:spTree>
    <p:extLst>
      <p:ext uri="{BB962C8B-B14F-4D97-AF65-F5344CB8AC3E}">
        <p14:creationId xmlns:p14="http://schemas.microsoft.com/office/powerpoint/2010/main" val="63010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sl-SI"/>
              <a:t>Kliknite, če želite urediti slog naslova matrice</a:t>
            </a:r>
            <a:endParaRPr lang="en-US"/>
          </a:p>
        </p:txBody>
      </p:sp>
      <p:sp>
        <p:nvSpPr>
          <p:cNvPr id="3" name="Ograda slik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sl-SI"/>
              <a:t>Kliknite, če želite urediti sloge besedila matrice</a:t>
            </a:r>
          </a:p>
        </p:txBody>
      </p:sp>
      <p:sp>
        <p:nvSpPr>
          <p:cNvPr id="5" name="Ograda datuma 13">
            <a:extLst>
              <a:ext uri="{FF2B5EF4-FFF2-40B4-BE49-F238E27FC236}">
                <a16:creationId xmlns:a16="http://schemas.microsoft.com/office/drawing/2014/main" id="{02E6B3BB-6AD6-4790-BDC2-5C61916F0CEB}"/>
              </a:ext>
            </a:extLst>
          </p:cNvPr>
          <p:cNvSpPr>
            <a:spLocks noGrp="1"/>
          </p:cNvSpPr>
          <p:nvPr>
            <p:ph type="dt" sz="half" idx="10"/>
          </p:nvPr>
        </p:nvSpPr>
        <p:spPr/>
        <p:txBody>
          <a:bodyPr/>
          <a:lstStyle>
            <a:lvl1pPr>
              <a:defRPr/>
            </a:lvl1pPr>
          </a:lstStyle>
          <a:p>
            <a:pPr>
              <a:defRPr/>
            </a:pPr>
            <a:fld id="{7C332BCF-494A-4AF2-A3C3-749C7433B1E3}" type="datetimeFigureOut">
              <a:rPr lang="sl-SI"/>
              <a:pPr>
                <a:defRPr/>
              </a:pPr>
              <a:t>3. 06. 2019</a:t>
            </a:fld>
            <a:endParaRPr lang="sl-SI"/>
          </a:p>
        </p:txBody>
      </p:sp>
      <p:sp>
        <p:nvSpPr>
          <p:cNvPr id="6" name="Ograda noge 2">
            <a:extLst>
              <a:ext uri="{FF2B5EF4-FFF2-40B4-BE49-F238E27FC236}">
                <a16:creationId xmlns:a16="http://schemas.microsoft.com/office/drawing/2014/main" id="{63E4D60D-3214-428F-9784-524A98048D38}"/>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E274D2E7-7F1B-435D-B862-3F7535FAA834}"/>
              </a:ext>
            </a:extLst>
          </p:cNvPr>
          <p:cNvSpPr>
            <a:spLocks noGrp="1"/>
          </p:cNvSpPr>
          <p:nvPr>
            <p:ph type="sldNum" sz="quarter" idx="12"/>
          </p:nvPr>
        </p:nvSpPr>
        <p:spPr/>
        <p:txBody>
          <a:bodyPr/>
          <a:lstStyle>
            <a:lvl1pPr>
              <a:defRPr/>
            </a:lvl1pPr>
          </a:lstStyle>
          <a:p>
            <a:pPr>
              <a:defRPr/>
            </a:pPr>
            <a:fld id="{FB5ADEE4-72AF-4305-8EBE-5AFE8810DF63}" type="slidenum">
              <a:rPr lang="sl-SI"/>
              <a:pPr>
                <a:defRPr/>
              </a:pPr>
              <a:t>‹#›</a:t>
            </a:fld>
            <a:endParaRPr lang="sl-SI"/>
          </a:p>
        </p:txBody>
      </p:sp>
    </p:spTree>
    <p:extLst>
      <p:ext uri="{BB962C8B-B14F-4D97-AF65-F5344CB8AC3E}">
        <p14:creationId xmlns:p14="http://schemas.microsoft.com/office/powerpoint/2010/main" val="258161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Pravokotnik 27">
            <a:extLst>
              <a:ext uri="{FF2B5EF4-FFF2-40B4-BE49-F238E27FC236}">
                <a16:creationId xmlns:a16="http://schemas.microsoft.com/office/drawing/2014/main" id="{9B224FCC-20DB-40EC-8C27-C6EFB9CD562C}"/>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Pravokotnik 28">
            <a:extLst>
              <a:ext uri="{FF2B5EF4-FFF2-40B4-BE49-F238E27FC236}">
                <a16:creationId xmlns:a16="http://schemas.microsoft.com/office/drawing/2014/main" id="{BD3169C6-17CC-4992-ADB1-D2F163B0E9D0}"/>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Pravokotnik 29">
            <a:extLst>
              <a:ext uri="{FF2B5EF4-FFF2-40B4-BE49-F238E27FC236}">
                <a16:creationId xmlns:a16="http://schemas.microsoft.com/office/drawing/2014/main" id="{B918DBC2-F6DB-4944-A08B-B978E946142B}"/>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Pravokotnik 30">
            <a:extLst>
              <a:ext uri="{FF2B5EF4-FFF2-40B4-BE49-F238E27FC236}">
                <a16:creationId xmlns:a16="http://schemas.microsoft.com/office/drawing/2014/main" id="{81631DC1-4986-43EF-8625-2F3DF071DD0D}"/>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Pravokotnik 31">
            <a:extLst>
              <a:ext uri="{FF2B5EF4-FFF2-40B4-BE49-F238E27FC236}">
                <a16:creationId xmlns:a16="http://schemas.microsoft.com/office/drawing/2014/main" id="{1806E51B-7262-437B-AE00-9AF7772EE1E8}"/>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33" name="Zaobljeni pravokotnik 32">
            <a:extLst>
              <a:ext uri="{FF2B5EF4-FFF2-40B4-BE49-F238E27FC236}">
                <a16:creationId xmlns:a16="http://schemas.microsoft.com/office/drawing/2014/main" id="{26678117-EAD7-44E7-ADD2-72A1179E434F}"/>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34" name="Zaobljeni pravokotnik 33">
            <a:extLst>
              <a:ext uri="{FF2B5EF4-FFF2-40B4-BE49-F238E27FC236}">
                <a16:creationId xmlns:a16="http://schemas.microsoft.com/office/drawing/2014/main" id="{4C90B34D-4B34-4B64-8E8E-EE9FFD699E75}"/>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Pravokotnik 34">
            <a:extLst>
              <a:ext uri="{FF2B5EF4-FFF2-40B4-BE49-F238E27FC236}">
                <a16:creationId xmlns:a16="http://schemas.microsoft.com/office/drawing/2014/main" id="{284977ED-0C48-4CE9-BDDD-B59207E54DB4}"/>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Pravokotnik 35">
            <a:extLst>
              <a:ext uri="{FF2B5EF4-FFF2-40B4-BE49-F238E27FC236}">
                <a16:creationId xmlns:a16="http://schemas.microsoft.com/office/drawing/2014/main" id="{4CAC90EA-0249-43C6-9060-447BBA1DADDB}"/>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 name="Pravokotnik 36">
            <a:extLst>
              <a:ext uri="{FF2B5EF4-FFF2-40B4-BE49-F238E27FC236}">
                <a16:creationId xmlns:a16="http://schemas.microsoft.com/office/drawing/2014/main" id="{60853C0E-8D48-4C69-9B8E-6E5A2FB731A6}"/>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Pravokotnik 37">
            <a:extLst>
              <a:ext uri="{FF2B5EF4-FFF2-40B4-BE49-F238E27FC236}">
                <a16:creationId xmlns:a16="http://schemas.microsoft.com/office/drawing/2014/main" id="{D1220EF3-C19F-4215-9DF2-8318F2032ACC}"/>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Pravokotnik 38">
            <a:extLst>
              <a:ext uri="{FF2B5EF4-FFF2-40B4-BE49-F238E27FC236}">
                <a16:creationId xmlns:a16="http://schemas.microsoft.com/office/drawing/2014/main" id="{8CC3626A-5F99-4FF3-BDC5-DF4D9CBC7621}"/>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Pravokotnik 39">
            <a:extLst>
              <a:ext uri="{FF2B5EF4-FFF2-40B4-BE49-F238E27FC236}">
                <a16:creationId xmlns:a16="http://schemas.microsoft.com/office/drawing/2014/main" id="{78929FD2-960C-4ED6-AE4A-4335A30487E5}"/>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39" name="Ograda naslova 21">
            <a:extLst>
              <a:ext uri="{FF2B5EF4-FFF2-40B4-BE49-F238E27FC236}">
                <a16:creationId xmlns:a16="http://schemas.microsoft.com/office/drawing/2014/main" id="{0D7251C9-7B88-499C-AA41-17CC3E8F73B2}"/>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endParaRPr lang="en-US" altLang="sl-SI"/>
          </a:p>
        </p:txBody>
      </p:sp>
      <p:sp>
        <p:nvSpPr>
          <p:cNvPr id="1040" name="Ograda besedila 12">
            <a:extLst>
              <a:ext uri="{FF2B5EF4-FFF2-40B4-BE49-F238E27FC236}">
                <a16:creationId xmlns:a16="http://schemas.microsoft.com/office/drawing/2014/main" id="{6A7224A6-9B55-4AC1-AF6E-6CD2D0E1717F}"/>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4" name="Ograda datuma 13">
            <a:extLst>
              <a:ext uri="{FF2B5EF4-FFF2-40B4-BE49-F238E27FC236}">
                <a16:creationId xmlns:a16="http://schemas.microsoft.com/office/drawing/2014/main" id="{984C1E48-C895-4475-8402-D2655D815DD0}"/>
              </a:ext>
            </a:extLst>
          </p:cNvPr>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defRPr>
            </a:lvl1pPr>
          </a:lstStyle>
          <a:p>
            <a:pPr>
              <a:defRPr/>
            </a:pPr>
            <a:fld id="{E81E93A1-3853-4F6D-9287-815BEFED48C4}" type="datetimeFigureOut">
              <a:rPr lang="sl-SI"/>
              <a:pPr>
                <a:defRPr/>
              </a:pPr>
              <a:t>3. 06. 2019</a:t>
            </a:fld>
            <a:endParaRPr lang="sl-SI"/>
          </a:p>
        </p:txBody>
      </p:sp>
      <p:sp>
        <p:nvSpPr>
          <p:cNvPr id="3" name="Ograda noge 2">
            <a:extLst>
              <a:ext uri="{FF2B5EF4-FFF2-40B4-BE49-F238E27FC236}">
                <a16:creationId xmlns:a16="http://schemas.microsoft.com/office/drawing/2014/main" id="{8743DD9F-07D4-4C30-8E92-2BD54183E41D}"/>
              </a:ext>
            </a:extLst>
          </p:cNvPr>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sl-SI"/>
          </a:p>
        </p:txBody>
      </p:sp>
      <p:sp>
        <p:nvSpPr>
          <p:cNvPr id="23" name="Ograda številke diapozitiva 22">
            <a:extLst>
              <a:ext uri="{FF2B5EF4-FFF2-40B4-BE49-F238E27FC236}">
                <a16:creationId xmlns:a16="http://schemas.microsoft.com/office/drawing/2014/main" id="{8D86825D-DF65-4C85-8C25-3B0E0B6A92A5}"/>
              </a:ext>
            </a:extLst>
          </p:cNvPr>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defRPr>
            </a:lvl1pPr>
          </a:lstStyle>
          <a:p>
            <a:pPr>
              <a:defRPr/>
            </a:pPr>
            <a:fld id="{D9389104-0276-447D-A530-952A014E2E98}"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95" r:id="rId1"/>
    <p:sldLayoutId id="2147483687" r:id="rId2"/>
    <p:sldLayoutId id="2147483688" r:id="rId3"/>
    <p:sldLayoutId id="2147483689" r:id="rId4"/>
    <p:sldLayoutId id="2147483696" r:id="rId5"/>
    <p:sldLayoutId id="2147483697" r:id="rId6"/>
    <p:sldLayoutId id="2147483690" r:id="rId7"/>
    <p:sldLayoutId id="2147483691" r:id="rId8"/>
    <p:sldLayoutId id="2147483692" r:id="rId9"/>
    <p:sldLayoutId id="2147483693" r:id="rId10"/>
    <p:sldLayoutId id="2147483694"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anose="020B0603020202020204" pitchFamily="34" charset="0"/>
        </a:defRPr>
      </a:lvl2pPr>
      <a:lvl3pPr algn="l" rtl="0" fontAlgn="base">
        <a:spcBef>
          <a:spcPct val="0"/>
        </a:spcBef>
        <a:spcAft>
          <a:spcPct val="0"/>
        </a:spcAft>
        <a:defRPr sz="4000">
          <a:solidFill>
            <a:schemeClr val="tx2"/>
          </a:solidFill>
          <a:latin typeface="Trebuchet MS" panose="020B0603020202020204" pitchFamily="34" charset="0"/>
        </a:defRPr>
      </a:lvl3pPr>
      <a:lvl4pPr algn="l" rtl="0" fontAlgn="base">
        <a:spcBef>
          <a:spcPct val="0"/>
        </a:spcBef>
        <a:spcAft>
          <a:spcPct val="0"/>
        </a:spcAft>
        <a:defRPr sz="4000">
          <a:solidFill>
            <a:schemeClr val="tx2"/>
          </a:solidFill>
          <a:latin typeface="Trebuchet MS" panose="020B0603020202020204" pitchFamily="34" charset="0"/>
        </a:defRPr>
      </a:lvl4pPr>
      <a:lvl5pPr algn="l" rtl="0" fontAlgn="base">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588" algn="l" rtl="0" fontAlgn="base">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Slika 3" descr="naslovna slika.jpg">
            <a:extLst>
              <a:ext uri="{FF2B5EF4-FFF2-40B4-BE49-F238E27FC236}">
                <a16:creationId xmlns:a16="http://schemas.microsoft.com/office/drawing/2014/main" id="{24F4F0D8-2AC2-4369-9BCD-5896E26EAA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Naslov 1">
            <a:extLst>
              <a:ext uri="{FF2B5EF4-FFF2-40B4-BE49-F238E27FC236}">
                <a16:creationId xmlns:a16="http://schemas.microsoft.com/office/drawing/2014/main" id="{7DDDF231-05A0-46EE-A53B-1F6CC1D974C5}"/>
              </a:ext>
            </a:extLst>
          </p:cNvPr>
          <p:cNvSpPr>
            <a:spLocks noGrp="1"/>
          </p:cNvSpPr>
          <p:nvPr>
            <p:ph type="ctrTitle"/>
          </p:nvPr>
        </p:nvSpPr>
        <p:spPr>
          <a:xfrm>
            <a:off x="0" y="428625"/>
            <a:ext cx="8458200" cy="1470025"/>
          </a:xfrm>
        </p:spPr>
        <p:txBody>
          <a:bodyPr/>
          <a:lstStyle/>
          <a:p>
            <a:r>
              <a:rPr lang="sl-SI" altLang="sl-SI">
                <a:solidFill>
                  <a:schemeClr val="tx1"/>
                </a:solidFill>
              </a:rPr>
              <a:t>PROMET SKOZI ČAS</a:t>
            </a:r>
          </a:p>
        </p:txBody>
      </p:sp>
      <p:sp>
        <p:nvSpPr>
          <p:cNvPr id="6148" name="Podnaslov 2">
            <a:extLst>
              <a:ext uri="{FF2B5EF4-FFF2-40B4-BE49-F238E27FC236}">
                <a16:creationId xmlns:a16="http://schemas.microsoft.com/office/drawing/2014/main" id="{D3C3A7F4-ABD4-4BBA-9843-709DF38CA981}"/>
              </a:ext>
            </a:extLst>
          </p:cNvPr>
          <p:cNvSpPr>
            <a:spLocks noGrp="1"/>
          </p:cNvSpPr>
          <p:nvPr>
            <p:ph type="subTitle" idx="1"/>
          </p:nvPr>
        </p:nvSpPr>
        <p:spPr>
          <a:xfrm>
            <a:off x="457200" y="3900488"/>
            <a:ext cx="4953000" cy="1752600"/>
          </a:xfrm>
        </p:spPr>
        <p:txBody>
          <a:bodyPr/>
          <a:lstStyle/>
          <a:p>
            <a:pPr marL="63500"/>
            <a:endParaRPr lang="sl-SI" altLang="sl-S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Slika 4" descr="prvo kolo.1jpg.jpg">
            <a:extLst>
              <a:ext uri="{FF2B5EF4-FFF2-40B4-BE49-F238E27FC236}">
                <a16:creationId xmlns:a16="http://schemas.microsoft.com/office/drawing/2014/main" id="{7BB94DC4-92E5-4A01-A0BC-2CF0CC7CD3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19350"/>
            <a:ext cx="37147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2EE1D042-E7C0-482A-BA05-1C452D1CAB10}"/>
              </a:ext>
            </a:extLst>
          </p:cNvPr>
          <p:cNvSpPr>
            <a:spLocks noGrp="1"/>
          </p:cNvSpPr>
          <p:nvPr>
            <p:ph type="title"/>
          </p:nvPr>
        </p:nvSpPr>
        <p:spPr>
          <a:xfrm>
            <a:off x="500063" y="357188"/>
            <a:ext cx="8229600" cy="1066800"/>
          </a:xfrm>
        </p:spPr>
        <p:txBody>
          <a:bodyPr>
            <a:normAutofit fontScale="90000"/>
          </a:bodyPr>
          <a:lstStyle/>
          <a:p>
            <a:pPr fontAlgn="auto">
              <a:spcAft>
                <a:spcPts val="0"/>
              </a:spcAft>
              <a:defRPr/>
            </a:pPr>
            <a:r>
              <a:rPr lang="sl-SI" dirty="0"/>
              <a:t>KOPENSKI TRANSPORT-prazgodovina</a:t>
            </a:r>
          </a:p>
        </p:txBody>
      </p:sp>
      <p:sp>
        <p:nvSpPr>
          <p:cNvPr id="21508" name="Ograda vsebine 2">
            <a:extLst>
              <a:ext uri="{FF2B5EF4-FFF2-40B4-BE49-F238E27FC236}">
                <a16:creationId xmlns:a16="http://schemas.microsoft.com/office/drawing/2014/main" id="{C439EBEC-8B20-427C-A3A8-18C5251352C2}"/>
              </a:ext>
            </a:extLst>
          </p:cNvPr>
          <p:cNvSpPr>
            <a:spLocks noGrp="1"/>
          </p:cNvSpPr>
          <p:nvPr>
            <p:ph idx="1"/>
          </p:nvPr>
        </p:nvSpPr>
        <p:spPr>
          <a:xfrm>
            <a:off x="428625" y="1143000"/>
            <a:ext cx="8229600" cy="4324350"/>
          </a:xfrm>
        </p:spPr>
        <p:txBody>
          <a:bodyPr/>
          <a:lstStyle/>
          <a:p>
            <a:r>
              <a:rPr lang="sl-SI" altLang="sl-SI"/>
              <a:t>Izum kolesa</a:t>
            </a:r>
          </a:p>
        </p:txBody>
      </p:sp>
      <p:pic>
        <p:nvPicPr>
          <p:cNvPr id="21509" name="Slika 3" descr="prvo kolo.jpg">
            <a:extLst>
              <a:ext uri="{FF2B5EF4-FFF2-40B4-BE49-F238E27FC236}">
                <a16:creationId xmlns:a16="http://schemas.microsoft.com/office/drawing/2014/main" id="{27DB437F-1674-46ED-8834-C74ECE14DB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3500438"/>
            <a:ext cx="33575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Slika 5" descr="prvo kologif.gif">
            <a:extLst>
              <a:ext uri="{FF2B5EF4-FFF2-40B4-BE49-F238E27FC236}">
                <a16:creationId xmlns:a16="http://schemas.microsoft.com/office/drawing/2014/main" id="{A1D9F73F-13B2-4105-88D8-C1D296DC9D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1143000"/>
            <a:ext cx="3238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slov 1">
            <a:extLst>
              <a:ext uri="{FF2B5EF4-FFF2-40B4-BE49-F238E27FC236}">
                <a16:creationId xmlns:a16="http://schemas.microsoft.com/office/drawing/2014/main" id="{82D8EDE6-CD98-48B0-BB4C-688175E9BC0B}"/>
              </a:ext>
            </a:extLst>
          </p:cNvPr>
          <p:cNvSpPr>
            <a:spLocks noGrp="1"/>
          </p:cNvSpPr>
          <p:nvPr>
            <p:ph type="title"/>
          </p:nvPr>
        </p:nvSpPr>
        <p:spPr/>
        <p:txBody>
          <a:bodyPr/>
          <a:lstStyle/>
          <a:p>
            <a:r>
              <a:rPr lang="sl-SI" altLang="sl-SI"/>
              <a:t>KOPENSKI TRANSPORT</a:t>
            </a:r>
          </a:p>
        </p:txBody>
      </p:sp>
      <p:pic>
        <p:nvPicPr>
          <p:cNvPr id="23555" name="Ograda vsebine 3" descr="parni avto.jpg">
            <a:extLst>
              <a:ext uri="{FF2B5EF4-FFF2-40B4-BE49-F238E27FC236}">
                <a16:creationId xmlns:a16="http://schemas.microsoft.com/office/drawing/2014/main" id="{62A54D91-6842-48D4-8496-2180E006072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214938" y="3571875"/>
            <a:ext cx="3929062" cy="2946400"/>
          </a:xfrm>
        </p:spPr>
      </p:pic>
      <p:pic>
        <p:nvPicPr>
          <p:cNvPr id="23556" name="Slika 4" descr="prve kočije.jpg">
            <a:extLst>
              <a:ext uri="{FF2B5EF4-FFF2-40B4-BE49-F238E27FC236}">
                <a16:creationId xmlns:a16="http://schemas.microsoft.com/office/drawing/2014/main" id="{0D790E3C-3BC3-4BAC-9877-613E7D8105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3571875"/>
            <a:ext cx="395446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PoljeZBesedilom 5">
            <a:extLst>
              <a:ext uri="{FF2B5EF4-FFF2-40B4-BE49-F238E27FC236}">
                <a16:creationId xmlns:a16="http://schemas.microsoft.com/office/drawing/2014/main" id="{27777863-41C8-4A81-B78A-4A3A586ED94E}"/>
              </a:ext>
            </a:extLst>
          </p:cNvPr>
          <p:cNvSpPr txBox="1">
            <a:spLocks noChangeArrowheads="1"/>
          </p:cNvSpPr>
          <p:nvPr/>
        </p:nvSpPr>
        <p:spPr bwMode="auto">
          <a:xfrm>
            <a:off x="5500688" y="2857500"/>
            <a:ext cx="36433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lgn="ctr" eaLnBrk="1" hangingPunct="1"/>
            <a:r>
              <a:rPr lang="sl-SI" altLang="sl-SI" sz="2200">
                <a:latin typeface="Arial" panose="020B0604020202020204" pitchFamily="34" charset="0"/>
                <a:cs typeface="Arial" panose="020B0604020202020204" pitchFamily="34" charset="0"/>
              </a:rPr>
              <a:t>Eden izmed prvih parnih avtomobilov</a:t>
            </a:r>
          </a:p>
        </p:txBody>
      </p:sp>
      <p:sp>
        <p:nvSpPr>
          <p:cNvPr id="23558" name="PoljeZBesedilom 6">
            <a:extLst>
              <a:ext uri="{FF2B5EF4-FFF2-40B4-BE49-F238E27FC236}">
                <a16:creationId xmlns:a16="http://schemas.microsoft.com/office/drawing/2014/main" id="{00443C81-57C3-4F01-ABC1-FAE9A5A34E81}"/>
              </a:ext>
            </a:extLst>
          </p:cNvPr>
          <p:cNvSpPr txBox="1">
            <a:spLocks noChangeArrowheads="1"/>
          </p:cNvSpPr>
          <p:nvPr/>
        </p:nvSpPr>
        <p:spPr bwMode="auto">
          <a:xfrm>
            <a:off x="500063" y="2928938"/>
            <a:ext cx="35718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r>
              <a:rPr lang="sl-SI" altLang="sl-SI" sz="2200">
                <a:latin typeface="Arial" panose="020B0604020202020204" pitchFamily="34" charset="0"/>
                <a:cs typeface="Arial" panose="020B0604020202020204" pitchFamily="34" charset="0"/>
              </a:rPr>
              <a:t>Prva kočija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slov 1">
            <a:extLst>
              <a:ext uri="{FF2B5EF4-FFF2-40B4-BE49-F238E27FC236}">
                <a16:creationId xmlns:a16="http://schemas.microsoft.com/office/drawing/2014/main" id="{E03E10CF-A02F-4C06-9365-BCFC98419122}"/>
              </a:ext>
            </a:extLst>
          </p:cNvPr>
          <p:cNvSpPr>
            <a:spLocks noGrp="1"/>
          </p:cNvSpPr>
          <p:nvPr>
            <p:ph type="title"/>
          </p:nvPr>
        </p:nvSpPr>
        <p:spPr/>
        <p:txBody>
          <a:bodyPr/>
          <a:lstStyle/>
          <a:p>
            <a:r>
              <a:rPr lang="sl-SI" altLang="sl-SI"/>
              <a:t>KOPENSKI TRANSORT-Egipčani</a:t>
            </a:r>
          </a:p>
        </p:txBody>
      </p:sp>
      <p:pic>
        <p:nvPicPr>
          <p:cNvPr id="25603" name="Ograda vsebine 3" descr="rimske ceste.jpg">
            <a:extLst>
              <a:ext uri="{FF2B5EF4-FFF2-40B4-BE49-F238E27FC236}">
                <a16:creationId xmlns:a16="http://schemas.microsoft.com/office/drawing/2014/main" id="{13D9FD1C-2182-4848-A603-C1CEFFFE990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2928938"/>
            <a:ext cx="4567238" cy="3929062"/>
          </a:xfrm>
        </p:spPr>
      </p:pic>
      <p:pic>
        <p:nvPicPr>
          <p:cNvPr id="25604" name="Slika 4" descr="rimska cesta.jpeg">
            <a:extLst>
              <a:ext uri="{FF2B5EF4-FFF2-40B4-BE49-F238E27FC236}">
                <a16:creationId xmlns:a16="http://schemas.microsoft.com/office/drawing/2014/main" id="{AFFDA2E4-A305-44C9-BD75-06A9E105F4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8663" y="2071688"/>
            <a:ext cx="460533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a:extLst>
              <a:ext uri="{FF2B5EF4-FFF2-40B4-BE49-F238E27FC236}">
                <a16:creationId xmlns:a16="http://schemas.microsoft.com/office/drawing/2014/main" id="{36A11E3B-C4C9-4B3A-A6F0-DDF9B9853754}"/>
              </a:ext>
            </a:extLst>
          </p:cNvPr>
          <p:cNvSpPr>
            <a:spLocks noGrp="1"/>
          </p:cNvSpPr>
          <p:nvPr>
            <p:ph type="title"/>
          </p:nvPr>
        </p:nvSpPr>
        <p:spPr/>
        <p:txBody>
          <a:bodyPr/>
          <a:lstStyle/>
          <a:p>
            <a:r>
              <a:rPr lang="sl-SI" altLang="sl-SI"/>
              <a:t>KOPENSKI TRANSPORT</a:t>
            </a:r>
          </a:p>
        </p:txBody>
      </p:sp>
      <p:pic>
        <p:nvPicPr>
          <p:cNvPr id="27651" name="Picture 4">
            <a:extLst>
              <a:ext uri="{FF2B5EF4-FFF2-40B4-BE49-F238E27FC236}">
                <a16:creationId xmlns:a16="http://schemas.microsoft.com/office/drawing/2014/main" id="{CA22BA71-249D-413E-8B7E-D2891A8EA86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112"/>
          <a:stretch>
            <a:fillRect/>
          </a:stretch>
        </p:blipFill>
        <p:spPr bwMode="auto">
          <a:xfrm>
            <a:off x="539750" y="2133600"/>
            <a:ext cx="3311525"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AutoShape 6">
            <a:extLst>
              <a:ext uri="{FF2B5EF4-FFF2-40B4-BE49-F238E27FC236}">
                <a16:creationId xmlns:a16="http://schemas.microsoft.com/office/drawing/2014/main" id="{87A7EEDA-BC3F-4A2F-BA96-F9571ED1E16C}"/>
              </a:ext>
            </a:extLst>
          </p:cNvPr>
          <p:cNvSpPr>
            <a:spLocks noChangeArrowheads="1"/>
          </p:cNvSpPr>
          <p:nvPr/>
        </p:nvSpPr>
        <p:spPr bwMode="auto">
          <a:xfrm>
            <a:off x="3851275" y="3213100"/>
            <a:ext cx="1081088" cy="360363"/>
          </a:xfrm>
          <a:prstGeom prst="rightArrow">
            <a:avLst>
              <a:gd name="adj1" fmla="val 50000"/>
              <a:gd name="adj2" fmla="val 75000"/>
            </a:avLst>
          </a:prstGeom>
          <a:solidFill>
            <a:srgbClr val="FF0000"/>
          </a:solidFill>
          <a:ln w="12700" algn="ctr">
            <a:solidFill>
              <a:srgbClr val="FF0000"/>
            </a:solidFill>
            <a:miter lim="800000"/>
            <a:headEnd/>
            <a:tailEnd/>
          </a:ln>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sl-SI" altLang="sl-SI"/>
          </a:p>
        </p:txBody>
      </p:sp>
      <p:sp>
        <p:nvSpPr>
          <p:cNvPr id="27653" name="Text Box 7">
            <a:extLst>
              <a:ext uri="{FF2B5EF4-FFF2-40B4-BE49-F238E27FC236}">
                <a16:creationId xmlns:a16="http://schemas.microsoft.com/office/drawing/2014/main" id="{E39AF6E5-BCB7-4FB2-A841-9ED6C944BBE8}"/>
              </a:ext>
            </a:extLst>
          </p:cNvPr>
          <p:cNvSpPr txBox="1">
            <a:spLocks noChangeArrowheads="1"/>
          </p:cNvSpPr>
          <p:nvPr/>
        </p:nvSpPr>
        <p:spPr bwMode="auto">
          <a:xfrm>
            <a:off x="971550" y="5300663"/>
            <a:ext cx="30956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spcBef>
                <a:spcPct val="50000"/>
              </a:spcBef>
            </a:pPr>
            <a:r>
              <a:rPr lang="sl-SI" altLang="sl-SI"/>
              <a:t>Leto</a:t>
            </a:r>
            <a:r>
              <a:rPr lang="en-US" altLang="sl-SI"/>
              <a:t>: 1804 </a:t>
            </a:r>
          </a:p>
          <a:p>
            <a:pPr eaLnBrk="1" hangingPunct="1">
              <a:spcBef>
                <a:spcPct val="50000"/>
              </a:spcBef>
            </a:pPr>
            <a:r>
              <a:rPr lang="sl-SI" altLang="sl-SI"/>
              <a:t>Hitrost</a:t>
            </a:r>
            <a:r>
              <a:rPr lang="en-US" altLang="sl-SI"/>
              <a:t>: 8 km/h</a:t>
            </a:r>
          </a:p>
        </p:txBody>
      </p:sp>
      <p:grpSp>
        <p:nvGrpSpPr>
          <p:cNvPr id="7" name="Group 9">
            <a:extLst>
              <a:ext uri="{FF2B5EF4-FFF2-40B4-BE49-F238E27FC236}">
                <a16:creationId xmlns:a16="http://schemas.microsoft.com/office/drawing/2014/main" id="{B7BCDFC5-170A-47CD-894D-FD1215092185}"/>
              </a:ext>
            </a:extLst>
          </p:cNvPr>
          <p:cNvGrpSpPr>
            <a:grpSpLocks/>
          </p:cNvGrpSpPr>
          <p:nvPr/>
        </p:nvGrpSpPr>
        <p:grpSpPr bwMode="auto">
          <a:xfrm>
            <a:off x="5435600" y="2060575"/>
            <a:ext cx="3311525" cy="4092575"/>
            <a:chOff x="3424" y="1298"/>
            <a:chExt cx="2086" cy="2578"/>
          </a:xfrm>
        </p:grpSpPr>
        <p:pic>
          <p:nvPicPr>
            <p:cNvPr id="27656" name="Picture 5" descr="ice-in-frankfurt">
              <a:extLst>
                <a:ext uri="{FF2B5EF4-FFF2-40B4-BE49-F238E27FC236}">
                  <a16:creationId xmlns:a16="http://schemas.microsoft.com/office/drawing/2014/main" id="{D90F1025-7B1A-43E7-B58D-E3C8157C1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098" b="1364"/>
            <a:stretch>
              <a:fillRect/>
            </a:stretch>
          </p:blipFill>
          <p:spPr bwMode="auto">
            <a:xfrm>
              <a:off x="3424" y="1298"/>
              <a:ext cx="2066"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8">
              <a:extLst>
                <a:ext uri="{FF2B5EF4-FFF2-40B4-BE49-F238E27FC236}">
                  <a16:creationId xmlns:a16="http://schemas.microsoft.com/office/drawing/2014/main" id="{29E529F6-6A96-407A-9E0C-9560719E6D79}"/>
                </a:ext>
              </a:extLst>
            </p:cNvPr>
            <p:cNvSpPr txBox="1">
              <a:spLocks noChangeArrowheads="1"/>
            </p:cNvSpPr>
            <p:nvPr/>
          </p:nvSpPr>
          <p:spPr bwMode="auto">
            <a:xfrm>
              <a:off x="3560" y="3385"/>
              <a:ext cx="1950"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spcBef>
                  <a:spcPct val="50000"/>
                </a:spcBef>
              </a:pPr>
              <a:r>
                <a:rPr lang="sl-SI" altLang="sl-SI"/>
                <a:t>Leto</a:t>
              </a:r>
              <a:r>
                <a:rPr lang="en-US" altLang="sl-SI"/>
                <a:t>: 2008 </a:t>
              </a:r>
            </a:p>
            <a:p>
              <a:pPr eaLnBrk="1" hangingPunct="1">
                <a:spcBef>
                  <a:spcPct val="50000"/>
                </a:spcBef>
              </a:pPr>
              <a:r>
                <a:rPr lang="sl-SI" altLang="sl-SI"/>
                <a:t>Hitrost</a:t>
              </a:r>
              <a:r>
                <a:rPr lang="en-US" altLang="sl-SI"/>
                <a:t>: ~ 500 km/h</a:t>
              </a:r>
            </a:p>
          </p:txBody>
        </p:sp>
      </p:grpSp>
      <p:pic>
        <p:nvPicPr>
          <p:cNvPr id="27655" name="Slika 9" descr="parna lokomotiva1.jpg">
            <a:extLst>
              <a:ext uri="{FF2B5EF4-FFF2-40B4-BE49-F238E27FC236}">
                <a16:creationId xmlns:a16="http://schemas.microsoft.com/office/drawing/2014/main" id="{DF202F4C-7289-4F11-BE38-6C0DBF9D5F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72250" y="0"/>
            <a:ext cx="25717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3AACFD-B241-4CC3-AA2C-4C4AE0A0BD0E}"/>
              </a:ext>
            </a:extLst>
          </p:cNvPr>
          <p:cNvSpPr>
            <a:spLocks noGrp="1"/>
          </p:cNvSpPr>
          <p:nvPr>
            <p:ph type="title"/>
          </p:nvPr>
        </p:nvSpPr>
        <p:spPr>
          <a:xfrm>
            <a:off x="214313" y="571500"/>
            <a:ext cx="8229600" cy="1066800"/>
          </a:xfrm>
        </p:spPr>
        <p:txBody>
          <a:bodyPr>
            <a:normAutofit fontScale="90000"/>
          </a:bodyPr>
          <a:lstStyle/>
          <a:p>
            <a:pPr fontAlgn="auto">
              <a:spcAft>
                <a:spcPts val="0"/>
              </a:spcAft>
              <a:defRPr/>
            </a:pPr>
            <a:r>
              <a:rPr lang="sl-SI" dirty="0"/>
              <a:t>VESOLJSKI TRANSPORT</a:t>
            </a:r>
            <a:br>
              <a:rPr lang="sl-SI" dirty="0"/>
            </a:br>
            <a:r>
              <a:rPr lang="sl-SI" dirty="0"/>
              <a:t>APOLLO 11</a:t>
            </a:r>
          </a:p>
        </p:txBody>
      </p:sp>
      <p:sp>
        <p:nvSpPr>
          <p:cNvPr id="29699" name="Ograda vsebine 2">
            <a:extLst>
              <a:ext uri="{FF2B5EF4-FFF2-40B4-BE49-F238E27FC236}">
                <a16:creationId xmlns:a16="http://schemas.microsoft.com/office/drawing/2014/main" id="{257D0E1B-6A2E-4B0E-B8B6-D2FBBEB1F8D2}"/>
              </a:ext>
            </a:extLst>
          </p:cNvPr>
          <p:cNvSpPr>
            <a:spLocks noGrp="1"/>
          </p:cNvSpPr>
          <p:nvPr>
            <p:ph idx="1"/>
          </p:nvPr>
        </p:nvSpPr>
        <p:spPr>
          <a:xfrm>
            <a:off x="4786313" y="3714750"/>
            <a:ext cx="3829050" cy="571500"/>
          </a:xfrm>
        </p:spPr>
        <p:txBody>
          <a:bodyPr/>
          <a:lstStyle/>
          <a:p>
            <a:pPr>
              <a:buFont typeface="Georgia" panose="02040502050405020303" pitchFamily="18" charset="0"/>
              <a:buNone/>
            </a:pPr>
            <a:r>
              <a:rPr lang="sl-SI" altLang="sl-SI" sz="2200">
                <a:latin typeface="Arial" panose="020B0604020202020204" pitchFamily="34" charset="0"/>
                <a:cs typeface="Arial" panose="020B0604020202020204" pitchFamily="34" charset="0"/>
              </a:rPr>
              <a:t>Armstrong, Collins, Aldrin</a:t>
            </a:r>
          </a:p>
        </p:txBody>
      </p:sp>
      <p:pic>
        <p:nvPicPr>
          <p:cNvPr id="29700" name="Slika 3" descr="Apollo_11.jpg">
            <a:extLst>
              <a:ext uri="{FF2B5EF4-FFF2-40B4-BE49-F238E27FC236}">
                <a16:creationId xmlns:a16="http://schemas.microsoft.com/office/drawing/2014/main" id="{7D84FA84-117F-426B-ADD2-46AA303A3A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1500188"/>
            <a:ext cx="2652712"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Slika 4" descr="http-%2F%2Fmashable.com%2Fwp-content%2Fgallery%2F45th-anniversary-of-apollo-11%2Fapollo-11-15.jpg">
            <a:extLst>
              <a:ext uri="{FF2B5EF4-FFF2-40B4-BE49-F238E27FC236}">
                <a16:creationId xmlns:a16="http://schemas.microsoft.com/office/drawing/2014/main" id="{8F414D76-8548-42E5-9659-206003B015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857375"/>
            <a:ext cx="30321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PoljeZBesedilom 5">
            <a:extLst>
              <a:ext uri="{FF2B5EF4-FFF2-40B4-BE49-F238E27FC236}">
                <a16:creationId xmlns:a16="http://schemas.microsoft.com/office/drawing/2014/main" id="{F527CAD0-6EFE-45EC-B429-86AA5BB6E80E}"/>
              </a:ext>
            </a:extLst>
          </p:cNvPr>
          <p:cNvSpPr txBox="1">
            <a:spLocks noChangeArrowheads="1"/>
          </p:cNvSpPr>
          <p:nvPr/>
        </p:nvSpPr>
        <p:spPr bwMode="auto">
          <a:xfrm>
            <a:off x="428625" y="3500438"/>
            <a:ext cx="42148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r>
              <a:rPr lang="sl-SI" altLang="sl-SI" sz="2200">
                <a:latin typeface="Arial" panose="020B0604020202020204" pitchFamily="34" charset="0"/>
                <a:cs typeface="Arial" panose="020B0604020202020204" pitchFamily="34" charset="0"/>
              </a:rPr>
              <a:t>Pristanek Apolla 11 na Zemljo</a:t>
            </a:r>
          </a:p>
        </p:txBody>
      </p:sp>
      <p:pic>
        <p:nvPicPr>
          <p:cNvPr id="29703" name="Slika 6" descr="http-%2F%2Fmashable.com%2Fwp-content%2Fgallery%2F45th-anniversary-of-apollo-11%2Fapollo-11-10.jpg">
            <a:extLst>
              <a:ext uri="{FF2B5EF4-FFF2-40B4-BE49-F238E27FC236}">
                <a16:creationId xmlns:a16="http://schemas.microsoft.com/office/drawing/2014/main" id="{2692CEA4-06FB-4829-8EDA-10AB81CAC07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8" y="4071938"/>
            <a:ext cx="31591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PoljeZBesedilom 7">
            <a:extLst>
              <a:ext uri="{FF2B5EF4-FFF2-40B4-BE49-F238E27FC236}">
                <a16:creationId xmlns:a16="http://schemas.microsoft.com/office/drawing/2014/main" id="{D94332F5-C3B7-457F-9F98-FB859B7D58FC}"/>
              </a:ext>
            </a:extLst>
          </p:cNvPr>
          <p:cNvSpPr txBox="1">
            <a:spLocks noChangeArrowheads="1"/>
          </p:cNvSpPr>
          <p:nvPr/>
        </p:nvSpPr>
        <p:spPr bwMode="auto">
          <a:xfrm>
            <a:off x="3571875" y="5357813"/>
            <a:ext cx="40005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r>
              <a:rPr lang="sl-SI" altLang="sl-SI" sz="2200">
                <a:latin typeface="Arial" panose="020B0604020202020204" pitchFamily="34" charset="0"/>
                <a:cs typeface="Arial" panose="020B0604020202020204" pitchFamily="34" charset="0"/>
              </a:rPr>
              <a:t>Pristanek na Luni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2BB7D6-50CE-442A-B8C3-FB81469283EA}"/>
              </a:ext>
            </a:extLst>
          </p:cNvPr>
          <p:cNvSpPr>
            <a:spLocks noGrp="1"/>
          </p:cNvSpPr>
          <p:nvPr>
            <p:ph type="title"/>
          </p:nvPr>
        </p:nvSpPr>
        <p:spPr/>
        <p:txBody>
          <a:bodyPr>
            <a:normAutofit fontScale="90000"/>
          </a:bodyPr>
          <a:lstStyle/>
          <a:p>
            <a:pPr fontAlgn="auto">
              <a:spcAft>
                <a:spcPts val="0"/>
              </a:spcAft>
              <a:defRPr/>
            </a:pPr>
            <a:r>
              <a:rPr lang="sl-SI" dirty="0"/>
              <a:t>VESOLJSKI TRANSPORT</a:t>
            </a:r>
            <a:br>
              <a:rPr lang="sl-SI" dirty="0"/>
            </a:br>
            <a:r>
              <a:rPr lang="sl-SI" dirty="0"/>
              <a:t>RAKETA:RAKETOPLAN</a:t>
            </a:r>
          </a:p>
        </p:txBody>
      </p:sp>
      <p:pic>
        <p:nvPicPr>
          <p:cNvPr id="31747" name="Ograda vsebine 3" descr="raketa.jpg">
            <a:extLst>
              <a:ext uri="{FF2B5EF4-FFF2-40B4-BE49-F238E27FC236}">
                <a16:creationId xmlns:a16="http://schemas.microsoft.com/office/drawing/2014/main" id="{E3A3B0A0-EA1D-489C-920B-9EBF2B391A5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2533650"/>
            <a:ext cx="4678363" cy="4324350"/>
          </a:xfrm>
        </p:spPr>
      </p:pic>
      <p:pic>
        <p:nvPicPr>
          <p:cNvPr id="31748" name="Slika 4" descr="raketoplan.jpg">
            <a:extLst>
              <a:ext uri="{FF2B5EF4-FFF2-40B4-BE49-F238E27FC236}">
                <a16:creationId xmlns:a16="http://schemas.microsoft.com/office/drawing/2014/main" id="{DD41F885-2226-462F-9C74-0722ACB482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010025"/>
            <a:ext cx="4500562"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Slika 5" descr="Logo1400x1400.jpg">
            <a:extLst>
              <a:ext uri="{FF2B5EF4-FFF2-40B4-BE49-F238E27FC236}">
                <a16:creationId xmlns:a16="http://schemas.microsoft.com/office/drawing/2014/main" id="{7C779C1D-61AE-4C9C-B919-41A674B901E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285750"/>
            <a:ext cx="37147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slov 1">
            <a:extLst>
              <a:ext uri="{FF2B5EF4-FFF2-40B4-BE49-F238E27FC236}">
                <a16:creationId xmlns:a16="http://schemas.microsoft.com/office/drawing/2014/main" id="{40C3F074-D3C1-47F9-A046-C8D8F9752DB2}"/>
              </a:ext>
            </a:extLst>
          </p:cNvPr>
          <p:cNvSpPr>
            <a:spLocks noGrp="1"/>
          </p:cNvSpPr>
          <p:nvPr>
            <p:ph type="title"/>
          </p:nvPr>
        </p:nvSpPr>
        <p:spPr/>
        <p:txBody>
          <a:bodyPr/>
          <a:lstStyle/>
          <a:p>
            <a:r>
              <a:rPr lang="sl-SI" altLang="sl-SI"/>
              <a:t>ZANIMIVOSTI</a:t>
            </a:r>
          </a:p>
        </p:txBody>
      </p:sp>
      <p:sp>
        <p:nvSpPr>
          <p:cNvPr id="3" name="Ograda vsebine 2">
            <a:extLst>
              <a:ext uri="{FF2B5EF4-FFF2-40B4-BE49-F238E27FC236}">
                <a16:creationId xmlns:a16="http://schemas.microsoft.com/office/drawing/2014/main" id="{98671C24-35B6-4C68-8EFA-45ECAC8DF0A6}"/>
              </a:ext>
            </a:extLst>
          </p:cNvPr>
          <p:cNvSpPr>
            <a:spLocks noGrp="1"/>
          </p:cNvSpPr>
          <p:nvPr>
            <p:ph idx="1"/>
          </p:nvPr>
        </p:nvSpPr>
        <p:spPr/>
        <p:txBody>
          <a:bodyPr>
            <a:normAutofit fontScale="92500" lnSpcReduction="20000"/>
          </a:bodyPr>
          <a:lstStyle/>
          <a:p>
            <a:pPr marL="365760" indent="-256032" fontAlgn="auto">
              <a:spcAft>
                <a:spcPts val="0"/>
              </a:spcAft>
              <a:buClr>
                <a:schemeClr val="accent3"/>
              </a:buClr>
              <a:buFont typeface="Georgia"/>
              <a:buChar char="•"/>
              <a:defRPr/>
            </a:pPr>
            <a:r>
              <a:rPr lang="sl-SI" dirty="0"/>
              <a:t>Prvi balon ta topel zrak 1783</a:t>
            </a:r>
          </a:p>
          <a:p>
            <a:pPr marL="365760" indent="-256032" fontAlgn="auto">
              <a:spcAft>
                <a:spcPts val="0"/>
              </a:spcAft>
              <a:buClr>
                <a:schemeClr val="accent3"/>
              </a:buClr>
              <a:buFont typeface="Georgia"/>
              <a:buChar char="•"/>
              <a:defRPr/>
            </a:pPr>
            <a:r>
              <a:rPr lang="sl-SI" dirty="0"/>
              <a:t>Prva parna ladja 1785</a:t>
            </a:r>
          </a:p>
          <a:p>
            <a:pPr marL="365760" indent="-256032" fontAlgn="auto">
              <a:spcAft>
                <a:spcPts val="0"/>
              </a:spcAft>
              <a:buClr>
                <a:schemeClr val="accent3"/>
              </a:buClr>
              <a:buFont typeface="Georgia"/>
              <a:buChar char="•"/>
              <a:defRPr/>
            </a:pPr>
            <a:r>
              <a:rPr lang="sl-SI" dirty="0"/>
              <a:t>Prvi parni vlak 1804</a:t>
            </a:r>
          </a:p>
          <a:p>
            <a:pPr marL="365760" indent="-256032" fontAlgn="auto">
              <a:spcAft>
                <a:spcPts val="0"/>
              </a:spcAft>
              <a:buClr>
                <a:schemeClr val="accent3"/>
              </a:buClr>
              <a:buFont typeface="Georgia"/>
              <a:buChar char="•"/>
              <a:defRPr/>
            </a:pPr>
            <a:r>
              <a:rPr lang="sl-SI" dirty="0"/>
              <a:t>Prvi električni tramvaj 1882</a:t>
            </a:r>
          </a:p>
          <a:p>
            <a:pPr marL="365760" indent="-256032" fontAlgn="auto">
              <a:spcAft>
                <a:spcPts val="0"/>
              </a:spcAft>
              <a:buClr>
                <a:schemeClr val="accent3"/>
              </a:buClr>
              <a:buFont typeface="Georgia"/>
              <a:buChar char="•"/>
              <a:defRPr/>
            </a:pPr>
            <a:r>
              <a:rPr lang="sl-SI" dirty="0"/>
              <a:t>Prvi avto na plin 1886</a:t>
            </a:r>
          </a:p>
          <a:p>
            <a:pPr marL="365760" indent="-256032" fontAlgn="auto">
              <a:spcAft>
                <a:spcPts val="0"/>
              </a:spcAft>
              <a:buClr>
                <a:schemeClr val="accent3"/>
              </a:buClr>
              <a:buFont typeface="Georgia"/>
              <a:buChar char="•"/>
              <a:defRPr/>
            </a:pPr>
            <a:r>
              <a:rPr lang="sl-SI" dirty="0"/>
              <a:t>Prvi kamion (Dizelski) 1892</a:t>
            </a:r>
          </a:p>
          <a:p>
            <a:pPr marL="365760" indent="-256032" fontAlgn="auto">
              <a:spcAft>
                <a:spcPts val="0"/>
              </a:spcAft>
              <a:buClr>
                <a:schemeClr val="accent3"/>
              </a:buClr>
              <a:buFont typeface="Georgia"/>
              <a:buChar char="•"/>
              <a:defRPr/>
            </a:pPr>
            <a:r>
              <a:rPr lang="sl-SI" dirty="0"/>
              <a:t>Prvo letalo za eno osebo 1903</a:t>
            </a:r>
          </a:p>
          <a:p>
            <a:pPr marL="365760" indent="-256032" fontAlgn="auto">
              <a:spcAft>
                <a:spcPts val="0"/>
              </a:spcAft>
              <a:buClr>
                <a:schemeClr val="accent3"/>
              </a:buClr>
              <a:buFont typeface="Georgia"/>
              <a:buChar char="•"/>
              <a:defRPr/>
            </a:pPr>
            <a:r>
              <a:rPr lang="sl-SI" dirty="0"/>
              <a:t>Prvi helikopter 1939</a:t>
            </a:r>
          </a:p>
          <a:p>
            <a:pPr marL="365760" indent="-256032" fontAlgn="auto">
              <a:spcAft>
                <a:spcPts val="0"/>
              </a:spcAft>
              <a:buClr>
                <a:schemeClr val="accent3"/>
              </a:buClr>
              <a:buFont typeface="Georgia"/>
              <a:buChar char="•"/>
              <a:defRPr/>
            </a:pPr>
            <a:r>
              <a:rPr lang="sl-SI" dirty="0"/>
              <a:t>Prvo večje potniško letalo 1952</a:t>
            </a:r>
          </a:p>
          <a:p>
            <a:pPr marL="365760" indent="-256032" fontAlgn="auto">
              <a:spcAft>
                <a:spcPts val="0"/>
              </a:spcAft>
              <a:buClr>
                <a:schemeClr val="accent3"/>
              </a:buClr>
              <a:buFont typeface="Georgia"/>
              <a:buChar char="•"/>
              <a:defRPr/>
            </a:pPr>
            <a:r>
              <a:rPr lang="sl-SI" dirty="0"/>
              <a:t>Prva raketa 1961</a:t>
            </a:r>
          </a:p>
          <a:p>
            <a:pPr marL="365760" indent="-256032" fontAlgn="auto">
              <a:spcAft>
                <a:spcPts val="0"/>
              </a:spcAft>
              <a:buClr>
                <a:schemeClr val="accent3"/>
              </a:buClr>
              <a:buFont typeface="Georgia"/>
              <a:buChar char="•"/>
              <a:defRPr/>
            </a:pPr>
            <a:r>
              <a:rPr lang="sl-SI" dirty="0"/>
              <a:t>Prvi hitri vlak 1984</a:t>
            </a:r>
          </a:p>
          <a:p>
            <a:pPr marL="365760" indent="-256032" fontAlgn="auto">
              <a:spcAft>
                <a:spcPts val="0"/>
              </a:spcAft>
              <a:buClr>
                <a:schemeClr val="accent3"/>
              </a:buClr>
              <a:buFont typeface="Georgia"/>
              <a:buChar char="•"/>
              <a:defRPr/>
            </a:pPr>
            <a:r>
              <a:rPr lang="sl-SI" dirty="0"/>
              <a:t>Prvo </a:t>
            </a:r>
            <a:r>
              <a:rPr lang="sl-SI" dirty="0" err="1"/>
              <a:t>samovozeče</a:t>
            </a:r>
            <a:r>
              <a:rPr lang="sl-SI" dirty="0"/>
              <a:t> vozilo 2009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39490550-98DA-4D53-9A0C-00827965489A}"/>
              </a:ext>
            </a:extLst>
          </p:cNvPr>
          <p:cNvSpPr>
            <a:spLocks noGrp="1"/>
          </p:cNvSpPr>
          <p:nvPr>
            <p:ph type="title"/>
          </p:nvPr>
        </p:nvSpPr>
        <p:spPr/>
        <p:txBody>
          <a:bodyPr/>
          <a:lstStyle/>
          <a:p>
            <a:endParaRPr lang="sl-SI" altLang="sl-SI"/>
          </a:p>
        </p:txBody>
      </p:sp>
      <p:pic>
        <p:nvPicPr>
          <p:cNvPr id="7171" name="Ograda vsebine 3" descr="uvod.jpg">
            <a:extLst>
              <a:ext uri="{FF2B5EF4-FFF2-40B4-BE49-F238E27FC236}">
                <a16:creationId xmlns:a16="http://schemas.microsoft.com/office/drawing/2014/main" id="{CA2FE29F-368C-4071-9429-3EBDC230C08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Slika 3" descr="parna ladja.jpg">
            <a:extLst>
              <a:ext uri="{FF2B5EF4-FFF2-40B4-BE49-F238E27FC236}">
                <a16:creationId xmlns:a16="http://schemas.microsoft.com/office/drawing/2014/main" id="{90C8F0C4-BC5C-423A-85F6-2DCBC4A061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45434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PoljeZBesedilom 5">
            <a:extLst>
              <a:ext uri="{FF2B5EF4-FFF2-40B4-BE49-F238E27FC236}">
                <a16:creationId xmlns:a16="http://schemas.microsoft.com/office/drawing/2014/main" id="{FD78A1D0-F396-4616-BE8A-C48CBEC180A5}"/>
              </a:ext>
            </a:extLst>
          </p:cNvPr>
          <p:cNvSpPr txBox="1">
            <a:spLocks noChangeArrowheads="1"/>
          </p:cNvSpPr>
          <p:nvPr/>
        </p:nvSpPr>
        <p:spPr bwMode="auto">
          <a:xfrm>
            <a:off x="2000250" y="4000500"/>
            <a:ext cx="2500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r>
              <a:rPr lang="sl-SI" altLang="sl-SI" sz="2200">
                <a:latin typeface="Arial" panose="020B0604020202020204" pitchFamily="34" charset="0"/>
                <a:cs typeface="Arial" panose="020B0604020202020204" pitchFamily="34" charset="0"/>
              </a:rPr>
              <a:t>Prva parna ladja</a:t>
            </a:r>
          </a:p>
        </p:txBody>
      </p:sp>
      <p:pic>
        <p:nvPicPr>
          <p:cNvPr id="8196" name="Slika 11" descr="drevak.jpg">
            <a:extLst>
              <a:ext uri="{FF2B5EF4-FFF2-40B4-BE49-F238E27FC236}">
                <a16:creationId xmlns:a16="http://schemas.microsoft.com/office/drawing/2014/main" id="{64666DCC-1939-412A-B4FC-AA61688EE3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1428750"/>
            <a:ext cx="3979863"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Naslov 1">
            <a:extLst>
              <a:ext uri="{FF2B5EF4-FFF2-40B4-BE49-F238E27FC236}">
                <a16:creationId xmlns:a16="http://schemas.microsoft.com/office/drawing/2014/main" id="{EE3B768C-488F-4BDB-951A-FCBFD793CF11}"/>
              </a:ext>
            </a:extLst>
          </p:cNvPr>
          <p:cNvSpPr>
            <a:spLocks noGrp="1"/>
          </p:cNvSpPr>
          <p:nvPr>
            <p:ph type="title"/>
          </p:nvPr>
        </p:nvSpPr>
        <p:spPr>
          <a:xfrm>
            <a:off x="0" y="1285875"/>
            <a:ext cx="8229600" cy="1066800"/>
          </a:xfrm>
        </p:spPr>
        <p:txBody>
          <a:bodyPr/>
          <a:lstStyle/>
          <a:p>
            <a:r>
              <a:rPr lang="sl-SI" altLang="sl-SI"/>
              <a:t>VODNI TRANSPORT </a:t>
            </a:r>
          </a:p>
        </p:txBody>
      </p:sp>
      <p:sp>
        <p:nvSpPr>
          <p:cNvPr id="8198" name="PoljeZBesedilom 12">
            <a:extLst>
              <a:ext uri="{FF2B5EF4-FFF2-40B4-BE49-F238E27FC236}">
                <a16:creationId xmlns:a16="http://schemas.microsoft.com/office/drawing/2014/main" id="{493D67AB-355E-44AD-B81E-46200F568757}"/>
              </a:ext>
            </a:extLst>
          </p:cNvPr>
          <p:cNvSpPr txBox="1">
            <a:spLocks noChangeArrowheads="1"/>
          </p:cNvSpPr>
          <p:nvPr/>
        </p:nvSpPr>
        <p:spPr bwMode="auto">
          <a:xfrm>
            <a:off x="5429250" y="4214813"/>
            <a:ext cx="2714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r>
              <a:rPr lang="sl-SI" altLang="sl-SI" sz="2200">
                <a:latin typeface="Arial" panose="020B0604020202020204" pitchFamily="34" charset="0"/>
                <a:cs typeface="Arial" panose="020B0604020202020204" pitchFamily="34" charset="0"/>
              </a:rPr>
              <a:t>Drevak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lika 5" descr="rimska ladja.jpg">
            <a:extLst>
              <a:ext uri="{FF2B5EF4-FFF2-40B4-BE49-F238E27FC236}">
                <a16:creationId xmlns:a16="http://schemas.microsoft.com/office/drawing/2014/main" id="{28B357AA-4E3A-4FCE-8417-4E6C62D0E1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32138"/>
            <a:ext cx="468630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Slika 3" descr="egipčanske ladje.png">
            <a:extLst>
              <a:ext uri="{FF2B5EF4-FFF2-40B4-BE49-F238E27FC236}">
                <a16:creationId xmlns:a16="http://schemas.microsoft.com/office/drawing/2014/main" id="{1A6AFB3C-3BFF-4623-BE20-D5824D962B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4263" y="1000125"/>
            <a:ext cx="551973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Naslov 1">
            <a:extLst>
              <a:ext uri="{FF2B5EF4-FFF2-40B4-BE49-F238E27FC236}">
                <a16:creationId xmlns:a16="http://schemas.microsoft.com/office/drawing/2014/main" id="{368392C4-88F2-4618-AC50-387A6591E8B4}"/>
              </a:ext>
            </a:extLst>
          </p:cNvPr>
          <p:cNvSpPr>
            <a:spLocks noGrp="1"/>
          </p:cNvSpPr>
          <p:nvPr>
            <p:ph type="title"/>
          </p:nvPr>
        </p:nvSpPr>
        <p:spPr>
          <a:xfrm>
            <a:off x="0" y="500063"/>
            <a:ext cx="8229600" cy="1066800"/>
          </a:xfrm>
        </p:spPr>
        <p:txBody>
          <a:bodyPr/>
          <a:lstStyle/>
          <a:p>
            <a:r>
              <a:rPr lang="sl-SI" altLang="sl-SI"/>
              <a:t>VODNI TRANSPORT</a:t>
            </a:r>
          </a:p>
        </p:txBody>
      </p:sp>
      <p:sp>
        <p:nvSpPr>
          <p:cNvPr id="10245" name="PoljeZBesedilom 4">
            <a:extLst>
              <a:ext uri="{FF2B5EF4-FFF2-40B4-BE49-F238E27FC236}">
                <a16:creationId xmlns:a16="http://schemas.microsoft.com/office/drawing/2014/main" id="{6C44DEC0-A16E-4AE2-A623-576DD3ED32BE}"/>
              </a:ext>
            </a:extLst>
          </p:cNvPr>
          <p:cNvSpPr txBox="1">
            <a:spLocks noChangeArrowheads="1"/>
          </p:cNvSpPr>
          <p:nvPr/>
        </p:nvSpPr>
        <p:spPr bwMode="auto">
          <a:xfrm>
            <a:off x="6429375" y="4000500"/>
            <a:ext cx="2357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r>
              <a:rPr lang="sl-SI" altLang="sl-SI"/>
              <a:t>Egipčanska ladja</a:t>
            </a:r>
          </a:p>
        </p:txBody>
      </p:sp>
      <p:sp>
        <p:nvSpPr>
          <p:cNvPr id="10246" name="PoljeZBesedilom 6">
            <a:extLst>
              <a:ext uri="{FF2B5EF4-FFF2-40B4-BE49-F238E27FC236}">
                <a16:creationId xmlns:a16="http://schemas.microsoft.com/office/drawing/2014/main" id="{DD555551-0CF2-4F79-9063-A212EF535628}"/>
              </a:ext>
            </a:extLst>
          </p:cNvPr>
          <p:cNvSpPr txBox="1">
            <a:spLocks noChangeArrowheads="1"/>
          </p:cNvSpPr>
          <p:nvPr/>
        </p:nvSpPr>
        <p:spPr bwMode="auto">
          <a:xfrm>
            <a:off x="0" y="2786063"/>
            <a:ext cx="35718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r>
              <a:rPr lang="sl-SI" altLang="sl-SI" sz="2200">
                <a:latin typeface="Arial" panose="020B0604020202020204" pitchFamily="34" charset="0"/>
                <a:cs typeface="Arial" panose="020B0604020202020204" pitchFamily="34" charset="0"/>
              </a:rPr>
              <a:t>Rimska ladja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C580104D-1BC4-4BE4-8A0E-EDA298A7F5A6}"/>
              </a:ext>
            </a:extLst>
          </p:cNvPr>
          <p:cNvSpPr>
            <a:spLocks noGrp="1"/>
          </p:cNvSpPr>
          <p:nvPr>
            <p:ph type="title"/>
          </p:nvPr>
        </p:nvSpPr>
        <p:spPr/>
        <p:txBody>
          <a:bodyPr/>
          <a:lstStyle/>
          <a:p>
            <a:r>
              <a:rPr lang="sl-SI" altLang="sl-SI"/>
              <a:t>VODNI TRANSPORT</a:t>
            </a:r>
          </a:p>
        </p:txBody>
      </p:sp>
      <p:pic>
        <p:nvPicPr>
          <p:cNvPr id="12291" name="Ograda vsebine 3" descr="križarka.jpg">
            <a:extLst>
              <a:ext uri="{FF2B5EF4-FFF2-40B4-BE49-F238E27FC236}">
                <a16:creationId xmlns:a16="http://schemas.microsoft.com/office/drawing/2014/main" id="{6EB2B01F-C171-4404-9BD6-8D875EA844C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465638" y="3857625"/>
            <a:ext cx="4678362" cy="3000375"/>
          </a:xfrm>
        </p:spPr>
      </p:pic>
      <p:sp>
        <p:nvSpPr>
          <p:cNvPr id="12292" name="PoljeZBesedilom 4">
            <a:extLst>
              <a:ext uri="{FF2B5EF4-FFF2-40B4-BE49-F238E27FC236}">
                <a16:creationId xmlns:a16="http://schemas.microsoft.com/office/drawing/2014/main" id="{E5B4F9EC-84DD-4F45-B21D-826F1B3698C1}"/>
              </a:ext>
            </a:extLst>
          </p:cNvPr>
          <p:cNvSpPr txBox="1">
            <a:spLocks noChangeArrowheads="1"/>
          </p:cNvSpPr>
          <p:nvPr/>
        </p:nvSpPr>
        <p:spPr bwMode="auto">
          <a:xfrm>
            <a:off x="6429375" y="2857500"/>
            <a:ext cx="271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r>
              <a:rPr lang="sl-SI" altLang="sl-SI"/>
              <a:t>Križarka</a:t>
            </a:r>
          </a:p>
        </p:txBody>
      </p:sp>
      <p:pic>
        <p:nvPicPr>
          <p:cNvPr id="12293" name="Slika 5" descr="tovorna ladja.jpeg">
            <a:extLst>
              <a:ext uri="{FF2B5EF4-FFF2-40B4-BE49-F238E27FC236}">
                <a16:creationId xmlns:a16="http://schemas.microsoft.com/office/drawing/2014/main" id="{66AFB6C2-4717-4119-9AAD-71B4AB9805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00250"/>
            <a:ext cx="50736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PoljeZBesedilom 6">
            <a:extLst>
              <a:ext uri="{FF2B5EF4-FFF2-40B4-BE49-F238E27FC236}">
                <a16:creationId xmlns:a16="http://schemas.microsoft.com/office/drawing/2014/main" id="{48585171-E846-4637-9E31-6323A3FD9327}"/>
              </a:ext>
            </a:extLst>
          </p:cNvPr>
          <p:cNvSpPr txBox="1">
            <a:spLocks noChangeArrowheads="1"/>
          </p:cNvSpPr>
          <p:nvPr/>
        </p:nvSpPr>
        <p:spPr bwMode="auto">
          <a:xfrm>
            <a:off x="857250" y="4929188"/>
            <a:ext cx="214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r>
              <a:rPr lang="sl-SI" altLang="sl-SI"/>
              <a:t>Tovorna ladja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a:extLst>
              <a:ext uri="{FF2B5EF4-FFF2-40B4-BE49-F238E27FC236}">
                <a16:creationId xmlns:a16="http://schemas.microsoft.com/office/drawing/2014/main" id="{E8211D35-727C-4B33-9E47-9BF1AA69D867}"/>
              </a:ext>
            </a:extLst>
          </p:cNvPr>
          <p:cNvSpPr>
            <a:spLocks noGrp="1"/>
          </p:cNvSpPr>
          <p:nvPr>
            <p:ph type="title"/>
          </p:nvPr>
        </p:nvSpPr>
        <p:spPr>
          <a:xfrm>
            <a:off x="571500" y="928688"/>
            <a:ext cx="8229600" cy="1066800"/>
          </a:xfrm>
        </p:spPr>
        <p:txBody>
          <a:bodyPr/>
          <a:lstStyle/>
          <a:p>
            <a:r>
              <a:rPr lang="sl-SI" altLang="sl-SI"/>
              <a:t>NAPREDEK ZRAČNEGA TRANSPORTA</a:t>
            </a:r>
          </a:p>
        </p:txBody>
      </p:sp>
      <p:pic>
        <p:nvPicPr>
          <p:cNvPr id="14339" name="Picture 4">
            <a:extLst>
              <a:ext uri="{FF2B5EF4-FFF2-40B4-BE49-F238E27FC236}">
                <a16:creationId xmlns:a16="http://schemas.microsoft.com/office/drawing/2014/main" id="{6DA9AA7C-3361-4C3B-B154-88494F78E4E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392"/>
          <a:stretch>
            <a:fillRect/>
          </a:stretch>
        </p:blipFill>
        <p:spPr bwMode="auto">
          <a:xfrm>
            <a:off x="214313" y="2143125"/>
            <a:ext cx="19891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A9EA72BF-554C-4014-BA00-652C1FFC224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 t="-127" r="56" b="3279"/>
          <a:stretch>
            <a:fillRect/>
          </a:stretch>
        </p:blipFill>
        <p:spPr bwMode="auto">
          <a:xfrm>
            <a:off x="2500313" y="4857750"/>
            <a:ext cx="28400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41993956-466D-478A-9A67-9440D5668B2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2" t="-116" r="52" b="346"/>
          <a:stretch>
            <a:fillRect/>
          </a:stretch>
        </p:blipFill>
        <p:spPr bwMode="auto">
          <a:xfrm>
            <a:off x="4857750" y="2786063"/>
            <a:ext cx="30368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D6915160-F428-4469-B08F-77338CE030F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1313" y="3960813"/>
            <a:ext cx="1182687"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8">
            <a:extLst>
              <a:ext uri="{FF2B5EF4-FFF2-40B4-BE49-F238E27FC236}">
                <a16:creationId xmlns:a16="http://schemas.microsoft.com/office/drawing/2014/main" id="{158CAEB0-B3A7-4A74-A835-E17A9E22FBFD}"/>
              </a:ext>
            </a:extLst>
          </p:cNvPr>
          <p:cNvSpPr>
            <a:spLocks noChangeShapeType="1"/>
          </p:cNvSpPr>
          <p:nvPr/>
        </p:nvSpPr>
        <p:spPr bwMode="auto">
          <a:xfrm>
            <a:off x="2284413" y="3994150"/>
            <a:ext cx="936625" cy="719138"/>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sp>
        <p:nvSpPr>
          <p:cNvPr id="9" name="Line 9">
            <a:extLst>
              <a:ext uri="{FF2B5EF4-FFF2-40B4-BE49-F238E27FC236}">
                <a16:creationId xmlns:a16="http://schemas.microsoft.com/office/drawing/2014/main" id="{E7ED0389-704E-498F-9822-CE4BFE4963C2}"/>
              </a:ext>
            </a:extLst>
          </p:cNvPr>
          <p:cNvSpPr>
            <a:spLocks noChangeShapeType="1"/>
          </p:cNvSpPr>
          <p:nvPr/>
        </p:nvSpPr>
        <p:spPr bwMode="auto">
          <a:xfrm flipV="1">
            <a:off x="4445000" y="3849688"/>
            <a:ext cx="863600" cy="792162"/>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sp>
        <p:nvSpPr>
          <p:cNvPr id="10" name="Line 10">
            <a:extLst>
              <a:ext uri="{FF2B5EF4-FFF2-40B4-BE49-F238E27FC236}">
                <a16:creationId xmlns:a16="http://schemas.microsoft.com/office/drawing/2014/main" id="{649B4A49-F09E-452F-B2EA-037E444306A1}"/>
              </a:ext>
            </a:extLst>
          </p:cNvPr>
          <p:cNvSpPr>
            <a:spLocks noChangeShapeType="1"/>
          </p:cNvSpPr>
          <p:nvPr/>
        </p:nvSpPr>
        <p:spPr bwMode="auto">
          <a:xfrm>
            <a:off x="7324725" y="4210050"/>
            <a:ext cx="936625" cy="719138"/>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Slika 5" descr="prvo letalo.jpg">
            <a:extLst>
              <a:ext uri="{FF2B5EF4-FFF2-40B4-BE49-F238E27FC236}">
                <a16:creationId xmlns:a16="http://schemas.microsoft.com/office/drawing/2014/main" id="{AF478F44-445D-437B-A703-F4A30728AE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32250"/>
            <a:ext cx="453072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Slika 6" descr="prvi helikopter.jpg">
            <a:extLst>
              <a:ext uri="{FF2B5EF4-FFF2-40B4-BE49-F238E27FC236}">
                <a16:creationId xmlns:a16="http://schemas.microsoft.com/office/drawing/2014/main" id="{4690F89F-DCA0-4EE5-A963-B42D014530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1214438"/>
            <a:ext cx="28575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Naslov 1">
            <a:extLst>
              <a:ext uri="{FF2B5EF4-FFF2-40B4-BE49-F238E27FC236}">
                <a16:creationId xmlns:a16="http://schemas.microsoft.com/office/drawing/2014/main" id="{32DD3DFE-B038-495B-BA43-26B94B2A7608}"/>
              </a:ext>
            </a:extLst>
          </p:cNvPr>
          <p:cNvSpPr>
            <a:spLocks noGrp="1"/>
          </p:cNvSpPr>
          <p:nvPr>
            <p:ph type="title"/>
          </p:nvPr>
        </p:nvSpPr>
        <p:spPr/>
        <p:txBody>
          <a:bodyPr/>
          <a:lstStyle/>
          <a:p>
            <a:r>
              <a:rPr lang="sl-SI" altLang="sl-SI"/>
              <a:t>ZRAČNI TRANSPORT</a:t>
            </a:r>
          </a:p>
        </p:txBody>
      </p:sp>
      <p:pic>
        <p:nvPicPr>
          <p:cNvPr id="15365" name="Ograda vsebine 3" descr="prvi vroči balon.jpg">
            <a:extLst>
              <a:ext uri="{FF2B5EF4-FFF2-40B4-BE49-F238E27FC236}">
                <a16:creationId xmlns:a16="http://schemas.microsoft.com/office/drawing/2014/main" id="{3EDB5A17-4C7B-43F7-872B-573E5E575B8B}"/>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6464300" y="3286125"/>
            <a:ext cx="2679700" cy="3571875"/>
          </a:xfrm>
        </p:spPr>
      </p:pic>
      <p:pic>
        <p:nvPicPr>
          <p:cNvPr id="15366" name="Slika 8" descr="prva raketa.jpg">
            <a:extLst>
              <a:ext uri="{FF2B5EF4-FFF2-40B4-BE49-F238E27FC236}">
                <a16:creationId xmlns:a16="http://schemas.microsoft.com/office/drawing/2014/main" id="{ABD8B03D-B5A5-46CE-AAF6-625F57B95C4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401888"/>
            <a:ext cx="2938462"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a:extLst>
              <a:ext uri="{FF2B5EF4-FFF2-40B4-BE49-F238E27FC236}">
                <a16:creationId xmlns:a16="http://schemas.microsoft.com/office/drawing/2014/main" id="{9C93255B-2667-41F9-86B2-E9BDD90F512C}"/>
              </a:ext>
            </a:extLst>
          </p:cNvPr>
          <p:cNvSpPr>
            <a:spLocks noGrp="1"/>
          </p:cNvSpPr>
          <p:nvPr>
            <p:ph type="title"/>
          </p:nvPr>
        </p:nvSpPr>
        <p:spPr/>
        <p:txBody>
          <a:bodyPr/>
          <a:lstStyle/>
          <a:p>
            <a:r>
              <a:rPr lang="sl-SI" altLang="sl-SI"/>
              <a:t>ZRAČNI TRANSPORT</a:t>
            </a:r>
          </a:p>
        </p:txBody>
      </p:sp>
      <p:pic>
        <p:nvPicPr>
          <p:cNvPr id="17411" name="Ograda vsebine 3" descr="sedanje letalo.png">
            <a:extLst>
              <a:ext uri="{FF2B5EF4-FFF2-40B4-BE49-F238E27FC236}">
                <a16:creationId xmlns:a16="http://schemas.microsoft.com/office/drawing/2014/main" id="{5946E770-B70F-4A58-A2D0-A3A39851C9F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rot="20344660">
            <a:off x="3575050" y="1876425"/>
            <a:ext cx="5235575" cy="1782763"/>
          </a:xfrm>
        </p:spPr>
      </p:pic>
      <p:pic>
        <p:nvPicPr>
          <p:cNvPr id="17412" name="Slika 4" descr="raketoplan1.jpg">
            <a:extLst>
              <a:ext uri="{FF2B5EF4-FFF2-40B4-BE49-F238E27FC236}">
                <a16:creationId xmlns:a16="http://schemas.microsoft.com/office/drawing/2014/main" id="{A004BAB9-5085-420F-9477-8A1F4CC5B8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286000"/>
            <a:ext cx="213201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Slika 6" descr="Chopper2.gif">
            <a:extLst>
              <a:ext uri="{FF2B5EF4-FFF2-40B4-BE49-F238E27FC236}">
                <a16:creationId xmlns:a16="http://schemas.microsoft.com/office/drawing/2014/main" id="{FA6F1771-3EB0-413B-87E7-B3A1103B0A9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43188" y="4286250"/>
            <a:ext cx="61912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D7ACF25E-DF80-48D3-9AE2-9BD7DFE87F1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4263" y="1643063"/>
            <a:ext cx="221138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8AD7A486-894B-4854-A411-E7ABF4F90C0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0" y="3373438"/>
            <a:ext cx="2509838"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13C29A90-7D5E-4321-A8C7-5A95F533711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8313" y="5062538"/>
            <a:ext cx="2112962"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8">
            <a:extLst>
              <a:ext uri="{FF2B5EF4-FFF2-40B4-BE49-F238E27FC236}">
                <a16:creationId xmlns:a16="http://schemas.microsoft.com/office/drawing/2014/main" id="{8CEBB66E-C41D-47D6-99C9-12E8F4789A13}"/>
              </a:ext>
            </a:extLst>
          </p:cNvPr>
          <p:cNvSpPr>
            <a:spLocks noChangeShapeType="1"/>
          </p:cNvSpPr>
          <p:nvPr/>
        </p:nvSpPr>
        <p:spPr bwMode="auto">
          <a:xfrm>
            <a:off x="3886200" y="2671763"/>
            <a:ext cx="479425" cy="3952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sp>
        <p:nvSpPr>
          <p:cNvPr id="8" name="Line 9">
            <a:extLst>
              <a:ext uri="{FF2B5EF4-FFF2-40B4-BE49-F238E27FC236}">
                <a16:creationId xmlns:a16="http://schemas.microsoft.com/office/drawing/2014/main" id="{8E8A4B60-8083-43B4-BBDD-09F0C593F113}"/>
              </a:ext>
            </a:extLst>
          </p:cNvPr>
          <p:cNvSpPr>
            <a:spLocks noChangeShapeType="1"/>
          </p:cNvSpPr>
          <p:nvPr/>
        </p:nvSpPr>
        <p:spPr bwMode="auto">
          <a:xfrm>
            <a:off x="6910388" y="4113213"/>
            <a:ext cx="479425" cy="3952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sp>
        <p:nvSpPr>
          <p:cNvPr id="9" name="Line 10">
            <a:extLst>
              <a:ext uri="{FF2B5EF4-FFF2-40B4-BE49-F238E27FC236}">
                <a16:creationId xmlns:a16="http://schemas.microsoft.com/office/drawing/2014/main" id="{A46C0D31-8B38-4BEC-BA37-22F6235C1A85}"/>
              </a:ext>
            </a:extLst>
          </p:cNvPr>
          <p:cNvSpPr>
            <a:spLocks noChangeShapeType="1"/>
          </p:cNvSpPr>
          <p:nvPr/>
        </p:nvSpPr>
        <p:spPr bwMode="auto">
          <a:xfrm flipH="1">
            <a:off x="5956300" y="5897563"/>
            <a:ext cx="425450" cy="3381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l-SI"/>
          </a:p>
        </p:txBody>
      </p:sp>
      <p:pic>
        <p:nvPicPr>
          <p:cNvPr id="19464" name="Picture 7">
            <a:extLst>
              <a:ext uri="{FF2B5EF4-FFF2-40B4-BE49-F238E27FC236}">
                <a16:creationId xmlns:a16="http://schemas.microsoft.com/office/drawing/2014/main" id="{872AFAEA-8694-449A-A72A-49D015D483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420" b="15828"/>
          <a:stretch>
            <a:fillRect/>
          </a:stretch>
        </p:blipFill>
        <p:spPr bwMode="auto">
          <a:xfrm>
            <a:off x="3071813" y="5338763"/>
            <a:ext cx="2643187"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9465" name="Naslov 1">
            <a:extLst>
              <a:ext uri="{FF2B5EF4-FFF2-40B4-BE49-F238E27FC236}">
                <a16:creationId xmlns:a16="http://schemas.microsoft.com/office/drawing/2014/main" id="{84737618-F31C-4E9E-AB93-34E58EF5227E}"/>
              </a:ext>
            </a:extLst>
          </p:cNvPr>
          <p:cNvSpPr>
            <a:spLocks noGrp="1"/>
          </p:cNvSpPr>
          <p:nvPr>
            <p:ph type="title"/>
          </p:nvPr>
        </p:nvSpPr>
        <p:spPr/>
        <p:txBody>
          <a:bodyPr/>
          <a:lstStyle/>
          <a:p>
            <a:r>
              <a:rPr lang="sl-SI" altLang="sl-SI"/>
              <a:t>KOPENSKI TRANSPORT</a:t>
            </a:r>
          </a:p>
        </p:txBody>
      </p:sp>
      <p:sp>
        <p:nvSpPr>
          <p:cNvPr id="19466" name="PoljeZBesedilom 9">
            <a:extLst>
              <a:ext uri="{FF2B5EF4-FFF2-40B4-BE49-F238E27FC236}">
                <a16:creationId xmlns:a16="http://schemas.microsoft.com/office/drawing/2014/main" id="{EFA0DA3E-4A53-4BFF-AC40-D911AF0CCE3C}"/>
              </a:ext>
            </a:extLst>
          </p:cNvPr>
          <p:cNvSpPr txBox="1">
            <a:spLocks noChangeArrowheads="1"/>
          </p:cNvSpPr>
          <p:nvPr/>
        </p:nvSpPr>
        <p:spPr bwMode="auto">
          <a:xfrm>
            <a:off x="1571625" y="5857875"/>
            <a:ext cx="1500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r>
              <a:rPr lang="sl-SI" altLang="sl-SI"/>
              <a:t>Samovozeči avto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1212</Words>
  <Application>Microsoft Office PowerPoint</Application>
  <PresentationFormat>On-screen Show (4:3)</PresentationFormat>
  <Paragraphs>71</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Georgia</vt:lpstr>
      <vt:lpstr>Trebuchet MS</vt:lpstr>
      <vt:lpstr>Wingdings 2</vt:lpstr>
      <vt:lpstr>Urbano</vt:lpstr>
      <vt:lpstr>PROMET SKOZI ČAS</vt:lpstr>
      <vt:lpstr>PowerPoint Presentation</vt:lpstr>
      <vt:lpstr>VODNI TRANSPORT </vt:lpstr>
      <vt:lpstr>VODNI TRANSPORT</vt:lpstr>
      <vt:lpstr>VODNI TRANSPORT</vt:lpstr>
      <vt:lpstr>NAPREDEK ZRAČNEGA TRANSPORTA</vt:lpstr>
      <vt:lpstr>ZRAČNI TRANSPORT</vt:lpstr>
      <vt:lpstr>ZRAČNI TRANSPORT</vt:lpstr>
      <vt:lpstr>KOPENSKI TRANSPORT</vt:lpstr>
      <vt:lpstr>KOPENSKI TRANSPORT-prazgodovina</vt:lpstr>
      <vt:lpstr>KOPENSKI TRANSPORT</vt:lpstr>
      <vt:lpstr>KOPENSKI TRANSORT-Egipčani</vt:lpstr>
      <vt:lpstr>KOPENSKI TRANSPORT</vt:lpstr>
      <vt:lpstr>VESOLJSKI TRANSPORT APOLLO 11</vt:lpstr>
      <vt:lpstr>VESOLJSKI TRANSPORT RAKETA:RAKETOPLAN</vt:lpstr>
      <vt:lpstr>ZANIMIVOSTI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2019-06-03T09:12:03Z</dcterms:created>
  <dcterms:modified xsi:type="dcterms:W3CDTF">2019-06-03T09:12:03Z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