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C99"/>
    <a:srgbClr val="006699"/>
    <a:srgbClr val="339966"/>
    <a:srgbClr val="009999"/>
    <a:srgbClr val="0099CC"/>
    <a:srgbClr val="33CC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E626D39-E3F7-4F65-B1E2-F3C2EAF267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sl-SI" altLang="sl-SI"/>
              <a:t>Grm NM-center biotehnike in turizma  		      četrtek, 31.januar.2008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FAD50C-26FC-4AE7-8157-057B83B759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BEA92EE-DD8B-4565-BA5C-DC3D28D2C1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A5D6F72-5B74-4966-AE44-CA48040720E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230371-090E-4CAF-BA3F-AF7F80574AF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74A370F-2EBB-47C2-A6AB-EEA54F4074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sl-SI" altLang="sl-SI"/>
              <a:t>Grm NM-center biotehnike in turizma  		      četrtek, 31.januar.2008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FA95203-32D3-43D1-B67D-B94398983A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EEF8507-988A-4A97-B3CA-677AA28BB3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B06D0A6-9C17-46D4-A5A6-53CEB84A29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62E16FA-9FC0-4790-8BCB-E35730D212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C5F684D-4E4C-4509-8732-D250EAAB6B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64D496-49D9-45BD-8C3E-698F3E4F116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9C3F5B8-D47E-453D-9438-7E71402772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sl-SI" altLang="sl-SI"/>
              <a:t>Grm NM-center biotehnike in turizma  		      četrtek, 31.januar.2008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B93E4D8-8E7C-4371-ADF2-7C2AF507A3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9C1A1-4E8B-48F9-B460-45FCA3795658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D76FA18-CA3A-4033-A75B-36181AA965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40683C-D730-4BA7-839F-3F435EAE29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5AA899A-5CE6-4AE4-8F39-3BA36FD2B7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sl-SI" altLang="sl-SI"/>
              <a:t>Grm NM-center biotehnike in turizma  		      četrtek, 31.januar.2008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D2279CF-C8C5-47B2-899D-F6F586A93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C29FD-A120-4A06-BF83-83732D9FFCF2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14FA9DA-0CDB-465D-A5CF-BC781227AE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FCAF0F6-F93D-4A9E-BF95-D5BF3B130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>
            <a:extLst>
              <a:ext uri="{FF2B5EF4-FFF2-40B4-BE49-F238E27FC236}">
                <a16:creationId xmlns:a16="http://schemas.microsoft.com/office/drawing/2014/main" id="{8050A493-5F19-4E34-995D-E0C82F1A28A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011" name="Freeform 3">
              <a:extLst>
                <a:ext uri="{FF2B5EF4-FFF2-40B4-BE49-F238E27FC236}">
                  <a16:creationId xmlns:a16="http://schemas.microsoft.com/office/drawing/2014/main" id="{09122DA5-567A-4AC5-991A-7B4D53C6F9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2" name="Freeform 4">
              <a:extLst>
                <a:ext uri="{FF2B5EF4-FFF2-40B4-BE49-F238E27FC236}">
                  <a16:creationId xmlns:a16="http://schemas.microsoft.com/office/drawing/2014/main" id="{10B99534-FEE6-498F-BCFC-145C853B18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3" name="Freeform 5">
              <a:extLst>
                <a:ext uri="{FF2B5EF4-FFF2-40B4-BE49-F238E27FC236}">
                  <a16:creationId xmlns:a16="http://schemas.microsoft.com/office/drawing/2014/main" id="{8E7C8BA0-2394-4F44-9F03-FF42840CE2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4" name="Freeform 6">
              <a:extLst>
                <a:ext uri="{FF2B5EF4-FFF2-40B4-BE49-F238E27FC236}">
                  <a16:creationId xmlns:a16="http://schemas.microsoft.com/office/drawing/2014/main" id="{96F7C326-294E-470E-A5E6-60D779A7AE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5" name="Freeform 7">
              <a:extLst>
                <a:ext uri="{FF2B5EF4-FFF2-40B4-BE49-F238E27FC236}">
                  <a16:creationId xmlns:a16="http://schemas.microsoft.com/office/drawing/2014/main" id="{1D4ACBEB-A658-4BAF-AB3D-6CB090CE5F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6" name="Freeform 8">
              <a:extLst>
                <a:ext uri="{FF2B5EF4-FFF2-40B4-BE49-F238E27FC236}">
                  <a16:creationId xmlns:a16="http://schemas.microsoft.com/office/drawing/2014/main" id="{D3CCC0C0-3B00-4306-9B0D-7AECF168D6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7" name="Freeform 9">
              <a:extLst>
                <a:ext uri="{FF2B5EF4-FFF2-40B4-BE49-F238E27FC236}">
                  <a16:creationId xmlns:a16="http://schemas.microsoft.com/office/drawing/2014/main" id="{2F73B94C-F058-4F33-B4CF-4AA72F8C16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8" name="Freeform 10">
              <a:extLst>
                <a:ext uri="{FF2B5EF4-FFF2-40B4-BE49-F238E27FC236}">
                  <a16:creationId xmlns:a16="http://schemas.microsoft.com/office/drawing/2014/main" id="{CF9FA655-9A4B-4EC1-8850-4246A411E0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19" name="Freeform 11">
              <a:extLst>
                <a:ext uri="{FF2B5EF4-FFF2-40B4-BE49-F238E27FC236}">
                  <a16:creationId xmlns:a16="http://schemas.microsoft.com/office/drawing/2014/main" id="{3505FB11-8B65-46A3-AD40-299EB1A05C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0" name="Freeform 12">
              <a:extLst>
                <a:ext uri="{FF2B5EF4-FFF2-40B4-BE49-F238E27FC236}">
                  <a16:creationId xmlns:a16="http://schemas.microsoft.com/office/drawing/2014/main" id="{40A6EE97-5D3F-4021-809A-89A44C87B3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1" name="Freeform 13">
              <a:extLst>
                <a:ext uri="{FF2B5EF4-FFF2-40B4-BE49-F238E27FC236}">
                  <a16:creationId xmlns:a16="http://schemas.microsoft.com/office/drawing/2014/main" id="{0FD26E6E-5FB8-4C06-9A0A-63710D1269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2" name="Freeform 14">
              <a:extLst>
                <a:ext uri="{FF2B5EF4-FFF2-40B4-BE49-F238E27FC236}">
                  <a16:creationId xmlns:a16="http://schemas.microsoft.com/office/drawing/2014/main" id="{4CBA2F2B-F1C2-4C6E-85FE-2D8106A93B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3" name="Freeform 15">
              <a:extLst>
                <a:ext uri="{FF2B5EF4-FFF2-40B4-BE49-F238E27FC236}">
                  <a16:creationId xmlns:a16="http://schemas.microsoft.com/office/drawing/2014/main" id="{504D6C66-DA5E-4E65-92BF-5C325451BF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4" name="Freeform 16">
              <a:extLst>
                <a:ext uri="{FF2B5EF4-FFF2-40B4-BE49-F238E27FC236}">
                  <a16:creationId xmlns:a16="http://schemas.microsoft.com/office/drawing/2014/main" id="{0C0F771F-2D99-4269-BC1C-1459A904A3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5" name="Freeform 17">
              <a:extLst>
                <a:ext uri="{FF2B5EF4-FFF2-40B4-BE49-F238E27FC236}">
                  <a16:creationId xmlns:a16="http://schemas.microsoft.com/office/drawing/2014/main" id="{F3B6B671-5E33-4443-A08D-09EBBBBE03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6" name="Freeform 18">
              <a:extLst>
                <a:ext uri="{FF2B5EF4-FFF2-40B4-BE49-F238E27FC236}">
                  <a16:creationId xmlns:a16="http://schemas.microsoft.com/office/drawing/2014/main" id="{95CFE601-2A9C-4199-A8A8-C138F35E9A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7" name="Freeform 19">
              <a:extLst>
                <a:ext uri="{FF2B5EF4-FFF2-40B4-BE49-F238E27FC236}">
                  <a16:creationId xmlns:a16="http://schemas.microsoft.com/office/drawing/2014/main" id="{B64B1CAF-03AA-4D98-9429-10751FF446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8" name="Freeform 20">
              <a:extLst>
                <a:ext uri="{FF2B5EF4-FFF2-40B4-BE49-F238E27FC236}">
                  <a16:creationId xmlns:a16="http://schemas.microsoft.com/office/drawing/2014/main" id="{FE9F50AC-4479-44C5-A42F-05ED78692B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29" name="Freeform 21">
              <a:extLst>
                <a:ext uri="{FF2B5EF4-FFF2-40B4-BE49-F238E27FC236}">
                  <a16:creationId xmlns:a16="http://schemas.microsoft.com/office/drawing/2014/main" id="{DF7A08DD-949F-4E6C-81AB-2C7F43ED34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0" name="Freeform 22">
              <a:extLst>
                <a:ext uri="{FF2B5EF4-FFF2-40B4-BE49-F238E27FC236}">
                  <a16:creationId xmlns:a16="http://schemas.microsoft.com/office/drawing/2014/main" id="{E0AFED16-405E-4A5D-9728-A96ABBEBC3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1" name="Freeform 23">
              <a:extLst>
                <a:ext uri="{FF2B5EF4-FFF2-40B4-BE49-F238E27FC236}">
                  <a16:creationId xmlns:a16="http://schemas.microsoft.com/office/drawing/2014/main" id="{F90B04AA-5D26-4427-8A19-3E471A231C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2" name="Freeform 24">
              <a:extLst>
                <a:ext uri="{FF2B5EF4-FFF2-40B4-BE49-F238E27FC236}">
                  <a16:creationId xmlns:a16="http://schemas.microsoft.com/office/drawing/2014/main" id="{2D416FD2-F123-4CC8-A2B8-C878BEA919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3" name="Freeform 25">
              <a:extLst>
                <a:ext uri="{FF2B5EF4-FFF2-40B4-BE49-F238E27FC236}">
                  <a16:creationId xmlns:a16="http://schemas.microsoft.com/office/drawing/2014/main" id="{2F1338A1-E9D7-48F1-9A6F-7859D864FA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4" name="Freeform 26">
              <a:extLst>
                <a:ext uri="{FF2B5EF4-FFF2-40B4-BE49-F238E27FC236}">
                  <a16:creationId xmlns:a16="http://schemas.microsoft.com/office/drawing/2014/main" id="{4D49FF18-77F8-49EA-A737-56C89E8263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5" name="Freeform 27">
              <a:extLst>
                <a:ext uri="{FF2B5EF4-FFF2-40B4-BE49-F238E27FC236}">
                  <a16:creationId xmlns:a16="http://schemas.microsoft.com/office/drawing/2014/main" id="{F6594798-D94E-41AF-BC87-2E91D76CB0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6" name="Freeform 28">
              <a:extLst>
                <a:ext uri="{FF2B5EF4-FFF2-40B4-BE49-F238E27FC236}">
                  <a16:creationId xmlns:a16="http://schemas.microsoft.com/office/drawing/2014/main" id="{24A7805F-9C33-420A-BCFD-80C6E87CD5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7" name="Freeform 29">
              <a:extLst>
                <a:ext uri="{FF2B5EF4-FFF2-40B4-BE49-F238E27FC236}">
                  <a16:creationId xmlns:a16="http://schemas.microsoft.com/office/drawing/2014/main" id="{55539BCB-2AAA-4757-839D-30F2B17B53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8" name="Freeform 30">
              <a:extLst>
                <a:ext uri="{FF2B5EF4-FFF2-40B4-BE49-F238E27FC236}">
                  <a16:creationId xmlns:a16="http://schemas.microsoft.com/office/drawing/2014/main" id="{76F1596A-E0B4-470D-80B9-B2F617DC4D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39" name="Freeform 31">
              <a:extLst>
                <a:ext uri="{FF2B5EF4-FFF2-40B4-BE49-F238E27FC236}">
                  <a16:creationId xmlns:a16="http://schemas.microsoft.com/office/drawing/2014/main" id="{0D17149C-F346-48A0-AFFD-B411E06583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0" name="Freeform 32">
              <a:extLst>
                <a:ext uri="{FF2B5EF4-FFF2-40B4-BE49-F238E27FC236}">
                  <a16:creationId xmlns:a16="http://schemas.microsoft.com/office/drawing/2014/main" id="{AE0B3FC8-36F6-4390-9193-6B6537BF45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1" name="Freeform 33">
              <a:extLst>
                <a:ext uri="{FF2B5EF4-FFF2-40B4-BE49-F238E27FC236}">
                  <a16:creationId xmlns:a16="http://schemas.microsoft.com/office/drawing/2014/main" id="{054C546B-F2F5-4929-A6B8-FACF784A93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2" name="Freeform 34">
              <a:extLst>
                <a:ext uri="{FF2B5EF4-FFF2-40B4-BE49-F238E27FC236}">
                  <a16:creationId xmlns:a16="http://schemas.microsoft.com/office/drawing/2014/main" id="{5180FD00-2E01-474E-AA89-6599F6D1F7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3" name="Freeform 35">
              <a:extLst>
                <a:ext uri="{FF2B5EF4-FFF2-40B4-BE49-F238E27FC236}">
                  <a16:creationId xmlns:a16="http://schemas.microsoft.com/office/drawing/2014/main" id="{0EA39C4F-6E4B-462C-91A1-1093C17E51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4" name="Freeform 36">
              <a:extLst>
                <a:ext uri="{FF2B5EF4-FFF2-40B4-BE49-F238E27FC236}">
                  <a16:creationId xmlns:a16="http://schemas.microsoft.com/office/drawing/2014/main" id="{638FFFBA-4905-4541-9255-EB181E551F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5" name="Freeform 37">
              <a:extLst>
                <a:ext uri="{FF2B5EF4-FFF2-40B4-BE49-F238E27FC236}">
                  <a16:creationId xmlns:a16="http://schemas.microsoft.com/office/drawing/2014/main" id="{65691E2B-28D5-4EDF-B6A1-AFF30F5A3F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3046" name="Freeform 38">
              <a:extLst>
                <a:ext uri="{FF2B5EF4-FFF2-40B4-BE49-F238E27FC236}">
                  <a16:creationId xmlns:a16="http://schemas.microsoft.com/office/drawing/2014/main" id="{1C2C32D4-DDC3-410B-98E2-9EE15AD87C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3047" name="Group 39">
              <a:extLst>
                <a:ext uri="{FF2B5EF4-FFF2-40B4-BE49-F238E27FC236}">
                  <a16:creationId xmlns:a16="http://schemas.microsoft.com/office/drawing/2014/main" id="{A31F5735-C13E-4B0B-9E71-B1803A893EF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048" name="Freeform 40">
                <a:extLst>
                  <a:ext uri="{FF2B5EF4-FFF2-40B4-BE49-F238E27FC236}">
                    <a16:creationId xmlns:a16="http://schemas.microsoft.com/office/drawing/2014/main" id="{A0A69F5B-3BE6-41B8-99DF-1ED8540BAC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3049" name="Freeform 41">
                <a:extLst>
                  <a:ext uri="{FF2B5EF4-FFF2-40B4-BE49-F238E27FC236}">
                    <a16:creationId xmlns:a16="http://schemas.microsoft.com/office/drawing/2014/main" id="{22253E8F-88E8-4522-8653-B8F012B39A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43050" name="Rectangle 42">
            <a:extLst>
              <a:ext uri="{FF2B5EF4-FFF2-40B4-BE49-F238E27FC236}">
                <a16:creationId xmlns:a16="http://schemas.microsoft.com/office/drawing/2014/main" id="{A764421F-D4E1-41E2-BD21-B2AC6CAE10F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43051" name="Rectangle 43">
            <a:extLst>
              <a:ext uri="{FF2B5EF4-FFF2-40B4-BE49-F238E27FC236}">
                <a16:creationId xmlns:a16="http://schemas.microsoft.com/office/drawing/2014/main" id="{CCC0197C-B7E0-480B-9068-1A4721A7292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43052" name="Rectangle 44">
            <a:extLst>
              <a:ext uri="{FF2B5EF4-FFF2-40B4-BE49-F238E27FC236}">
                <a16:creationId xmlns:a16="http://schemas.microsoft.com/office/drawing/2014/main" id="{2D2F34AA-7DA7-4B6D-8EF6-339D36DD989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3053" name="Rectangle 45">
            <a:extLst>
              <a:ext uri="{FF2B5EF4-FFF2-40B4-BE49-F238E27FC236}">
                <a16:creationId xmlns:a16="http://schemas.microsoft.com/office/drawing/2014/main" id="{E168F401-0FF3-46F4-9448-B827EBE740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3054" name="Rectangle 46">
            <a:extLst>
              <a:ext uri="{FF2B5EF4-FFF2-40B4-BE49-F238E27FC236}">
                <a16:creationId xmlns:a16="http://schemas.microsoft.com/office/drawing/2014/main" id="{0586D991-918F-4A71-A9A1-9FD5168A48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285497-739E-452F-B8F7-D0F2096540F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8254-9725-4D85-AA3B-CAF3A2C5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C08F11-8BC5-4CF4-90F6-643993D1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47A75-E3EE-4112-8074-C42FF069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A275-A762-4A44-A8BF-058F57D4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367D-E349-4963-91C4-841C5A6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8207-2A3B-41BA-BCDB-CB75C7CADC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655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532ECA-85B4-4F0F-A096-FDEA4698F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E999E-2CCE-451D-808B-F5258CDF7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7A670-5AF0-4721-BB3F-B6206327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DFD5-F9C0-49CC-8B01-AE118C3E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C976-2E69-4CC9-AA09-32417468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897B0-8A0C-49B6-99AF-9904C4B539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399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A94D-667D-4E40-A637-2156F267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17C37-14AF-474F-AF16-CC89560FF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3A003-D55B-40B7-A139-5F872046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D72C1-4716-4F88-98ED-04F42F4C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DE101-1FB7-46C1-BBD3-7D28B0CD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7E02D-1335-4159-AC46-72A95484C1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376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9808-DBB2-4109-AD45-1C67E716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3E5EB-8FB0-4796-884A-2659C5889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BBB5-572E-4D92-81BC-EE866E95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A3D6C-49A5-414E-915C-14FF1E80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BF58-2042-41CC-BCF7-EBDC3FC8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EC56C-B03F-4AD7-A694-DED1E42A99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694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654F-FCCF-4C45-A1EA-6B883B35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7308F-B8A9-4BD5-801C-710CE27EF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D6777-7535-4E22-B4E5-3E83832A8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EB099-F9ED-4A5A-8334-A806D745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A2AB4-5F54-418D-9DF1-E0DDAFC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43A60-6FB1-4D3F-9C97-5ED44BC1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F4E75-3698-4C05-A84F-A3338227D7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8338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3D58-F756-4B28-A7F4-010769CE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D3749-0017-4F27-B687-B7884EA36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A1311-8042-4F1E-9A84-24B13981A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08E90-A346-4E66-9C8F-6C9A976AE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AED79-94BF-436C-A1C9-4CEEC174B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07A4D-AAF8-4BAF-9FC4-02C5E8E9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37CDC-4C6D-499E-9619-F79A0511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3AB11-EA35-4B35-97CA-6A16C470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A4337-E744-4B70-B923-5E037F12B5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7084-73E6-43B9-955A-AAB20C25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88516-5D79-44AC-93B8-EB8412E6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C0977-C6F6-48EE-B871-B1F9E5CD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553AA-E0D9-467B-A7B4-0ADA3542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79856-3B3F-495E-949D-E47E9E5B78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955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0EA53-BBC3-4FB9-8B15-8A0C998D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54287-0552-4F09-BBA9-015A4ABA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158D5-63B1-45FA-B74C-E4E77360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E7CC-D014-450E-B95D-D2FD6B5664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20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D1079-D7C2-47CA-AF6C-7BF4E755C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FBE65-CEFC-4864-9DF0-7F417067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DABB5-17BD-4D8E-8B85-C915C5858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DB579-DC98-4F8B-ABA4-5D4AA0DB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9A75B-1DA8-450A-8A2C-C4AA72B0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7CFE7-DB04-4315-AA8D-8F9B894D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42835-939E-4B0D-BBD9-5EE80870DE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274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A855-2EEF-4849-AD43-7F0FF8DC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B2A8B7-E62B-4AC6-9875-3F933D07B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B8848-E546-4615-87C5-B6929F3C1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31F36-F696-4276-BBF7-33A152A55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3CBCF-404D-4F6B-920A-9841E953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99F53-A13D-4E56-A16B-69DB7334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A9FC-7191-4F54-B1C6-FA806CA62F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77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>
            <a:extLst>
              <a:ext uri="{FF2B5EF4-FFF2-40B4-BE49-F238E27FC236}">
                <a16:creationId xmlns:a16="http://schemas.microsoft.com/office/drawing/2014/main" id="{1F9F7DB9-6EBA-4F38-A818-A9A537C157D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1987" name="Freeform 3">
              <a:extLst>
                <a:ext uri="{FF2B5EF4-FFF2-40B4-BE49-F238E27FC236}">
                  <a16:creationId xmlns:a16="http://schemas.microsoft.com/office/drawing/2014/main" id="{3A1C0C7B-A7A7-4ECD-B686-2B34C1262D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88" name="Freeform 4">
              <a:extLst>
                <a:ext uri="{FF2B5EF4-FFF2-40B4-BE49-F238E27FC236}">
                  <a16:creationId xmlns:a16="http://schemas.microsoft.com/office/drawing/2014/main" id="{BB76FD48-9CF3-461E-BEAD-9DBB42A46A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89" name="Freeform 5">
              <a:extLst>
                <a:ext uri="{FF2B5EF4-FFF2-40B4-BE49-F238E27FC236}">
                  <a16:creationId xmlns:a16="http://schemas.microsoft.com/office/drawing/2014/main" id="{7617B769-A399-4B6B-9934-B69F18434D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0" name="Freeform 6">
              <a:extLst>
                <a:ext uri="{FF2B5EF4-FFF2-40B4-BE49-F238E27FC236}">
                  <a16:creationId xmlns:a16="http://schemas.microsoft.com/office/drawing/2014/main" id="{2E5651F2-3EB6-44C9-8571-D012B10444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1" name="Freeform 7">
              <a:extLst>
                <a:ext uri="{FF2B5EF4-FFF2-40B4-BE49-F238E27FC236}">
                  <a16:creationId xmlns:a16="http://schemas.microsoft.com/office/drawing/2014/main" id="{2871FB78-39EA-4A8C-931B-56E1FCC8E3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2" name="Freeform 8">
              <a:extLst>
                <a:ext uri="{FF2B5EF4-FFF2-40B4-BE49-F238E27FC236}">
                  <a16:creationId xmlns:a16="http://schemas.microsoft.com/office/drawing/2014/main" id="{B6A525A7-6736-44FB-A8BC-03A6816D4C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3" name="Freeform 9">
              <a:extLst>
                <a:ext uri="{FF2B5EF4-FFF2-40B4-BE49-F238E27FC236}">
                  <a16:creationId xmlns:a16="http://schemas.microsoft.com/office/drawing/2014/main" id="{448D34AF-8DA8-469C-8032-4927B4C3ED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4" name="Freeform 10">
              <a:extLst>
                <a:ext uri="{FF2B5EF4-FFF2-40B4-BE49-F238E27FC236}">
                  <a16:creationId xmlns:a16="http://schemas.microsoft.com/office/drawing/2014/main" id="{DCF94D7C-0673-4EFA-96F0-F49784AFDC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5" name="Freeform 11">
              <a:extLst>
                <a:ext uri="{FF2B5EF4-FFF2-40B4-BE49-F238E27FC236}">
                  <a16:creationId xmlns:a16="http://schemas.microsoft.com/office/drawing/2014/main" id="{E1BFB2FC-F0A5-49A5-BCE6-7A44E7E098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6" name="Freeform 12">
              <a:extLst>
                <a:ext uri="{FF2B5EF4-FFF2-40B4-BE49-F238E27FC236}">
                  <a16:creationId xmlns:a16="http://schemas.microsoft.com/office/drawing/2014/main" id="{116455B1-3671-418F-9325-2BEE100CC9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7" name="Freeform 13">
              <a:extLst>
                <a:ext uri="{FF2B5EF4-FFF2-40B4-BE49-F238E27FC236}">
                  <a16:creationId xmlns:a16="http://schemas.microsoft.com/office/drawing/2014/main" id="{8483DEB8-1F25-4D60-847A-AE5FD8AD9C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8" name="Freeform 14">
              <a:extLst>
                <a:ext uri="{FF2B5EF4-FFF2-40B4-BE49-F238E27FC236}">
                  <a16:creationId xmlns:a16="http://schemas.microsoft.com/office/drawing/2014/main" id="{F3564D39-9FEB-4876-882E-D753A60972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999" name="Freeform 15">
              <a:extLst>
                <a:ext uri="{FF2B5EF4-FFF2-40B4-BE49-F238E27FC236}">
                  <a16:creationId xmlns:a16="http://schemas.microsoft.com/office/drawing/2014/main" id="{87553CA8-DF80-48DA-B291-28B9210F84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0" name="Freeform 16">
              <a:extLst>
                <a:ext uri="{FF2B5EF4-FFF2-40B4-BE49-F238E27FC236}">
                  <a16:creationId xmlns:a16="http://schemas.microsoft.com/office/drawing/2014/main" id="{CF160CE2-1A98-436C-9CF1-8B77D4C74C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1" name="Freeform 17">
              <a:extLst>
                <a:ext uri="{FF2B5EF4-FFF2-40B4-BE49-F238E27FC236}">
                  <a16:creationId xmlns:a16="http://schemas.microsoft.com/office/drawing/2014/main" id="{8C8A4F4A-CD33-4409-86DD-98D4ED711B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2" name="Freeform 18">
              <a:extLst>
                <a:ext uri="{FF2B5EF4-FFF2-40B4-BE49-F238E27FC236}">
                  <a16:creationId xmlns:a16="http://schemas.microsoft.com/office/drawing/2014/main" id="{CEC7919A-A216-4FBF-8839-4B232DFB3B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3" name="Freeform 19">
              <a:extLst>
                <a:ext uri="{FF2B5EF4-FFF2-40B4-BE49-F238E27FC236}">
                  <a16:creationId xmlns:a16="http://schemas.microsoft.com/office/drawing/2014/main" id="{35651885-F973-49D3-9965-5EC161187F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4" name="Freeform 20">
              <a:extLst>
                <a:ext uri="{FF2B5EF4-FFF2-40B4-BE49-F238E27FC236}">
                  <a16:creationId xmlns:a16="http://schemas.microsoft.com/office/drawing/2014/main" id="{D4A780D0-200B-4420-9504-546CFC5951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5" name="Freeform 21">
              <a:extLst>
                <a:ext uri="{FF2B5EF4-FFF2-40B4-BE49-F238E27FC236}">
                  <a16:creationId xmlns:a16="http://schemas.microsoft.com/office/drawing/2014/main" id="{D9A30D8A-14DF-4046-9B12-B02674F61A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6" name="Freeform 22">
              <a:extLst>
                <a:ext uri="{FF2B5EF4-FFF2-40B4-BE49-F238E27FC236}">
                  <a16:creationId xmlns:a16="http://schemas.microsoft.com/office/drawing/2014/main" id="{5EC471C8-E7E5-4088-8A86-03CEBFE8D3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7" name="Freeform 23">
              <a:extLst>
                <a:ext uri="{FF2B5EF4-FFF2-40B4-BE49-F238E27FC236}">
                  <a16:creationId xmlns:a16="http://schemas.microsoft.com/office/drawing/2014/main" id="{091011F4-5DA8-401E-8DA0-FCBCDD9F21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8" name="Freeform 24">
              <a:extLst>
                <a:ext uri="{FF2B5EF4-FFF2-40B4-BE49-F238E27FC236}">
                  <a16:creationId xmlns:a16="http://schemas.microsoft.com/office/drawing/2014/main" id="{F4524541-75EC-4DCA-A042-5712ABB24D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09" name="Freeform 25">
              <a:extLst>
                <a:ext uri="{FF2B5EF4-FFF2-40B4-BE49-F238E27FC236}">
                  <a16:creationId xmlns:a16="http://schemas.microsoft.com/office/drawing/2014/main" id="{C254C86C-39A8-46BA-B4F0-36D9B06B64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0" name="Freeform 26">
              <a:extLst>
                <a:ext uri="{FF2B5EF4-FFF2-40B4-BE49-F238E27FC236}">
                  <a16:creationId xmlns:a16="http://schemas.microsoft.com/office/drawing/2014/main" id="{3C48004A-654E-428C-8CC4-7C139FC81C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1" name="Freeform 27">
              <a:extLst>
                <a:ext uri="{FF2B5EF4-FFF2-40B4-BE49-F238E27FC236}">
                  <a16:creationId xmlns:a16="http://schemas.microsoft.com/office/drawing/2014/main" id="{5BD1D30D-62BC-44AC-B2AE-8CCF9F7F40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2" name="Freeform 28">
              <a:extLst>
                <a:ext uri="{FF2B5EF4-FFF2-40B4-BE49-F238E27FC236}">
                  <a16:creationId xmlns:a16="http://schemas.microsoft.com/office/drawing/2014/main" id="{69AC2BEA-DA51-494E-B600-BC405EF2E4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3" name="Freeform 29">
              <a:extLst>
                <a:ext uri="{FF2B5EF4-FFF2-40B4-BE49-F238E27FC236}">
                  <a16:creationId xmlns:a16="http://schemas.microsoft.com/office/drawing/2014/main" id="{64A69ACB-5725-4198-AB71-6D8D26BE71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4" name="Freeform 30">
              <a:extLst>
                <a:ext uri="{FF2B5EF4-FFF2-40B4-BE49-F238E27FC236}">
                  <a16:creationId xmlns:a16="http://schemas.microsoft.com/office/drawing/2014/main" id="{B7F708DB-BE8F-4ACA-AA09-69474A8CBA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5" name="Freeform 31">
              <a:extLst>
                <a:ext uri="{FF2B5EF4-FFF2-40B4-BE49-F238E27FC236}">
                  <a16:creationId xmlns:a16="http://schemas.microsoft.com/office/drawing/2014/main" id="{072555F2-E03E-4AA4-B088-D9CE2BD354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6" name="Freeform 32">
              <a:extLst>
                <a:ext uri="{FF2B5EF4-FFF2-40B4-BE49-F238E27FC236}">
                  <a16:creationId xmlns:a16="http://schemas.microsoft.com/office/drawing/2014/main" id="{9897A844-0094-480B-A4A6-E32B26221E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7" name="Freeform 33">
              <a:extLst>
                <a:ext uri="{FF2B5EF4-FFF2-40B4-BE49-F238E27FC236}">
                  <a16:creationId xmlns:a16="http://schemas.microsoft.com/office/drawing/2014/main" id="{D9C2F78F-9854-4E03-A692-A22F9083CB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8" name="Freeform 34">
              <a:extLst>
                <a:ext uri="{FF2B5EF4-FFF2-40B4-BE49-F238E27FC236}">
                  <a16:creationId xmlns:a16="http://schemas.microsoft.com/office/drawing/2014/main" id="{CA5C7F97-DBD2-4C8B-A10A-70AE84F45A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19" name="Freeform 35">
              <a:extLst>
                <a:ext uri="{FF2B5EF4-FFF2-40B4-BE49-F238E27FC236}">
                  <a16:creationId xmlns:a16="http://schemas.microsoft.com/office/drawing/2014/main" id="{698C6E09-AB6B-4EC9-80C2-040216ED6C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20" name="Freeform 36">
              <a:extLst>
                <a:ext uri="{FF2B5EF4-FFF2-40B4-BE49-F238E27FC236}">
                  <a16:creationId xmlns:a16="http://schemas.microsoft.com/office/drawing/2014/main" id="{42BEEE5D-668B-4675-886F-8213C43296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21" name="Freeform 37">
              <a:extLst>
                <a:ext uri="{FF2B5EF4-FFF2-40B4-BE49-F238E27FC236}">
                  <a16:creationId xmlns:a16="http://schemas.microsoft.com/office/drawing/2014/main" id="{9DD5D092-CD83-44D3-9490-8702B013AF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2022" name="Freeform 38">
              <a:extLst>
                <a:ext uri="{FF2B5EF4-FFF2-40B4-BE49-F238E27FC236}">
                  <a16:creationId xmlns:a16="http://schemas.microsoft.com/office/drawing/2014/main" id="{7C0259B1-D7E3-4800-A1D3-4287263011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2023" name="Group 39">
              <a:extLst>
                <a:ext uri="{FF2B5EF4-FFF2-40B4-BE49-F238E27FC236}">
                  <a16:creationId xmlns:a16="http://schemas.microsoft.com/office/drawing/2014/main" id="{49C92E61-6B9D-44CF-89D3-3F746D472E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024" name="Freeform 40">
                <a:extLst>
                  <a:ext uri="{FF2B5EF4-FFF2-40B4-BE49-F238E27FC236}">
                    <a16:creationId xmlns:a16="http://schemas.microsoft.com/office/drawing/2014/main" id="{940E3BF2-4D35-4CC7-B21B-807CD99488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2025" name="Freeform 41">
                <a:extLst>
                  <a:ext uri="{FF2B5EF4-FFF2-40B4-BE49-F238E27FC236}">
                    <a16:creationId xmlns:a16="http://schemas.microsoft.com/office/drawing/2014/main" id="{A91419C7-D561-4FAB-AA79-C22EA10462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42026" name="Rectangle 42">
            <a:extLst>
              <a:ext uri="{FF2B5EF4-FFF2-40B4-BE49-F238E27FC236}">
                <a16:creationId xmlns:a16="http://schemas.microsoft.com/office/drawing/2014/main" id="{91161BE4-6AD6-48CA-94D7-CECD59F0E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2027" name="Rectangle 43">
            <a:extLst>
              <a:ext uri="{FF2B5EF4-FFF2-40B4-BE49-F238E27FC236}">
                <a16:creationId xmlns:a16="http://schemas.microsoft.com/office/drawing/2014/main" id="{77DC2407-7E1E-4039-97C1-94F06E62A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2028" name="Rectangle 44">
            <a:extLst>
              <a:ext uri="{FF2B5EF4-FFF2-40B4-BE49-F238E27FC236}">
                <a16:creationId xmlns:a16="http://schemas.microsoft.com/office/drawing/2014/main" id="{1A4FE846-AFB0-4918-B332-CC25EEC64F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2029" name="Rectangle 45">
            <a:extLst>
              <a:ext uri="{FF2B5EF4-FFF2-40B4-BE49-F238E27FC236}">
                <a16:creationId xmlns:a16="http://schemas.microsoft.com/office/drawing/2014/main" id="{459E906D-37E9-4CDF-A95E-EE1C025DD1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2030" name="Rectangle 46">
            <a:extLst>
              <a:ext uri="{FF2B5EF4-FFF2-40B4-BE49-F238E27FC236}">
                <a16:creationId xmlns:a16="http://schemas.microsoft.com/office/drawing/2014/main" id="{8F0FB860-4D63-469F-86D3-750C9068D7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A2A9C7-D340-45B3-A38B-0FC1595FFF1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6">
            <a:extLst>
              <a:ext uri="{FF2B5EF4-FFF2-40B4-BE49-F238E27FC236}">
                <a16:creationId xmlns:a16="http://schemas.microsoft.com/office/drawing/2014/main" id="{0541DD68-0247-45AE-AE53-8036AACFFB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1F278E8-1CF1-4954-AB11-2068306C04D7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C284B2F-856F-4C38-AE64-D4AF4B1425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584325"/>
          </a:xfrm>
        </p:spPr>
        <p:txBody>
          <a:bodyPr/>
          <a:lstStyle/>
          <a:p>
            <a:r>
              <a:rPr lang="sl-SI" altLang="sl-SI" sz="8000" b="1">
                <a:solidFill>
                  <a:srgbClr val="00CC00"/>
                </a:solidFill>
                <a:effectLst/>
                <a:latin typeface="Baskerville Old Face" panose="02020602080505020303" pitchFamily="18" charset="0"/>
              </a:rPr>
              <a:t>Pršilniki</a:t>
            </a:r>
            <a:r>
              <a:rPr lang="sl-SI" altLang="sl-SI" sz="8000" b="1">
                <a:solidFill>
                  <a:srgbClr val="00CC00"/>
                </a:solidFill>
                <a:effectLst/>
              </a:rPr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901E50D-EB2C-49F1-94E4-2E119B6BC8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05263"/>
            <a:ext cx="9144000" cy="2016125"/>
          </a:xfrm>
        </p:spPr>
        <p:txBody>
          <a:bodyPr/>
          <a:lstStyle/>
          <a:p>
            <a:endParaRPr lang="sl-SI" altLang="sl-SI" b="1" dirty="0">
              <a:solidFill>
                <a:srgbClr val="99CC00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74F061-854E-4FA0-B358-B926F169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689D-F75D-4CF3-AEDB-6E889C5BC8B4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0E8DA0A-728A-462D-879A-56A40BE4E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Kaj so pršilniki?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7013D8B-8D28-4A3E-AADC-8D0316BEA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so dopolnjene izvedbe škropilnika</a:t>
            </a:r>
          </a:p>
          <a:p>
            <a:r>
              <a:rPr lang="sl-SI" altLang="sl-SI" sz="2800"/>
              <a:t>kapljice usmerja in nosi zračni tok, katerega ustvarja puhalo ali turbina</a:t>
            </a:r>
          </a:p>
          <a:p>
            <a:r>
              <a:rPr lang="sl-SI" altLang="sl-SI" sz="2800"/>
              <a:t>kapljice so velike od 50-150 mikrometrov (</a:t>
            </a:r>
            <a:r>
              <a:rPr lang="el-GR" altLang="sl-SI" sz="2800">
                <a:cs typeface="Arial" panose="020B0604020202020204" pitchFamily="34" charset="0"/>
              </a:rPr>
              <a:t>μ</a:t>
            </a:r>
            <a:r>
              <a:rPr lang="sl-SI" altLang="sl-SI" sz="2800">
                <a:cs typeface="Arial" panose="020B0604020202020204" pitchFamily="34" charset="0"/>
              </a:rPr>
              <a:t>m=10</a:t>
            </a:r>
            <a:r>
              <a:rPr lang="sl-SI" altLang="sl-SI" sz="2800" baseline="30000">
                <a:cs typeface="Arial" panose="020B0604020202020204" pitchFamily="34" charset="0"/>
              </a:rPr>
              <a:t>-6</a:t>
            </a:r>
            <a:r>
              <a:rPr lang="sl-SI" altLang="sl-SI" sz="2800">
                <a:cs typeface="Arial" panose="020B0604020202020204" pitchFamily="34" charset="0"/>
              </a:rPr>
              <a:t>) in so bolj razpršene</a:t>
            </a:r>
          </a:p>
          <a:p>
            <a:r>
              <a:rPr lang="sl-SI" altLang="sl-SI" sz="2800">
                <a:cs typeface="Arial" panose="020B0604020202020204" pitchFamily="34" charset="0"/>
              </a:rPr>
              <a:t>manjši odmerek škropiva kot pri škropljenju</a:t>
            </a:r>
            <a:endParaRPr lang="sl-SI" altLang="sl-SI" sz="2800" baseline="30000">
              <a:cs typeface="Arial" panose="020B0604020202020204" pitchFamily="34" charset="0"/>
            </a:endParaRPr>
          </a:p>
          <a:p>
            <a:r>
              <a:rPr lang="sl-SI" altLang="sl-SI" sz="2800" baseline="30000">
                <a:cs typeface="Arial" panose="020B0604020202020204" pitchFamily="34" charset="0"/>
              </a:rPr>
              <a:t> </a:t>
            </a:r>
            <a:r>
              <a:rPr lang="sl-SI" altLang="sl-SI" sz="2800">
                <a:cs typeface="Arial" panose="020B0604020202020204" pitchFamily="34" charset="0"/>
              </a:rPr>
              <a:t>pršenje uporabljamo v sadovnjakih, nasadih hmelja in vinogradih</a:t>
            </a:r>
          </a:p>
          <a:p>
            <a:r>
              <a:rPr lang="sl-SI" altLang="sl-SI" sz="2800">
                <a:cs typeface="Arial" panose="020B0604020202020204" pitchFamily="34" charset="0"/>
              </a:rPr>
              <a:t>pomembno je učinkovito mešanje in natančno uravnavanje opremljeno s šobami</a:t>
            </a:r>
            <a:endParaRPr lang="el-GR" altLang="sl-SI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69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9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9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9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9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9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59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8094D5-C0C2-40A4-ABB7-644C5C83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250D-8985-4E96-B879-AB98F5BD68E2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042C262-335B-428F-83BA-B7D6FBE20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 načinu pršenja ločimo: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AF33890-E917-457B-A91F-035EC5561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pršilnike s tlačno hidravlično razpršitvijo (hidravlični pršilniki)</a:t>
            </a:r>
          </a:p>
          <a:p>
            <a:r>
              <a:rPr lang="sl-SI" altLang="sl-SI"/>
              <a:t>pršil. s pnevmatsko razpršitvijo (pnevmatski)</a:t>
            </a:r>
          </a:p>
          <a:p>
            <a:r>
              <a:rPr lang="sl-SI" altLang="sl-SI"/>
              <a:t>pršil. s centrifugalno razpršitvijo (centrifugalni)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9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6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40" decel="5000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40" decel="5000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E0D516-916D-4394-8182-AD94D132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28FE-4A34-4C78-AA7E-A1B67C381329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E85F6B6-B99F-4431-A691-D6BB18DFD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Hidravlični pršilniki</a:t>
            </a:r>
          </a:p>
        </p:txBody>
      </p:sp>
      <p:pic>
        <p:nvPicPr>
          <p:cNvPr id="46084" name="Picture 4" descr="SCAN002">
            <a:extLst>
              <a:ext uri="{FF2B5EF4-FFF2-40B4-BE49-F238E27FC236}">
                <a16:creationId xmlns:a16="http://schemas.microsoft.com/office/drawing/2014/main" id="{41050662-0EC9-4E06-8490-E36CD837FDF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5589588"/>
            <a:ext cx="644525" cy="10922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Žarek">
  <a:themeElements>
    <a:clrScheme name="Žarek 3">
      <a:dk1>
        <a:srgbClr val="3F4873"/>
      </a:dk1>
      <a:lt1>
        <a:srgbClr val="FFFFFF"/>
      </a:lt1>
      <a:dk2>
        <a:srgbClr val="4F598D"/>
      </a:dk2>
      <a:lt2>
        <a:srgbClr val="CCECFF"/>
      </a:lt2>
      <a:accent1>
        <a:srgbClr val="0099CC"/>
      </a:accent1>
      <a:accent2>
        <a:srgbClr val="4C8470"/>
      </a:accent2>
      <a:accent3>
        <a:srgbClr val="B2B5C5"/>
      </a:accent3>
      <a:accent4>
        <a:srgbClr val="DADADA"/>
      </a:accent4>
      <a:accent5>
        <a:srgbClr val="AACAE2"/>
      </a:accent5>
      <a:accent6>
        <a:srgbClr val="447765"/>
      </a:accent6>
      <a:hlink>
        <a:srgbClr val="99CC00"/>
      </a:hlink>
      <a:folHlink>
        <a:srgbClr val="96A4C8"/>
      </a:folHlink>
    </a:clrScheme>
    <a:fontScheme name="Žar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Žarek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111</Words>
  <Application>Microsoft Office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Baskerville Old Face</vt:lpstr>
      <vt:lpstr>Wingdings</vt:lpstr>
      <vt:lpstr>Žarek</vt:lpstr>
      <vt:lpstr>Pršilniki </vt:lpstr>
      <vt:lpstr>Kaj so pršilniki?</vt:lpstr>
      <vt:lpstr>Po načinu pršenja ločimo: </vt:lpstr>
      <vt:lpstr>Hidravlični pršilniki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2019-06-03T09:12:04Z</dcterms:created>
  <dcterms:modified xsi:type="dcterms:W3CDTF">2019-06-03T09:12:04Z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