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sldIdLst>
    <p:sldId id="256" r:id="rId2"/>
    <p:sldId id="257" r:id="rId3"/>
    <p:sldId id="258" r:id="rId4"/>
    <p:sldId id="260" r:id="rId5"/>
    <p:sldId id="259" r:id="rId6"/>
    <p:sldId id="261" r:id="rId7"/>
    <p:sldId id="262" r:id="rId8"/>
    <p:sldId id="264" r:id="rId9"/>
    <p:sldId id="265" r:id="rId10"/>
    <p:sldId id="263" r:id="rId11"/>
    <p:sldId id="266" r:id="rId12"/>
    <p:sldId id="267" r:id="rId13"/>
    <p:sldId id="268" r:id="rId14"/>
    <p:sldId id="269" r:id="rId15"/>
    <p:sldId id="270" r:id="rId16"/>
    <p:sldId id="271" r:id="rId17"/>
    <p:sldId id="272" r:id="rId18"/>
    <p:sldId id="273" r:id="rId19"/>
    <p:sldId id="277" r:id="rId20"/>
    <p:sldId id="274" r:id="rId21"/>
    <p:sldId id="278" r:id="rId22"/>
    <p:sldId id="275" r:id="rId23"/>
    <p:sldId id="279" r:id="rId24"/>
    <p:sldId id="276" r:id="rId25"/>
    <p:sldId id="280" r:id="rId26"/>
    <p:sldId id="281" r:id="rId27"/>
    <p:sldId id="282" r:id="rId28"/>
    <p:sldId id="283" r:id="rId29"/>
    <p:sldId id="284" r:id="rId30"/>
    <p:sldId id="285" r:id="rId31"/>
    <p:sldId id="286" r:id="rId32"/>
    <p:sldId id="287" r:id="rId33"/>
    <p:sldId id="289" r:id="rId34"/>
    <p:sldId id="290" r:id="rId35"/>
    <p:sldId id="288" r:id="rId36"/>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4" name="Picture 7" descr="flourish2.png">
            <a:extLst>
              <a:ext uri="{FF2B5EF4-FFF2-40B4-BE49-F238E27FC236}">
                <a16:creationId xmlns:a16="http://schemas.microsoft.com/office/drawing/2014/main" id="{45602669-C056-4F6A-80E7-7E29160AAA60}"/>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2" name="Title 1"/>
          <p:cNvSpPr>
            <a:spLocks noGrp="1"/>
          </p:cNvSpPr>
          <p:nvPr>
            <p:ph type="ctrTitle"/>
          </p:nvPr>
        </p:nvSpPr>
        <p:spPr>
          <a:xfrm>
            <a:off x="1371600" y="1859280"/>
            <a:ext cx="6400800" cy="1295400"/>
          </a:xfrm>
        </p:spPr>
        <p:txBody>
          <a:bodyPr/>
          <a:lstStyle/>
          <a:p>
            <a:r>
              <a:rPr lang="sl-SI"/>
              <a:t>Uredite slog naslova matrice</a:t>
            </a:r>
            <a:endParaRPr lang="en-US" dirty="0"/>
          </a:p>
        </p:txBody>
      </p:sp>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endParaRPr lang="en-US" dirty="0"/>
          </a:p>
        </p:txBody>
      </p:sp>
      <p:sp>
        <p:nvSpPr>
          <p:cNvPr id="5" name="Date Placeholder 3">
            <a:extLst>
              <a:ext uri="{FF2B5EF4-FFF2-40B4-BE49-F238E27FC236}">
                <a16:creationId xmlns:a16="http://schemas.microsoft.com/office/drawing/2014/main" id="{B94744CB-15EC-44D9-8E11-A5BF1EE73FD0}"/>
              </a:ext>
            </a:extLst>
          </p:cNvPr>
          <p:cNvSpPr>
            <a:spLocks noGrp="1"/>
          </p:cNvSpPr>
          <p:nvPr>
            <p:ph type="dt" sz="half" idx="10"/>
          </p:nvPr>
        </p:nvSpPr>
        <p:spPr/>
        <p:txBody>
          <a:bodyPr/>
          <a:lstStyle>
            <a:lvl1pPr>
              <a:defRPr/>
            </a:lvl1pPr>
          </a:lstStyle>
          <a:p>
            <a:pPr>
              <a:defRPr/>
            </a:pPr>
            <a:fld id="{EF1690E2-E4B3-44F1-A29C-25C8F80F4EBB}" type="datetimeFigureOut">
              <a:rPr lang="sl-SI"/>
              <a:pPr>
                <a:defRPr/>
              </a:pPr>
              <a:t>3. 06. 2019</a:t>
            </a:fld>
            <a:endParaRPr lang="sl-SI"/>
          </a:p>
        </p:txBody>
      </p:sp>
      <p:sp>
        <p:nvSpPr>
          <p:cNvPr id="6" name="Footer Placeholder 4">
            <a:extLst>
              <a:ext uri="{FF2B5EF4-FFF2-40B4-BE49-F238E27FC236}">
                <a16:creationId xmlns:a16="http://schemas.microsoft.com/office/drawing/2014/main" id="{0EF3BC37-DF7E-44E9-A8D9-A1DBE0ED29B9}"/>
              </a:ext>
            </a:extLst>
          </p:cNvPr>
          <p:cNvSpPr>
            <a:spLocks noGrp="1"/>
          </p:cNvSpPr>
          <p:nvPr>
            <p:ph type="ftr" sz="quarter" idx="11"/>
          </p:nvPr>
        </p:nvSpPr>
        <p:spPr/>
        <p:txBody>
          <a:bodyPr/>
          <a:lstStyle>
            <a:lvl1pPr>
              <a:defRPr/>
            </a:lvl1pPr>
          </a:lstStyle>
          <a:p>
            <a:pPr>
              <a:defRPr/>
            </a:pPr>
            <a:endParaRPr lang="sl-SI"/>
          </a:p>
        </p:txBody>
      </p:sp>
      <p:sp>
        <p:nvSpPr>
          <p:cNvPr id="7" name="Slide Number Placeholder 5">
            <a:extLst>
              <a:ext uri="{FF2B5EF4-FFF2-40B4-BE49-F238E27FC236}">
                <a16:creationId xmlns:a16="http://schemas.microsoft.com/office/drawing/2014/main" id="{D70D84E9-BA89-4250-B9A4-A0ABFCA6BFF8}"/>
              </a:ext>
            </a:extLst>
          </p:cNvPr>
          <p:cNvSpPr>
            <a:spLocks noGrp="1"/>
          </p:cNvSpPr>
          <p:nvPr>
            <p:ph type="sldNum" sz="quarter" idx="12"/>
          </p:nvPr>
        </p:nvSpPr>
        <p:spPr/>
        <p:txBody>
          <a:bodyPr/>
          <a:lstStyle>
            <a:lvl1pPr>
              <a:defRPr/>
            </a:lvl1pPr>
          </a:lstStyle>
          <a:p>
            <a:fld id="{C40ABBF6-93DA-4ED6-AE98-79225D3712CD}" type="slidenum">
              <a:rPr lang="sl-SI" altLang="sl-SI"/>
              <a:pPr/>
              <a:t>‹#›</a:t>
            </a:fld>
            <a:endParaRPr lang="sl-SI" altLang="sl-SI"/>
          </a:p>
        </p:txBody>
      </p:sp>
    </p:spTree>
    <p:extLst>
      <p:ext uri="{BB962C8B-B14F-4D97-AF65-F5344CB8AC3E}">
        <p14:creationId xmlns:p14="http://schemas.microsoft.com/office/powerpoint/2010/main" val="74794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3">
            <a:extLst>
              <a:ext uri="{FF2B5EF4-FFF2-40B4-BE49-F238E27FC236}">
                <a16:creationId xmlns:a16="http://schemas.microsoft.com/office/drawing/2014/main" id="{EE08EC82-D7F3-44DD-9941-A80FE04C4C3F}"/>
              </a:ext>
            </a:extLst>
          </p:cNvPr>
          <p:cNvSpPr>
            <a:spLocks noGrp="1"/>
          </p:cNvSpPr>
          <p:nvPr>
            <p:ph type="dt" sz="half" idx="10"/>
          </p:nvPr>
        </p:nvSpPr>
        <p:spPr>
          <a:ln/>
        </p:spPr>
        <p:txBody>
          <a:bodyPr/>
          <a:lstStyle>
            <a:lvl1pPr>
              <a:defRPr/>
            </a:lvl1pPr>
          </a:lstStyle>
          <a:p>
            <a:pPr>
              <a:defRPr/>
            </a:pPr>
            <a:fld id="{1B1BFE1D-9D65-4B98-A48A-1DF6C9F104B6}" type="datetimeFigureOut">
              <a:rPr lang="sl-SI"/>
              <a:pPr>
                <a:defRPr/>
              </a:pPr>
              <a:t>3. 06. 2019</a:t>
            </a:fld>
            <a:endParaRPr lang="sl-SI"/>
          </a:p>
        </p:txBody>
      </p:sp>
      <p:sp>
        <p:nvSpPr>
          <p:cNvPr id="5" name="Footer Placeholder 4">
            <a:extLst>
              <a:ext uri="{FF2B5EF4-FFF2-40B4-BE49-F238E27FC236}">
                <a16:creationId xmlns:a16="http://schemas.microsoft.com/office/drawing/2014/main" id="{A2F0B3C0-9A3D-4254-988F-96D30058B751}"/>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5">
            <a:extLst>
              <a:ext uri="{FF2B5EF4-FFF2-40B4-BE49-F238E27FC236}">
                <a16:creationId xmlns:a16="http://schemas.microsoft.com/office/drawing/2014/main" id="{2900D41D-B4FB-4FDD-86A4-59BC1174A6FD}"/>
              </a:ext>
            </a:extLst>
          </p:cNvPr>
          <p:cNvSpPr>
            <a:spLocks noGrp="1"/>
          </p:cNvSpPr>
          <p:nvPr>
            <p:ph type="sldNum" sz="quarter" idx="12"/>
          </p:nvPr>
        </p:nvSpPr>
        <p:spPr/>
        <p:txBody>
          <a:bodyPr/>
          <a:lstStyle>
            <a:lvl1pPr>
              <a:defRPr/>
            </a:lvl1pPr>
          </a:lstStyle>
          <a:p>
            <a:fld id="{05CC1722-B978-4678-9A66-B12FCEFCBA46}" type="slidenum">
              <a:rPr lang="sl-SI" altLang="sl-SI"/>
              <a:pPr/>
              <a:t>‹#›</a:t>
            </a:fld>
            <a:endParaRPr lang="sl-SI" altLang="sl-SI"/>
          </a:p>
        </p:txBody>
      </p:sp>
    </p:spTree>
    <p:extLst>
      <p:ext uri="{BB962C8B-B14F-4D97-AF65-F5344CB8AC3E}">
        <p14:creationId xmlns:p14="http://schemas.microsoft.com/office/powerpoint/2010/main" val="326715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a:extLst>
              <a:ext uri="{FF2B5EF4-FFF2-40B4-BE49-F238E27FC236}">
                <a16:creationId xmlns:a16="http://schemas.microsoft.com/office/drawing/2014/main" id="{2A572C47-A531-4552-A8D6-E28EE113A728}"/>
              </a:ext>
            </a:extLst>
          </p:cNvPr>
          <p:cNvSpPr>
            <a:spLocks noGrp="1"/>
          </p:cNvSpPr>
          <p:nvPr>
            <p:ph type="dt" sz="half" idx="10"/>
          </p:nvPr>
        </p:nvSpPr>
        <p:spPr>
          <a:ln/>
        </p:spPr>
        <p:txBody>
          <a:bodyPr/>
          <a:lstStyle>
            <a:lvl1pPr>
              <a:defRPr/>
            </a:lvl1pPr>
          </a:lstStyle>
          <a:p>
            <a:pPr>
              <a:defRPr/>
            </a:pPr>
            <a:fld id="{2AC29D05-F39B-41DF-B5C7-6BBC0541E418}" type="datetimeFigureOut">
              <a:rPr lang="sl-SI"/>
              <a:pPr>
                <a:defRPr/>
              </a:pPr>
              <a:t>3. 06. 2019</a:t>
            </a:fld>
            <a:endParaRPr lang="sl-SI"/>
          </a:p>
        </p:txBody>
      </p:sp>
      <p:sp>
        <p:nvSpPr>
          <p:cNvPr id="5" name="Footer Placeholder 4">
            <a:extLst>
              <a:ext uri="{FF2B5EF4-FFF2-40B4-BE49-F238E27FC236}">
                <a16:creationId xmlns:a16="http://schemas.microsoft.com/office/drawing/2014/main" id="{66C7FADA-828D-4108-A42A-9BA379180DC6}"/>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5">
            <a:extLst>
              <a:ext uri="{FF2B5EF4-FFF2-40B4-BE49-F238E27FC236}">
                <a16:creationId xmlns:a16="http://schemas.microsoft.com/office/drawing/2014/main" id="{67308D53-B07A-4083-BC76-27F4CA2ACECE}"/>
              </a:ext>
            </a:extLst>
          </p:cNvPr>
          <p:cNvSpPr>
            <a:spLocks noGrp="1"/>
          </p:cNvSpPr>
          <p:nvPr>
            <p:ph type="sldNum" sz="quarter" idx="12"/>
          </p:nvPr>
        </p:nvSpPr>
        <p:spPr/>
        <p:txBody>
          <a:bodyPr/>
          <a:lstStyle>
            <a:lvl1pPr>
              <a:defRPr/>
            </a:lvl1pPr>
          </a:lstStyle>
          <a:p>
            <a:fld id="{8FC84DB7-BC4D-4121-9182-64298D51416C}" type="slidenum">
              <a:rPr lang="sl-SI" altLang="sl-SI"/>
              <a:pPr/>
              <a:t>‹#›</a:t>
            </a:fld>
            <a:endParaRPr lang="sl-SI" altLang="sl-SI"/>
          </a:p>
        </p:txBody>
      </p:sp>
    </p:spTree>
    <p:extLst>
      <p:ext uri="{BB962C8B-B14F-4D97-AF65-F5344CB8AC3E}">
        <p14:creationId xmlns:p14="http://schemas.microsoft.com/office/powerpoint/2010/main" val="229771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4" name="Picture 3" descr="flourish2.png">
            <a:extLst>
              <a:ext uri="{FF2B5EF4-FFF2-40B4-BE49-F238E27FC236}">
                <a16:creationId xmlns:a16="http://schemas.microsoft.com/office/drawing/2014/main" id="{C1EAC38A-F908-4556-B177-5936E419BC8C}"/>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3">
            <a:extLst>
              <a:ext uri="{FF2B5EF4-FFF2-40B4-BE49-F238E27FC236}">
                <a16:creationId xmlns:a16="http://schemas.microsoft.com/office/drawing/2014/main" id="{A73722E7-425A-4602-AD60-3F9B7D06E9E8}"/>
              </a:ext>
            </a:extLst>
          </p:cNvPr>
          <p:cNvSpPr>
            <a:spLocks noGrp="1"/>
          </p:cNvSpPr>
          <p:nvPr>
            <p:ph type="dt" sz="half" idx="10"/>
          </p:nvPr>
        </p:nvSpPr>
        <p:spPr/>
        <p:txBody>
          <a:bodyPr/>
          <a:lstStyle>
            <a:lvl1pPr>
              <a:defRPr/>
            </a:lvl1pPr>
          </a:lstStyle>
          <a:p>
            <a:pPr>
              <a:defRPr/>
            </a:pPr>
            <a:fld id="{493622B9-02A7-463A-8373-080CFD5DEEBE}" type="datetimeFigureOut">
              <a:rPr lang="sl-SI"/>
              <a:pPr>
                <a:defRPr/>
              </a:pPr>
              <a:t>3. 06. 2019</a:t>
            </a:fld>
            <a:endParaRPr lang="sl-SI"/>
          </a:p>
        </p:txBody>
      </p:sp>
      <p:sp>
        <p:nvSpPr>
          <p:cNvPr id="6" name="Footer Placeholder 4">
            <a:extLst>
              <a:ext uri="{FF2B5EF4-FFF2-40B4-BE49-F238E27FC236}">
                <a16:creationId xmlns:a16="http://schemas.microsoft.com/office/drawing/2014/main" id="{4F7EC426-3966-4B46-9DF2-8DD396EBECF5}"/>
              </a:ext>
            </a:extLst>
          </p:cNvPr>
          <p:cNvSpPr>
            <a:spLocks noGrp="1"/>
          </p:cNvSpPr>
          <p:nvPr>
            <p:ph type="ftr" sz="quarter" idx="11"/>
          </p:nvPr>
        </p:nvSpPr>
        <p:spPr/>
        <p:txBody>
          <a:bodyPr/>
          <a:lstStyle>
            <a:lvl1pPr>
              <a:defRPr/>
            </a:lvl1pPr>
          </a:lstStyle>
          <a:p>
            <a:pPr>
              <a:defRPr/>
            </a:pPr>
            <a:endParaRPr lang="sl-SI"/>
          </a:p>
        </p:txBody>
      </p:sp>
      <p:sp>
        <p:nvSpPr>
          <p:cNvPr id="7" name="Slide Number Placeholder 5">
            <a:extLst>
              <a:ext uri="{FF2B5EF4-FFF2-40B4-BE49-F238E27FC236}">
                <a16:creationId xmlns:a16="http://schemas.microsoft.com/office/drawing/2014/main" id="{7F1BBDA5-0739-4527-8FC8-B43471D17FED}"/>
              </a:ext>
            </a:extLst>
          </p:cNvPr>
          <p:cNvSpPr>
            <a:spLocks noGrp="1"/>
          </p:cNvSpPr>
          <p:nvPr>
            <p:ph type="sldNum" sz="quarter" idx="12"/>
          </p:nvPr>
        </p:nvSpPr>
        <p:spPr/>
        <p:txBody>
          <a:bodyPr/>
          <a:lstStyle>
            <a:lvl1pPr>
              <a:defRPr/>
            </a:lvl1pPr>
          </a:lstStyle>
          <a:p>
            <a:fld id="{B2D2F501-2EA9-4165-ABE7-0EC7F7CA244B}" type="slidenum">
              <a:rPr lang="sl-SI" altLang="sl-SI"/>
              <a:pPr/>
              <a:t>‹#›</a:t>
            </a:fld>
            <a:endParaRPr lang="sl-SI" altLang="sl-SI"/>
          </a:p>
        </p:txBody>
      </p:sp>
    </p:spTree>
    <p:extLst>
      <p:ext uri="{BB962C8B-B14F-4D97-AF65-F5344CB8AC3E}">
        <p14:creationId xmlns:p14="http://schemas.microsoft.com/office/powerpoint/2010/main" val="299438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4" name="Picture 6" descr="flourish2.png">
            <a:extLst>
              <a:ext uri="{FF2B5EF4-FFF2-40B4-BE49-F238E27FC236}">
                <a16:creationId xmlns:a16="http://schemas.microsoft.com/office/drawing/2014/main" id="{A8769F47-3AAC-4847-AA12-A8F68DFDBDBE}"/>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pic>
        <p:nvPicPr>
          <p:cNvPr id="5" name="Picture 7" descr="flourish2.png">
            <a:extLst>
              <a:ext uri="{FF2B5EF4-FFF2-40B4-BE49-F238E27FC236}">
                <a16:creationId xmlns:a16="http://schemas.microsoft.com/office/drawing/2014/main" id="{BA1B5250-BDA6-40E3-99B6-44AD6903C291}"/>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lstStyle>
            <a:lvl1pPr algn="ctr">
              <a:defRPr sz="3600" b="0" i="0" cap="all" baseline="0"/>
            </a:lvl1pPr>
          </a:lstStyle>
          <a:p>
            <a:r>
              <a:rPr lang="sl-SI"/>
              <a:t>Uredite slog naslova matrice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6" name="Date Placeholder 3">
            <a:extLst>
              <a:ext uri="{FF2B5EF4-FFF2-40B4-BE49-F238E27FC236}">
                <a16:creationId xmlns:a16="http://schemas.microsoft.com/office/drawing/2014/main" id="{C91640CC-B87E-4B4C-B963-AFC1D2BFC2F0}"/>
              </a:ext>
            </a:extLst>
          </p:cNvPr>
          <p:cNvSpPr>
            <a:spLocks noGrp="1"/>
          </p:cNvSpPr>
          <p:nvPr>
            <p:ph type="dt" sz="half" idx="10"/>
          </p:nvPr>
        </p:nvSpPr>
        <p:spPr/>
        <p:txBody>
          <a:bodyPr/>
          <a:lstStyle>
            <a:lvl1pPr>
              <a:defRPr/>
            </a:lvl1pPr>
          </a:lstStyle>
          <a:p>
            <a:pPr>
              <a:defRPr/>
            </a:pPr>
            <a:fld id="{44045E0B-5511-400F-9BA2-81BFB10D1FBC}" type="datetimeFigureOut">
              <a:rPr lang="sl-SI"/>
              <a:pPr>
                <a:defRPr/>
              </a:pPr>
              <a:t>3. 06. 2019</a:t>
            </a:fld>
            <a:endParaRPr lang="sl-SI"/>
          </a:p>
        </p:txBody>
      </p:sp>
      <p:sp>
        <p:nvSpPr>
          <p:cNvPr id="7" name="Footer Placeholder 4">
            <a:extLst>
              <a:ext uri="{FF2B5EF4-FFF2-40B4-BE49-F238E27FC236}">
                <a16:creationId xmlns:a16="http://schemas.microsoft.com/office/drawing/2014/main" id="{F6D00E08-C8C4-4173-91DC-A3B39F39A5AB}"/>
              </a:ext>
            </a:extLst>
          </p:cNvPr>
          <p:cNvSpPr>
            <a:spLocks noGrp="1"/>
          </p:cNvSpPr>
          <p:nvPr>
            <p:ph type="ftr" sz="quarter" idx="11"/>
          </p:nvPr>
        </p:nvSpPr>
        <p:spPr/>
        <p:txBody>
          <a:bodyPr/>
          <a:lstStyle>
            <a:lvl1pPr>
              <a:defRPr/>
            </a:lvl1pPr>
          </a:lstStyle>
          <a:p>
            <a:pPr>
              <a:defRPr/>
            </a:pPr>
            <a:endParaRPr lang="sl-SI"/>
          </a:p>
        </p:txBody>
      </p:sp>
      <p:sp>
        <p:nvSpPr>
          <p:cNvPr id="8" name="Slide Number Placeholder 5">
            <a:extLst>
              <a:ext uri="{FF2B5EF4-FFF2-40B4-BE49-F238E27FC236}">
                <a16:creationId xmlns:a16="http://schemas.microsoft.com/office/drawing/2014/main" id="{CF8C70EB-CA64-4A94-961E-E188CF02FB43}"/>
              </a:ext>
            </a:extLst>
          </p:cNvPr>
          <p:cNvSpPr>
            <a:spLocks noGrp="1"/>
          </p:cNvSpPr>
          <p:nvPr>
            <p:ph type="sldNum" sz="quarter" idx="12"/>
          </p:nvPr>
        </p:nvSpPr>
        <p:spPr/>
        <p:txBody>
          <a:bodyPr/>
          <a:lstStyle>
            <a:lvl1pPr>
              <a:defRPr/>
            </a:lvl1pPr>
          </a:lstStyle>
          <a:p>
            <a:fld id="{09230B15-F1F5-492F-876B-1109B926D733}" type="slidenum">
              <a:rPr lang="sl-SI" altLang="sl-SI"/>
              <a:pPr/>
              <a:t>‹#›</a:t>
            </a:fld>
            <a:endParaRPr lang="sl-SI" altLang="sl-SI"/>
          </a:p>
        </p:txBody>
      </p:sp>
    </p:spTree>
    <p:extLst>
      <p:ext uri="{BB962C8B-B14F-4D97-AF65-F5344CB8AC3E}">
        <p14:creationId xmlns:p14="http://schemas.microsoft.com/office/powerpoint/2010/main" val="152873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5" name="Picture 4" descr="flourish2.png">
            <a:extLst>
              <a:ext uri="{FF2B5EF4-FFF2-40B4-BE49-F238E27FC236}">
                <a16:creationId xmlns:a16="http://schemas.microsoft.com/office/drawing/2014/main" id="{FDFF94D9-10CA-473F-9AC2-1E183F1FE561}"/>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10" name="Content Placeholder 9"/>
          <p:cNvSpPr>
            <a:spLocks noGrp="1"/>
          </p:cNvSpPr>
          <p:nvPr>
            <p:ph sz="quarter" idx="13"/>
          </p:nvPr>
        </p:nvSpPr>
        <p:spPr>
          <a:xfrm>
            <a:off x="1371600" y="2438400"/>
            <a:ext cx="3124200" cy="3124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2" name="Title 1"/>
          <p:cNvSpPr>
            <a:spLocks noGrp="1"/>
          </p:cNvSpPr>
          <p:nvPr>
            <p:ph type="title"/>
          </p:nvPr>
        </p:nvSpPr>
        <p:spPr/>
        <p:txBody>
          <a:bodyPr/>
          <a:lstStyle/>
          <a:p>
            <a:r>
              <a:rPr lang="sl-SI"/>
              <a:t>Uredite slog naslova matrice</a:t>
            </a:r>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6" name="Date Placeholder 4">
            <a:extLst>
              <a:ext uri="{FF2B5EF4-FFF2-40B4-BE49-F238E27FC236}">
                <a16:creationId xmlns:a16="http://schemas.microsoft.com/office/drawing/2014/main" id="{38F24FBB-165A-43F0-A2AB-A049FF1FA970}"/>
              </a:ext>
            </a:extLst>
          </p:cNvPr>
          <p:cNvSpPr>
            <a:spLocks noGrp="1"/>
          </p:cNvSpPr>
          <p:nvPr>
            <p:ph type="dt" sz="half" idx="15"/>
          </p:nvPr>
        </p:nvSpPr>
        <p:spPr/>
        <p:txBody>
          <a:bodyPr/>
          <a:lstStyle>
            <a:lvl1pPr>
              <a:defRPr/>
            </a:lvl1pPr>
          </a:lstStyle>
          <a:p>
            <a:pPr>
              <a:defRPr/>
            </a:pPr>
            <a:fld id="{0BA59BA0-D895-433C-A8C0-96710F4927B4}" type="datetimeFigureOut">
              <a:rPr lang="sl-SI"/>
              <a:pPr>
                <a:defRPr/>
              </a:pPr>
              <a:t>3. 06. 2019</a:t>
            </a:fld>
            <a:endParaRPr lang="sl-SI"/>
          </a:p>
        </p:txBody>
      </p:sp>
      <p:sp>
        <p:nvSpPr>
          <p:cNvPr id="7" name="Footer Placeholder 5">
            <a:extLst>
              <a:ext uri="{FF2B5EF4-FFF2-40B4-BE49-F238E27FC236}">
                <a16:creationId xmlns:a16="http://schemas.microsoft.com/office/drawing/2014/main" id="{9CAAE9A2-AEC1-4DB9-AF39-419970C89106}"/>
              </a:ext>
            </a:extLst>
          </p:cNvPr>
          <p:cNvSpPr>
            <a:spLocks noGrp="1"/>
          </p:cNvSpPr>
          <p:nvPr>
            <p:ph type="ftr" sz="quarter" idx="16"/>
          </p:nvPr>
        </p:nvSpPr>
        <p:spPr/>
        <p:txBody>
          <a:bodyPr/>
          <a:lstStyle>
            <a:lvl1pPr>
              <a:defRPr/>
            </a:lvl1pPr>
          </a:lstStyle>
          <a:p>
            <a:pPr>
              <a:defRPr/>
            </a:pPr>
            <a:endParaRPr lang="sl-SI"/>
          </a:p>
        </p:txBody>
      </p:sp>
      <p:sp>
        <p:nvSpPr>
          <p:cNvPr id="8" name="Slide Number Placeholder 6">
            <a:extLst>
              <a:ext uri="{FF2B5EF4-FFF2-40B4-BE49-F238E27FC236}">
                <a16:creationId xmlns:a16="http://schemas.microsoft.com/office/drawing/2014/main" id="{9B34B56A-5481-48A4-972D-5E23942C6B20}"/>
              </a:ext>
            </a:extLst>
          </p:cNvPr>
          <p:cNvSpPr>
            <a:spLocks noGrp="1"/>
          </p:cNvSpPr>
          <p:nvPr>
            <p:ph type="sldNum" sz="quarter" idx="17"/>
          </p:nvPr>
        </p:nvSpPr>
        <p:spPr/>
        <p:txBody>
          <a:bodyPr/>
          <a:lstStyle>
            <a:lvl1pPr>
              <a:defRPr/>
            </a:lvl1pPr>
          </a:lstStyle>
          <a:p>
            <a:fld id="{7978BC0C-2FD4-48A6-8F37-A92655EE9FB2}" type="slidenum">
              <a:rPr lang="sl-SI" altLang="sl-SI"/>
              <a:pPr/>
              <a:t>‹#›</a:t>
            </a:fld>
            <a:endParaRPr lang="sl-SI" altLang="sl-SI"/>
          </a:p>
        </p:txBody>
      </p:sp>
    </p:spTree>
    <p:extLst>
      <p:ext uri="{BB962C8B-B14F-4D97-AF65-F5344CB8AC3E}">
        <p14:creationId xmlns:p14="http://schemas.microsoft.com/office/powerpoint/2010/main" val="1470117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7" name="Picture 11" descr="flourish2.png">
            <a:extLst>
              <a:ext uri="{FF2B5EF4-FFF2-40B4-BE49-F238E27FC236}">
                <a16:creationId xmlns:a16="http://schemas.microsoft.com/office/drawing/2014/main" id="{BD791113-34C4-41FE-AA60-49276E026FEE}"/>
              </a:ext>
            </a:extLst>
          </p:cNvPr>
          <p:cNvPicPr>
            <a:picLocks noChangeAspect="1"/>
          </p:cNvPicPr>
          <p:nvPr/>
        </p:nvPicPr>
        <p:blipFill>
          <a:blip r:embed="rId2">
            <a:clrChange>
              <a:clrFrom>
                <a:srgbClr val="000000"/>
              </a:clrFrom>
              <a:clrTo>
                <a:srgbClr val="000000">
                  <a:alpha val="0"/>
                </a:srgbClr>
              </a:clrTo>
            </a:clrChange>
            <a:lum bright="-14000"/>
            <a:extLst>
              <a:ext uri="{28A0092B-C50C-407E-A947-70E740481C1C}">
                <a14:useLocalDpi xmlns:a14="http://schemas.microsoft.com/office/drawing/2010/main" val="0"/>
              </a:ext>
            </a:extLst>
          </a:blip>
          <a:srcRect/>
          <a:stretch>
            <a:fillRect/>
          </a:stretch>
        </p:blipFill>
        <p:spPr bwMode="auto">
          <a:xfrm>
            <a:off x="0" y="1619250"/>
            <a:ext cx="91440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3"/>
          </p:nvPr>
        </p:nvSpPr>
        <p:spPr>
          <a:xfrm>
            <a:off x="1371600" y="2819400"/>
            <a:ext cx="3124200" cy="2743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2" name="Title 1"/>
          <p:cNvSpPr>
            <a:spLocks noGrp="1"/>
          </p:cNvSpPr>
          <p:nvPr>
            <p:ph type="title"/>
          </p:nvPr>
        </p:nvSpPr>
        <p:spPr/>
        <p:txBody>
          <a:bodyPr/>
          <a:lstStyle>
            <a:lvl1pPr>
              <a:defRPr/>
            </a:lvl1pPr>
          </a:lstStyle>
          <a:p>
            <a:r>
              <a:rPr lang="sl-SI"/>
              <a:t>Uredite slog naslova matrice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8" name="Date Placeholder 6">
            <a:extLst>
              <a:ext uri="{FF2B5EF4-FFF2-40B4-BE49-F238E27FC236}">
                <a16:creationId xmlns:a16="http://schemas.microsoft.com/office/drawing/2014/main" id="{85DD8371-0A87-44EC-AB4D-D5F159663818}"/>
              </a:ext>
            </a:extLst>
          </p:cNvPr>
          <p:cNvSpPr>
            <a:spLocks noGrp="1"/>
          </p:cNvSpPr>
          <p:nvPr>
            <p:ph type="dt" sz="half" idx="15"/>
          </p:nvPr>
        </p:nvSpPr>
        <p:spPr/>
        <p:txBody>
          <a:bodyPr/>
          <a:lstStyle>
            <a:lvl1pPr>
              <a:defRPr/>
            </a:lvl1pPr>
          </a:lstStyle>
          <a:p>
            <a:pPr>
              <a:defRPr/>
            </a:pPr>
            <a:fld id="{E1C360B6-5A9C-4BF9-BCA2-D9996633B43A}" type="datetimeFigureOut">
              <a:rPr lang="sl-SI"/>
              <a:pPr>
                <a:defRPr/>
              </a:pPr>
              <a:t>3. 06. 2019</a:t>
            </a:fld>
            <a:endParaRPr lang="sl-SI"/>
          </a:p>
        </p:txBody>
      </p:sp>
      <p:sp>
        <p:nvSpPr>
          <p:cNvPr id="9" name="Footer Placeholder 7">
            <a:extLst>
              <a:ext uri="{FF2B5EF4-FFF2-40B4-BE49-F238E27FC236}">
                <a16:creationId xmlns:a16="http://schemas.microsoft.com/office/drawing/2014/main" id="{2E46BFF7-002E-4DC1-AC30-90046FA696BB}"/>
              </a:ext>
            </a:extLst>
          </p:cNvPr>
          <p:cNvSpPr>
            <a:spLocks noGrp="1"/>
          </p:cNvSpPr>
          <p:nvPr>
            <p:ph type="ftr" sz="quarter" idx="16"/>
          </p:nvPr>
        </p:nvSpPr>
        <p:spPr/>
        <p:txBody>
          <a:bodyPr/>
          <a:lstStyle>
            <a:lvl1pPr>
              <a:defRPr/>
            </a:lvl1pPr>
          </a:lstStyle>
          <a:p>
            <a:pPr>
              <a:defRPr/>
            </a:pPr>
            <a:endParaRPr lang="sl-SI"/>
          </a:p>
        </p:txBody>
      </p:sp>
      <p:sp>
        <p:nvSpPr>
          <p:cNvPr id="10" name="Slide Number Placeholder 8">
            <a:extLst>
              <a:ext uri="{FF2B5EF4-FFF2-40B4-BE49-F238E27FC236}">
                <a16:creationId xmlns:a16="http://schemas.microsoft.com/office/drawing/2014/main" id="{76C505C0-5AF2-450B-8795-5254A816AA4F}"/>
              </a:ext>
            </a:extLst>
          </p:cNvPr>
          <p:cNvSpPr>
            <a:spLocks noGrp="1"/>
          </p:cNvSpPr>
          <p:nvPr>
            <p:ph type="sldNum" sz="quarter" idx="17"/>
          </p:nvPr>
        </p:nvSpPr>
        <p:spPr/>
        <p:txBody>
          <a:bodyPr/>
          <a:lstStyle>
            <a:lvl1pPr>
              <a:defRPr/>
            </a:lvl1pPr>
          </a:lstStyle>
          <a:p>
            <a:fld id="{CAD8335F-D803-42A7-90BF-91DBEB4A24C0}" type="slidenum">
              <a:rPr lang="sl-SI" altLang="sl-SI"/>
              <a:pPr/>
              <a:t>‹#›</a:t>
            </a:fld>
            <a:endParaRPr lang="sl-SI" altLang="sl-SI"/>
          </a:p>
        </p:txBody>
      </p:sp>
    </p:spTree>
    <p:extLst>
      <p:ext uri="{BB962C8B-B14F-4D97-AF65-F5344CB8AC3E}">
        <p14:creationId xmlns:p14="http://schemas.microsoft.com/office/powerpoint/2010/main" val="76786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3" name="Picture 6" descr="flourish2.png">
            <a:extLst>
              <a:ext uri="{FF2B5EF4-FFF2-40B4-BE49-F238E27FC236}">
                <a16:creationId xmlns:a16="http://schemas.microsoft.com/office/drawing/2014/main" id="{21B5681C-7FA4-40B7-8165-E180949BA74D}"/>
              </a:ext>
            </a:extLst>
          </p:cNvPr>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
        <p:nvSpPr>
          <p:cNvPr id="2" name="Title 1"/>
          <p:cNvSpPr>
            <a:spLocks noGrp="1"/>
          </p:cNvSpPr>
          <p:nvPr>
            <p:ph type="title"/>
          </p:nvPr>
        </p:nvSpPr>
        <p:spPr/>
        <p:txBody>
          <a:bodyPr/>
          <a:lstStyle/>
          <a:p>
            <a:r>
              <a:rPr lang="sl-SI"/>
              <a:t>Uredite slog naslova matrice</a:t>
            </a:r>
            <a:endParaRPr lang="en-US"/>
          </a:p>
        </p:txBody>
      </p:sp>
      <p:sp>
        <p:nvSpPr>
          <p:cNvPr id="4" name="Date Placeholder 2">
            <a:extLst>
              <a:ext uri="{FF2B5EF4-FFF2-40B4-BE49-F238E27FC236}">
                <a16:creationId xmlns:a16="http://schemas.microsoft.com/office/drawing/2014/main" id="{35827A5E-E858-47A5-BFEB-1B92CF16768D}"/>
              </a:ext>
            </a:extLst>
          </p:cNvPr>
          <p:cNvSpPr>
            <a:spLocks noGrp="1"/>
          </p:cNvSpPr>
          <p:nvPr>
            <p:ph type="dt" sz="half" idx="10"/>
          </p:nvPr>
        </p:nvSpPr>
        <p:spPr/>
        <p:txBody>
          <a:bodyPr/>
          <a:lstStyle>
            <a:lvl1pPr>
              <a:defRPr/>
            </a:lvl1pPr>
          </a:lstStyle>
          <a:p>
            <a:pPr>
              <a:defRPr/>
            </a:pPr>
            <a:fld id="{ECD494CA-172E-44DB-AE30-182D0CCCA559}" type="datetimeFigureOut">
              <a:rPr lang="sl-SI"/>
              <a:pPr>
                <a:defRPr/>
              </a:pPr>
              <a:t>3. 06. 2019</a:t>
            </a:fld>
            <a:endParaRPr lang="sl-SI"/>
          </a:p>
        </p:txBody>
      </p:sp>
      <p:sp>
        <p:nvSpPr>
          <p:cNvPr id="5" name="Footer Placeholder 3">
            <a:extLst>
              <a:ext uri="{FF2B5EF4-FFF2-40B4-BE49-F238E27FC236}">
                <a16:creationId xmlns:a16="http://schemas.microsoft.com/office/drawing/2014/main" id="{96E75AEF-3915-4A4A-B234-3D5A4F0B1414}"/>
              </a:ext>
            </a:extLst>
          </p:cNvPr>
          <p:cNvSpPr>
            <a:spLocks noGrp="1"/>
          </p:cNvSpPr>
          <p:nvPr>
            <p:ph type="ftr" sz="quarter" idx="11"/>
          </p:nvPr>
        </p:nvSpPr>
        <p:spPr/>
        <p:txBody>
          <a:bodyPr/>
          <a:lstStyle>
            <a:lvl1pPr>
              <a:defRPr/>
            </a:lvl1pPr>
          </a:lstStyle>
          <a:p>
            <a:pPr>
              <a:defRPr/>
            </a:pPr>
            <a:endParaRPr lang="sl-SI"/>
          </a:p>
        </p:txBody>
      </p:sp>
      <p:sp>
        <p:nvSpPr>
          <p:cNvPr id="6" name="Slide Number Placeholder 4">
            <a:extLst>
              <a:ext uri="{FF2B5EF4-FFF2-40B4-BE49-F238E27FC236}">
                <a16:creationId xmlns:a16="http://schemas.microsoft.com/office/drawing/2014/main" id="{9990B2D6-2B6D-4396-966A-696B8979EF77}"/>
              </a:ext>
            </a:extLst>
          </p:cNvPr>
          <p:cNvSpPr>
            <a:spLocks noGrp="1"/>
          </p:cNvSpPr>
          <p:nvPr>
            <p:ph type="sldNum" sz="quarter" idx="12"/>
          </p:nvPr>
        </p:nvSpPr>
        <p:spPr/>
        <p:txBody>
          <a:bodyPr/>
          <a:lstStyle>
            <a:lvl1pPr>
              <a:defRPr/>
            </a:lvl1pPr>
          </a:lstStyle>
          <a:p>
            <a:fld id="{273ECC17-5DDA-43A8-A534-40646E8F5296}" type="slidenum">
              <a:rPr lang="sl-SI" altLang="sl-SI"/>
              <a:pPr/>
              <a:t>‹#›</a:t>
            </a:fld>
            <a:endParaRPr lang="sl-SI" altLang="sl-SI"/>
          </a:p>
        </p:txBody>
      </p:sp>
    </p:spTree>
    <p:extLst>
      <p:ext uri="{BB962C8B-B14F-4D97-AF65-F5344CB8AC3E}">
        <p14:creationId xmlns:p14="http://schemas.microsoft.com/office/powerpoint/2010/main" val="3517022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1A4F8F-6C5F-42EE-A760-6C60FCF10C13}"/>
              </a:ext>
            </a:extLst>
          </p:cNvPr>
          <p:cNvSpPr>
            <a:spLocks noGrp="1"/>
          </p:cNvSpPr>
          <p:nvPr>
            <p:ph type="dt" sz="half" idx="10"/>
          </p:nvPr>
        </p:nvSpPr>
        <p:spPr>
          <a:ln/>
        </p:spPr>
        <p:txBody>
          <a:bodyPr/>
          <a:lstStyle>
            <a:lvl1pPr>
              <a:defRPr/>
            </a:lvl1pPr>
          </a:lstStyle>
          <a:p>
            <a:pPr>
              <a:defRPr/>
            </a:pPr>
            <a:fld id="{DF423C0E-7E35-4FD8-951C-8FB15F9ECF3C}" type="datetimeFigureOut">
              <a:rPr lang="sl-SI"/>
              <a:pPr>
                <a:defRPr/>
              </a:pPr>
              <a:t>3. 06. 2019</a:t>
            </a:fld>
            <a:endParaRPr lang="sl-SI"/>
          </a:p>
        </p:txBody>
      </p:sp>
      <p:sp>
        <p:nvSpPr>
          <p:cNvPr id="3" name="Footer Placeholder 4">
            <a:extLst>
              <a:ext uri="{FF2B5EF4-FFF2-40B4-BE49-F238E27FC236}">
                <a16:creationId xmlns:a16="http://schemas.microsoft.com/office/drawing/2014/main" id="{61963A6F-51E0-47F5-8741-0C97F40273E3}"/>
              </a:ext>
            </a:extLst>
          </p:cNvPr>
          <p:cNvSpPr>
            <a:spLocks noGrp="1"/>
          </p:cNvSpPr>
          <p:nvPr>
            <p:ph type="ftr" sz="quarter" idx="11"/>
          </p:nvPr>
        </p:nvSpPr>
        <p:spPr/>
        <p:txBody>
          <a:bodyPr/>
          <a:lstStyle>
            <a:lvl1pPr>
              <a:defRPr/>
            </a:lvl1pPr>
          </a:lstStyle>
          <a:p>
            <a:pPr>
              <a:defRPr/>
            </a:pPr>
            <a:endParaRPr lang="sl-SI"/>
          </a:p>
        </p:txBody>
      </p:sp>
      <p:sp>
        <p:nvSpPr>
          <p:cNvPr id="4" name="Slide Number Placeholder 5">
            <a:extLst>
              <a:ext uri="{FF2B5EF4-FFF2-40B4-BE49-F238E27FC236}">
                <a16:creationId xmlns:a16="http://schemas.microsoft.com/office/drawing/2014/main" id="{A917C914-5B28-4C11-A3DE-3C3067EF2F75}"/>
              </a:ext>
            </a:extLst>
          </p:cNvPr>
          <p:cNvSpPr>
            <a:spLocks noGrp="1"/>
          </p:cNvSpPr>
          <p:nvPr>
            <p:ph type="sldNum" sz="quarter" idx="12"/>
          </p:nvPr>
        </p:nvSpPr>
        <p:spPr/>
        <p:txBody>
          <a:bodyPr/>
          <a:lstStyle>
            <a:lvl1pPr>
              <a:defRPr/>
            </a:lvl1pPr>
          </a:lstStyle>
          <a:p>
            <a:fld id="{CDBBA762-4DFD-4A7A-BDE3-62C3DCE1AD3B}" type="slidenum">
              <a:rPr lang="sl-SI" altLang="sl-SI"/>
              <a:pPr/>
              <a:t>‹#›</a:t>
            </a:fld>
            <a:endParaRPr lang="sl-SI" altLang="sl-SI"/>
          </a:p>
        </p:txBody>
      </p:sp>
    </p:spTree>
    <p:extLst>
      <p:ext uri="{BB962C8B-B14F-4D97-AF65-F5344CB8AC3E}">
        <p14:creationId xmlns:p14="http://schemas.microsoft.com/office/powerpoint/2010/main" val="412670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oAutofit/>
          </a:bodyPr>
          <a:lstStyle>
            <a:lvl1pPr algn="ctr">
              <a:defRPr sz="1700" b="1" cap="all" spc="0" baseline="0"/>
            </a:lvl1pPr>
          </a:lstStyle>
          <a:p>
            <a:r>
              <a:rPr lang="sl-SI"/>
              <a:t>Uredite slog naslova matrice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Content Placeholder 8"/>
          <p:cNvSpPr>
            <a:spLocks noGrp="1"/>
          </p:cNvSpPr>
          <p:nvPr>
            <p:ph sz="quarter" idx="13"/>
          </p:nvPr>
        </p:nvSpPr>
        <p:spPr>
          <a:xfrm>
            <a:off x="1371600" y="1676400"/>
            <a:ext cx="3276600" cy="35052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3">
            <a:extLst>
              <a:ext uri="{FF2B5EF4-FFF2-40B4-BE49-F238E27FC236}">
                <a16:creationId xmlns:a16="http://schemas.microsoft.com/office/drawing/2014/main" id="{BEE1BA66-DC0E-4124-9912-E9041085DE06}"/>
              </a:ext>
            </a:extLst>
          </p:cNvPr>
          <p:cNvSpPr>
            <a:spLocks noGrp="1"/>
          </p:cNvSpPr>
          <p:nvPr>
            <p:ph type="dt" sz="half" idx="14"/>
          </p:nvPr>
        </p:nvSpPr>
        <p:spPr>
          <a:ln/>
        </p:spPr>
        <p:txBody>
          <a:bodyPr/>
          <a:lstStyle>
            <a:lvl1pPr>
              <a:defRPr/>
            </a:lvl1pPr>
          </a:lstStyle>
          <a:p>
            <a:pPr>
              <a:defRPr/>
            </a:pPr>
            <a:fld id="{418F3DCA-B582-49D7-B526-73A6D74D2153}" type="datetimeFigureOut">
              <a:rPr lang="sl-SI"/>
              <a:pPr>
                <a:defRPr/>
              </a:pPr>
              <a:t>3. 06. 2019</a:t>
            </a:fld>
            <a:endParaRPr lang="sl-SI"/>
          </a:p>
        </p:txBody>
      </p:sp>
      <p:sp>
        <p:nvSpPr>
          <p:cNvPr id="6" name="Footer Placeholder 4">
            <a:extLst>
              <a:ext uri="{FF2B5EF4-FFF2-40B4-BE49-F238E27FC236}">
                <a16:creationId xmlns:a16="http://schemas.microsoft.com/office/drawing/2014/main" id="{17BD8D2E-25B3-4481-B428-7A60391C33CC}"/>
              </a:ext>
            </a:extLst>
          </p:cNvPr>
          <p:cNvSpPr>
            <a:spLocks noGrp="1"/>
          </p:cNvSpPr>
          <p:nvPr>
            <p:ph type="ftr" sz="quarter" idx="15"/>
          </p:nvPr>
        </p:nvSpPr>
        <p:spPr/>
        <p:txBody>
          <a:bodyPr/>
          <a:lstStyle>
            <a:lvl1pPr>
              <a:defRPr/>
            </a:lvl1pPr>
          </a:lstStyle>
          <a:p>
            <a:pPr>
              <a:defRPr/>
            </a:pPr>
            <a:endParaRPr lang="sl-SI"/>
          </a:p>
        </p:txBody>
      </p:sp>
      <p:sp>
        <p:nvSpPr>
          <p:cNvPr id="7" name="Slide Number Placeholder 5">
            <a:extLst>
              <a:ext uri="{FF2B5EF4-FFF2-40B4-BE49-F238E27FC236}">
                <a16:creationId xmlns:a16="http://schemas.microsoft.com/office/drawing/2014/main" id="{3FFE789F-054C-4378-B841-8EBE066C6871}"/>
              </a:ext>
            </a:extLst>
          </p:cNvPr>
          <p:cNvSpPr>
            <a:spLocks noGrp="1"/>
          </p:cNvSpPr>
          <p:nvPr>
            <p:ph type="sldNum" sz="quarter" idx="16"/>
          </p:nvPr>
        </p:nvSpPr>
        <p:spPr/>
        <p:txBody>
          <a:bodyPr/>
          <a:lstStyle>
            <a:lvl1pPr>
              <a:defRPr/>
            </a:lvl1pPr>
          </a:lstStyle>
          <a:p>
            <a:fld id="{F11B043D-80FC-44B5-B4BA-E81EF2EE70E1}" type="slidenum">
              <a:rPr lang="sl-SI" altLang="sl-SI"/>
              <a:pPr/>
              <a:t>‹#›</a:t>
            </a:fld>
            <a:endParaRPr lang="sl-SI" altLang="sl-SI"/>
          </a:p>
        </p:txBody>
      </p:sp>
    </p:spTree>
    <p:extLst>
      <p:ext uri="{BB962C8B-B14F-4D97-AF65-F5344CB8AC3E}">
        <p14:creationId xmlns:p14="http://schemas.microsoft.com/office/powerpoint/2010/main" val="359584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5" name="Plaque 9">
            <a:extLst>
              <a:ext uri="{FF2B5EF4-FFF2-40B4-BE49-F238E27FC236}">
                <a16:creationId xmlns:a16="http://schemas.microsoft.com/office/drawing/2014/main" id="{583F2774-2BE4-4784-8B37-B85A0270BCD7}"/>
              </a:ext>
            </a:extLst>
          </p:cNvPr>
          <p:cNvSpPr/>
          <p:nvPr/>
        </p:nvSpPr>
        <p:spPr>
          <a:xfrm>
            <a:off x="1463675" y="1847850"/>
            <a:ext cx="3089275" cy="3089275"/>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4953000" y="1676400"/>
            <a:ext cx="2819400" cy="599440"/>
          </a:xfrm>
        </p:spPr>
        <p:txBody>
          <a:bodyPr>
            <a:noAutofit/>
          </a:bodyPr>
          <a:lstStyle>
            <a:lvl1pPr algn="ctr">
              <a:defRPr sz="1700" b="1" cap="all" spc="0" baseline="0"/>
            </a:lvl1pPr>
          </a:lstStyle>
          <a:p>
            <a:r>
              <a:rPr lang="sl-SI"/>
              <a:t>Uredite slog naslova matrice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rtlCol="0">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l-SI" noProof="0"/>
              <a:t>Kliknite ikono, če želite dodati sliko</a:t>
            </a:r>
            <a:endParaRPr lang="en-US" noProof="0"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6" name="Date Placeholder 4">
            <a:extLst>
              <a:ext uri="{FF2B5EF4-FFF2-40B4-BE49-F238E27FC236}">
                <a16:creationId xmlns:a16="http://schemas.microsoft.com/office/drawing/2014/main" id="{56CAE647-FE05-47F0-B13B-A29F8E3A374D}"/>
              </a:ext>
            </a:extLst>
          </p:cNvPr>
          <p:cNvSpPr>
            <a:spLocks noGrp="1"/>
          </p:cNvSpPr>
          <p:nvPr>
            <p:ph type="dt" sz="half" idx="10"/>
          </p:nvPr>
        </p:nvSpPr>
        <p:spPr/>
        <p:txBody>
          <a:bodyPr/>
          <a:lstStyle>
            <a:lvl1pPr>
              <a:defRPr/>
            </a:lvl1pPr>
          </a:lstStyle>
          <a:p>
            <a:pPr>
              <a:defRPr/>
            </a:pPr>
            <a:fld id="{0796CB90-327A-498A-8351-60BB5650B823}" type="datetimeFigureOut">
              <a:rPr lang="sl-SI"/>
              <a:pPr>
                <a:defRPr/>
              </a:pPr>
              <a:t>3. 06. 2019</a:t>
            </a:fld>
            <a:endParaRPr lang="sl-SI"/>
          </a:p>
        </p:txBody>
      </p:sp>
      <p:sp>
        <p:nvSpPr>
          <p:cNvPr id="7" name="Footer Placeholder 5">
            <a:extLst>
              <a:ext uri="{FF2B5EF4-FFF2-40B4-BE49-F238E27FC236}">
                <a16:creationId xmlns:a16="http://schemas.microsoft.com/office/drawing/2014/main" id="{95B7037E-D3D2-4834-8D25-656853CA3E5D}"/>
              </a:ext>
            </a:extLst>
          </p:cNvPr>
          <p:cNvSpPr>
            <a:spLocks noGrp="1"/>
          </p:cNvSpPr>
          <p:nvPr>
            <p:ph type="ftr" sz="quarter" idx="11"/>
          </p:nvPr>
        </p:nvSpPr>
        <p:spPr/>
        <p:txBody>
          <a:bodyPr/>
          <a:lstStyle>
            <a:lvl1pPr>
              <a:defRPr/>
            </a:lvl1pPr>
          </a:lstStyle>
          <a:p>
            <a:pPr>
              <a:defRPr/>
            </a:pPr>
            <a:endParaRPr lang="sl-SI"/>
          </a:p>
        </p:txBody>
      </p:sp>
      <p:sp>
        <p:nvSpPr>
          <p:cNvPr id="8" name="Slide Number Placeholder 6">
            <a:extLst>
              <a:ext uri="{FF2B5EF4-FFF2-40B4-BE49-F238E27FC236}">
                <a16:creationId xmlns:a16="http://schemas.microsoft.com/office/drawing/2014/main" id="{F29DC5FA-F381-4814-BE0B-8E54203EE07A}"/>
              </a:ext>
            </a:extLst>
          </p:cNvPr>
          <p:cNvSpPr>
            <a:spLocks noGrp="1"/>
          </p:cNvSpPr>
          <p:nvPr>
            <p:ph type="sldNum" sz="quarter" idx="12"/>
          </p:nvPr>
        </p:nvSpPr>
        <p:spPr/>
        <p:txBody>
          <a:bodyPr/>
          <a:lstStyle>
            <a:lvl1pPr>
              <a:defRPr/>
            </a:lvl1pPr>
          </a:lstStyle>
          <a:p>
            <a:fld id="{5A6B4486-A3D1-43EA-A11B-9C7825D20255}" type="slidenum">
              <a:rPr lang="sl-SI" altLang="sl-SI"/>
              <a:pPr/>
              <a:t>‹#›</a:t>
            </a:fld>
            <a:endParaRPr lang="sl-SI" altLang="sl-SI"/>
          </a:p>
        </p:txBody>
      </p:sp>
    </p:spTree>
    <p:extLst>
      <p:ext uri="{BB962C8B-B14F-4D97-AF65-F5344CB8AC3E}">
        <p14:creationId xmlns:p14="http://schemas.microsoft.com/office/powerpoint/2010/main" val="1548114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window3.png">
            <a:extLst>
              <a:ext uri="{FF2B5EF4-FFF2-40B4-BE49-F238E27FC236}">
                <a16:creationId xmlns:a16="http://schemas.microsoft.com/office/drawing/2014/main" id="{687199EE-F52C-4BDA-A306-15FDCB2421E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28BF8A2F-35DA-4591-A78C-CAFC12BBA314}"/>
              </a:ext>
            </a:extLst>
          </p:cNvPr>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sl-SI"/>
              <a:t>Uredite slog naslova matrice</a:t>
            </a:r>
            <a:endParaRPr lang="en-US" dirty="0"/>
          </a:p>
        </p:txBody>
      </p:sp>
      <p:sp>
        <p:nvSpPr>
          <p:cNvPr id="1028" name="Text Placeholder 2">
            <a:extLst>
              <a:ext uri="{FF2B5EF4-FFF2-40B4-BE49-F238E27FC236}">
                <a16:creationId xmlns:a16="http://schemas.microsoft.com/office/drawing/2014/main" id="{9B179163-AEB5-406A-A373-C23E971F74FF}"/>
              </a:ext>
            </a:extLst>
          </p:cNvPr>
          <p:cNvSpPr>
            <a:spLocks noGrp="1"/>
          </p:cNvSpPr>
          <p:nvPr>
            <p:ph type="body" idx="1"/>
          </p:nvPr>
        </p:nvSpPr>
        <p:spPr bwMode="auto">
          <a:xfrm>
            <a:off x="1371600" y="2057400"/>
            <a:ext cx="640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l-SI" altLang="sl-SI"/>
              <a:t>Uredite sloge besedila matrice</a:t>
            </a:r>
          </a:p>
          <a:p>
            <a:pPr lvl="1"/>
            <a:r>
              <a:rPr lang="sl-SI" altLang="sl-SI"/>
              <a:t>Druga raven</a:t>
            </a:r>
          </a:p>
          <a:p>
            <a:pPr lvl="2"/>
            <a:r>
              <a:rPr lang="sl-SI" altLang="sl-SI"/>
              <a:t>Tretja raven</a:t>
            </a:r>
          </a:p>
          <a:p>
            <a:pPr lvl="3"/>
            <a:r>
              <a:rPr lang="sl-SI" altLang="sl-SI"/>
              <a:t>Četrta raven</a:t>
            </a:r>
          </a:p>
          <a:p>
            <a:pPr lvl="4"/>
            <a:r>
              <a:rPr lang="sl-SI" altLang="sl-SI"/>
              <a:t>Peta raven</a:t>
            </a:r>
            <a:endParaRPr lang="en-US" altLang="sl-SI"/>
          </a:p>
        </p:txBody>
      </p:sp>
      <p:sp>
        <p:nvSpPr>
          <p:cNvPr id="4" name="Date Placeholder 3">
            <a:extLst>
              <a:ext uri="{FF2B5EF4-FFF2-40B4-BE49-F238E27FC236}">
                <a16:creationId xmlns:a16="http://schemas.microsoft.com/office/drawing/2014/main" id="{565070B4-FD74-4BB6-858C-31518343088A}"/>
              </a:ext>
            </a:extLst>
          </p:cNvPr>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fontAlgn="auto">
              <a:spcBef>
                <a:spcPts val="0"/>
              </a:spcBef>
              <a:spcAft>
                <a:spcPts val="0"/>
              </a:spcAft>
              <a:defRPr sz="1100" baseline="0" smtClean="0">
                <a:solidFill>
                  <a:schemeClr val="accent1">
                    <a:lumMod val="60000"/>
                    <a:lumOff val="40000"/>
                  </a:schemeClr>
                </a:solidFill>
                <a:latin typeface="+mn-lt"/>
                <a:cs typeface="+mn-cs"/>
              </a:defRPr>
            </a:lvl1pPr>
          </a:lstStyle>
          <a:p>
            <a:pPr>
              <a:defRPr/>
            </a:pPr>
            <a:fld id="{05312263-4092-4CE0-8DF3-0183BC686F19}" type="datetimeFigureOut">
              <a:rPr lang="sl-SI"/>
              <a:pPr>
                <a:defRPr/>
              </a:pPr>
              <a:t>3. 06. 2019</a:t>
            </a:fld>
            <a:endParaRPr lang="sl-SI"/>
          </a:p>
        </p:txBody>
      </p:sp>
      <p:sp>
        <p:nvSpPr>
          <p:cNvPr id="5" name="Footer Placeholder 4">
            <a:extLst>
              <a:ext uri="{FF2B5EF4-FFF2-40B4-BE49-F238E27FC236}">
                <a16:creationId xmlns:a16="http://schemas.microsoft.com/office/drawing/2014/main" id="{18209487-45A2-472B-9327-1173AEBCA247}"/>
              </a:ext>
            </a:extLst>
          </p:cNvPr>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fontAlgn="auto">
              <a:spcBef>
                <a:spcPts val="0"/>
              </a:spcBef>
              <a:spcAft>
                <a:spcPts val="0"/>
              </a:spcAft>
              <a:defRPr sz="1100" baseline="0">
                <a:solidFill>
                  <a:schemeClr val="accent1">
                    <a:lumMod val="60000"/>
                    <a:lumOff val="40000"/>
                  </a:schemeClr>
                </a:solidFill>
                <a:latin typeface="+mn-lt"/>
                <a:cs typeface="+mn-cs"/>
              </a:defRPr>
            </a:lvl1pPr>
          </a:lstStyle>
          <a:p>
            <a:pPr>
              <a:defRPr/>
            </a:pPr>
            <a:endParaRPr lang="sl-SI"/>
          </a:p>
        </p:txBody>
      </p:sp>
      <p:sp>
        <p:nvSpPr>
          <p:cNvPr id="6" name="Slide Number Placeholder 5">
            <a:extLst>
              <a:ext uri="{FF2B5EF4-FFF2-40B4-BE49-F238E27FC236}">
                <a16:creationId xmlns:a16="http://schemas.microsoft.com/office/drawing/2014/main" id="{771990DE-E361-40F2-A74C-11EB6CA9CEBD}"/>
              </a:ext>
            </a:extLst>
          </p:cNvPr>
          <p:cNvSpPr>
            <a:spLocks noGrp="1"/>
          </p:cNvSpPr>
          <p:nvPr>
            <p:ph type="sldNum" sz="quarter" idx="4"/>
          </p:nvPr>
        </p:nvSpPr>
        <p:spPr bwMode="white">
          <a:xfrm>
            <a:off x="6675438" y="63642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C6BC9C"/>
                </a:solidFill>
              </a:defRPr>
            </a:lvl1pPr>
          </a:lstStyle>
          <a:p>
            <a:fld id="{E419A77E-B646-462A-A6ED-4CAA00F6CA9A}" type="slidenum">
              <a:rPr lang="sl-SI" altLang="sl-SI"/>
              <a:pPr/>
              <a:t>‹#›</a:t>
            </a:fld>
            <a:endParaRPr lang="sl-SI" altLang="sl-SI"/>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03" r:id="rId7"/>
    <p:sldLayoutId id="2147483704" r:id="rId8"/>
    <p:sldLayoutId id="2147483713" r:id="rId9"/>
    <p:sldLayoutId id="2147483705" r:id="rId10"/>
    <p:sldLayoutId id="2147483706" r:id="rId11"/>
  </p:sldLayoutIdLst>
  <p:txStyles>
    <p:titleStyle>
      <a:lvl1pPr algn="ctr" rtl="0" fontAlgn="base">
        <a:spcBef>
          <a:spcPct val="0"/>
        </a:spcBef>
        <a:spcAft>
          <a:spcPct val="0"/>
        </a:spcAft>
        <a:defRPr sz="3600" kern="1200" cap="all" spc="300">
          <a:solidFill>
            <a:schemeClr val="tx1"/>
          </a:solidFill>
          <a:latin typeface="+mj-lt"/>
          <a:ea typeface="+mj-ea"/>
          <a:cs typeface="+mj-cs"/>
        </a:defRPr>
      </a:lvl1pPr>
      <a:lvl2pPr algn="ctr" rtl="0" fontAlgn="base">
        <a:spcBef>
          <a:spcPct val="0"/>
        </a:spcBef>
        <a:spcAft>
          <a:spcPct val="0"/>
        </a:spcAft>
        <a:defRPr sz="3600">
          <a:solidFill>
            <a:schemeClr val="tx1"/>
          </a:solidFill>
          <a:latin typeface="Garamond" panose="02020404030301010803" pitchFamily="18" charset="0"/>
        </a:defRPr>
      </a:lvl2pPr>
      <a:lvl3pPr algn="ctr" rtl="0" fontAlgn="base">
        <a:spcBef>
          <a:spcPct val="0"/>
        </a:spcBef>
        <a:spcAft>
          <a:spcPct val="0"/>
        </a:spcAft>
        <a:defRPr sz="3600">
          <a:solidFill>
            <a:schemeClr val="tx1"/>
          </a:solidFill>
          <a:latin typeface="Garamond" panose="02020404030301010803" pitchFamily="18" charset="0"/>
        </a:defRPr>
      </a:lvl3pPr>
      <a:lvl4pPr algn="ctr" rtl="0" fontAlgn="base">
        <a:spcBef>
          <a:spcPct val="0"/>
        </a:spcBef>
        <a:spcAft>
          <a:spcPct val="0"/>
        </a:spcAft>
        <a:defRPr sz="3600">
          <a:solidFill>
            <a:schemeClr val="tx1"/>
          </a:solidFill>
          <a:latin typeface="Garamond" panose="02020404030301010803" pitchFamily="18" charset="0"/>
        </a:defRPr>
      </a:lvl4pPr>
      <a:lvl5pPr algn="ctr" rtl="0" fontAlgn="base">
        <a:spcBef>
          <a:spcPct val="0"/>
        </a:spcBef>
        <a:spcAft>
          <a:spcPct val="0"/>
        </a:spcAft>
        <a:defRPr sz="3600">
          <a:solidFill>
            <a:schemeClr val="tx1"/>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indent="-273050" algn="l" rtl="0" fontAlgn="base">
        <a:lnSpc>
          <a:spcPct val="150000"/>
        </a:lnSpc>
        <a:spcBef>
          <a:spcPct val="20000"/>
        </a:spcBef>
        <a:spcAft>
          <a:spcPct val="0"/>
        </a:spcAft>
        <a:buFont typeface="Wingdings" panose="05000000000000000000" pitchFamily="2" charset="2"/>
        <a:buChar char="v"/>
        <a:defRPr kern="1200">
          <a:solidFill>
            <a:schemeClr val="tx1"/>
          </a:solidFill>
          <a:latin typeface="+mn-lt"/>
          <a:ea typeface="+mn-ea"/>
          <a:cs typeface="+mn-cs"/>
        </a:defRPr>
      </a:lvl1pPr>
      <a:lvl2pPr marL="742950" indent="-228600" algn="l"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clarus.si/"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l.wikipedia.org/wiki/Carl_Benz" TargetMode="External"/><Relationship Id="rId2" Type="http://schemas.openxmlformats.org/officeDocument/2006/relationships/hyperlink" Target="http://sl.wikipedia.org/wiki/Zgodovina_avtomobila" TargetMode="External"/><Relationship Id="rId1" Type="http://schemas.openxmlformats.org/officeDocument/2006/relationships/slideLayout" Target="../slideLayouts/slideLayout2.xml"/><Relationship Id="rId5" Type="http://schemas.openxmlformats.org/officeDocument/2006/relationships/hyperlink" Target="http://www.youtube.com/watch?v=orkHFQCqL1M" TargetMode="External"/><Relationship Id="rId4" Type="http://schemas.openxmlformats.org/officeDocument/2006/relationships/hyperlink" Target="http://www.youtube.com/watch?v=4nSxArcTt8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282459-5776-405F-81B9-17E0525D2880}"/>
              </a:ext>
            </a:extLst>
          </p:cNvPr>
          <p:cNvSpPr>
            <a:spLocks noGrp="1"/>
          </p:cNvSpPr>
          <p:nvPr>
            <p:ph type="ctrTitle"/>
          </p:nvPr>
        </p:nvSpPr>
        <p:spPr>
          <a:xfrm>
            <a:off x="1331640" y="1772816"/>
            <a:ext cx="6400800" cy="1295400"/>
          </a:xfrm>
          <a:effectLst>
            <a:glow rad="139700">
              <a:schemeClr val="accent3">
                <a:satMod val="175000"/>
                <a:alpha val="40000"/>
              </a:schemeClr>
            </a:glow>
          </a:effectLst>
          <a:scene3d>
            <a:camera prst="perspectiveAbove"/>
            <a:lightRig rig="threePt" dir="t"/>
          </a:scene3d>
        </p:spPr>
        <p:style>
          <a:lnRef idx="2">
            <a:schemeClr val="accent2"/>
          </a:lnRef>
          <a:fillRef idx="1">
            <a:schemeClr val="lt1"/>
          </a:fillRef>
          <a:effectRef idx="0">
            <a:schemeClr val="accent2"/>
          </a:effectRef>
          <a:fontRef idx="minor">
            <a:schemeClr val="dk1"/>
          </a:fontRef>
        </p:style>
        <p:txBody>
          <a:bodyPr anchor="ctr"/>
          <a:lstStyle/>
          <a:p>
            <a:pPr fontAlgn="auto">
              <a:spcAft>
                <a:spcPts val="0"/>
              </a:spcAft>
              <a:defRPr/>
            </a:pPr>
            <a:r>
              <a:rPr lang="sl-SI" sz="32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PRVI AVTOMOBILI</a:t>
            </a:r>
          </a:p>
        </p:txBody>
      </p:sp>
      <p:sp>
        <p:nvSpPr>
          <p:cNvPr id="3" name="Podnaslov 2">
            <a:extLst>
              <a:ext uri="{FF2B5EF4-FFF2-40B4-BE49-F238E27FC236}">
                <a16:creationId xmlns:a16="http://schemas.microsoft.com/office/drawing/2014/main" id="{ED1AF327-39FF-40A1-B780-CA33545305E6}"/>
              </a:ext>
            </a:extLst>
          </p:cNvPr>
          <p:cNvSpPr>
            <a:spLocks noGrp="1"/>
          </p:cNvSpPr>
          <p:nvPr>
            <p:ph type="subTitle" idx="1"/>
          </p:nvPr>
        </p:nvSpPr>
        <p:spPr>
          <a:xfrm>
            <a:off x="2555776" y="3717032"/>
            <a:ext cx="4013200" cy="1463660"/>
          </a:xfrm>
        </p:spPr>
        <p:txBody>
          <a:bodyPr rtlCol="0">
            <a:noAutofit/>
          </a:bodyPr>
          <a:lstStyle/>
          <a:p>
            <a:pPr fontAlgn="auto">
              <a:lnSpc>
                <a:spcPct val="100000"/>
              </a:lnSpc>
              <a:spcAft>
                <a:spcPts val="0"/>
              </a:spcAft>
              <a:defRPr/>
            </a:pPr>
            <a:r>
              <a:rPr lang="sl-SI" b="1" i="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Predstavitev: Zgodovina avtomobilizma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02F55D-8623-4D1F-BFFE-AA5301838115}"/>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87A6CF37-07F7-41B9-B95E-8F2CB7DAB412}"/>
              </a:ext>
            </a:extLst>
          </p:cNvPr>
          <p:cNvSpPr>
            <a:spLocks noGrp="1"/>
          </p:cNvSpPr>
          <p:nvPr>
            <p:ph idx="1"/>
          </p:nvPr>
        </p:nvSpPr>
        <p:spPr>
          <a:xfrm>
            <a:off x="1371600" y="2438400"/>
            <a:ext cx="6400800" cy="3048000"/>
          </a:xfrm>
        </p:spPr>
        <p:txBody>
          <a:bodyPr rtlCol="0">
            <a:normAutofit/>
          </a:bodyPr>
          <a:lstStyle/>
          <a:p>
            <a:pPr indent="-274320" fontAlgn="auto">
              <a:spcAft>
                <a:spcPts val="0"/>
              </a:spcAft>
              <a:defRPr/>
            </a:pPr>
            <a:r>
              <a:rPr lang="sl-SI" sz="2000" dirty="0"/>
              <a:t>Les kot tradicionalno gradivo je zamenjala pločevina.</a:t>
            </a:r>
          </a:p>
          <a:p>
            <a:pPr indent="0" fontAlgn="auto">
              <a:spcAft>
                <a:spcPts val="0"/>
              </a:spcAft>
              <a:buFont typeface="Wingdings" panose="05000000000000000000" pitchFamily="2" charset="2"/>
              <a:buNone/>
              <a:defRPr/>
            </a:pPr>
            <a:endParaRPr lang="sl-SI" sz="2000" dirty="0"/>
          </a:p>
          <a:p>
            <a:pPr indent="-274320" fontAlgn="auto">
              <a:spcAft>
                <a:spcPts val="0"/>
              </a:spcAft>
              <a:defRPr/>
            </a:pPr>
            <a:r>
              <a:rPr lang="sl-SI" sz="2000" dirty="0"/>
              <a:t>V dvajsetih letih so se pojavile novosti  to so bile: spredaj pokončen hladilnik, dolge blatnike, povezane s stopnicami, poševna vetrobranska stekla in zaprte stranske stene.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692870E5-7FC7-4460-9B36-D7802D207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9D2BDA-E236-4699-8C1B-043A96D00BE3}"/>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Največja revolucija</a:t>
            </a:r>
          </a:p>
        </p:txBody>
      </p:sp>
      <p:sp>
        <p:nvSpPr>
          <p:cNvPr id="3" name="Ograda vsebine 2">
            <a:extLst>
              <a:ext uri="{FF2B5EF4-FFF2-40B4-BE49-F238E27FC236}">
                <a16:creationId xmlns:a16="http://schemas.microsoft.com/office/drawing/2014/main" id="{589BED74-F64B-4098-8F54-2A73A7008F6D}"/>
              </a:ext>
            </a:extLst>
          </p:cNvPr>
          <p:cNvSpPr>
            <a:spLocks noGrp="1"/>
          </p:cNvSpPr>
          <p:nvPr>
            <p:ph idx="1"/>
          </p:nvPr>
        </p:nvSpPr>
        <p:spPr>
          <a:xfrm>
            <a:off x="1371600" y="2438400"/>
            <a:ext cx="6400800" cy="3048000"/>
          </a:xfrm>
        </p:spPr>
        <p:txBody>
          <a:bodyPr/>
          <a:lstStyle/>
          <a:p>
            <a:r>
              <a:rPr lang="sl-SI" altLang="sl-SI" sz="2000"/>
              <a:t>V zgodovini avtomobilizma se je zgodila proti koncu 19. stoletja.</a:t>
            </a:r>
          </a:p>
          <a:p>
            <a:r>
              <a:rPr lang="sl-SI" altLang="sl-SI" sz="2000"/>
              <a:t>Karl Benz izumil bencinski motor in ga kasneje vgradil v vozilo. </a:t>
            </a:r>
          </a:p>
          <a:p>
            <a:r>
              <a:rPr lang="sl-SI" altLang="sl-SI" sz="2000"/>
              <a:t>leta 1889, sta druga dva Nemca, Gottlieb  Dimler in Wihelm  Maybach, naredila avtomobil na štirih kolesih.</a:t>
            </a:r>
          </a:p>
          <a:p>
            <a:endParaRPr lang="sl-SI" altLang="sl-SI" sz="2000"/>
          </a:p>
          <a:p>
            <a:endParaRPr lang="sl-SI" altLang="sl-SI"/>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76ED73-9A16-4FD4-B84C-5EE8F659419D}"/>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87A5AFA9-00C9-4369-9374-9C7B448C9BDD}"/>
              </a:ext>
            </a:extLst>
          </p:cNvPr>
          <p:cNvSpPr>
            <a:spLocks noGrp="1"/>
          </p:cNvSpPr>
          <p:nvPr>
            <p:ph idx="1"/>
          </p:nvPr>
        </p:nvSpPr>
        <p:spPr>
          <a:xfrm>
            <a:off x="1331913" y="2205038"/>
            <a:ext cx="6400800" cy="3119437"/>
          </a:xfrm>
        </p:spPr>
        <p:txBody>
          <a:bodyPr rtlCol="0">
            <a:noAutofit/>
          </a:bodyPr>
          <a:lstStyle/>
          <a:p>
            <a:pPr indent="-274320" fontAlgn="auto">
              <a:spcAft>
                <a:spcPts val="0"/>
              </a:spcAft>
              <a:defRPr/>
            </a:pPr>
            <a:r>
              <a:rPr lang="sl-SI" sz="2400" dirty="0"/>
              <a:t>Torej je avtomobil prav gotovo nemška iznajdba. A da je postal takšen, kot ga poznamo danes, so prispevali številni konstruktorji</a:t>
            </a:r>
          </a:p>
          <a:p>
            <a:pPr indent="0" fontAlgn="auto">
              <a:spcAft>
                <a:spcPts val="0"/>
              </a:spcAft>
              <a:buFont typeface="Wingdings" panose="05000000000000000000" pitchFamily="2" charset="2"/>
              <a:buNone/>
              <a:defRPr/>
            </a:pPr>
            <a:endParaRPr lang="sl-SI" sz="2400" dirty="0"/>
          </a:p>
          <a:p>
            <a:pPr indent="-274320" fontAlgn="auto">
              <a:spcAft>
                <a:spcPts val="0"/>
              </a:spcAft>
              <a:defRPr/>
            </a:pPr>
            <a:r>
              <a:rPr lang="sl-SI" sz="2400" dirty="0"/>
              <a:t>Predvsem pa so bili prvi avtomobili prej podobni kočijam brez vprege, kot sodobnim avtomobilov.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1FC605-3B9C-43F8-8084-EB7B98EE3049}"/>
              </a:ext>
            </a:extLst>
          </p:cNvPr>
          <p:cNvSpPr>
            <a:spLocks noGrp="1"/>
          </p:cNvSpPr>
          <p:nvPr>
            <p:ph type="title"/>
          </p:nvPr>
        </p:nvSpPr>
        <p:spPr>
          <a:xfrm>
            <a:off x="971600" y="1196752"/>
            <a:ext cx="7056784" cy="901824"/>
          </a:xfrm>
        </p:spPr>
        <p:txBody>
          <a:bodyPr>
            <a:noAutofit/>
          </a:bodyPr>
          <a:lstStyle/>
          <a:p>
            <a:pPr fontAlgn="auto">
              <a:spcAft>
                <a:spcPts val="0"/>
              </a:spcAft>
              <a:defRPr/>
            </a:pPr>
            <a:r>
              <a:rPr lang="sl-SI" sz="3000"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Gottlieb Daimler in Carl Benz </a:t>
            </a:r>
          </a:p>
        </p:txBody>
      </p:sp>
      <p:sp>
        <p:nvSpPr>
          <p:cNvPr id="3" name="Ograda vsebine 2">
            <a:extLst>
              <a:ext uri="{FF2B5EF4-FFF2-40B4-BE49-F238E27FC236}">
                <a16:creationId xmlns:a16="http://schemas.microsoft.com/office/drawing/2014/main" id="{35A15E50-EC3D-470B-BF32-8D4A0535F4A5}"/>
              </a:ext>
            </a:extLst>
          </p:cNvPr>
          <p:cNvSpPr>
            <a:spLocks noGrp="1"/>
          </p:cNvSpPr>
          <p:nvPr>
            <p:ph idx="1"/>
          </p:nvPr>
        </p:nvSpPr>
        <p:spPr>
          <a:xfrm>
            <a:off x="1371600" y="2438400"/>
            <a:ext cx="6400800" cy="3048000"/>
          </a:xfrm>
        </p:spPr>
        <p:txBody>
          <a:bodyPr/>
          <a:lstStyle/>
          <a:p>
            <a:r>
              <a:rPr lang="sl-SI" altLang="sl-SI" sz="2400"/>
              <a:t>veliki legendi svetovnega avtomobilizma in soustvarjalca znamke Mercedes-Benz.</a:t>
            </a:r>
          </a:p>
          <a:p>
            <a:endParaRPr lang="sl-SI" altLang="sl-SI" sz="2400"/>
          </a:p>
          <a:p>
            <a:r>
              <a:rPr lang="sl-SI" altLang="sl-SI" sz="2400"/>
              <a:t>med seboj se nista nikoli poznala, sta si pa delila skupno zanimanje za motorje </a:t>
            </a:r>
          </a:p>
          <a:p>
            <a:endParaRPr lang="sl-SI" altLang="sl-SI"/>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BEE9ABED-B873-4407-896C-56266349E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7536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slov 1">
            <a:extLst>
              <a:ext uri="{FF2B5EF4-FFF2-40B4-BE49-F238E27FC236}">
                <a16:creationId xmlns:a16="http://schemas.microsoft.com/office/drawing/2014/main" id="{AF3ECBC9-990B-42CE-BD02-05DE00A0AD5E}"/>
              </a:ext>
            </a:extLst>
          </p:cNvPr>
          <p:cNvSpPr>
            <a:spLocks noGrp="1"/>
          </p:cNvSpPr>
          <p:nvPr>
            <p:ph type="title"/>
          </p:nvPr>
        </p:nvSpPr>
        <p:spPr>
          <a:xfrm>
            <a:off x="10147" y="14288"/>
            <a:ext cx="5752728" cy="936104"/>
          </a:xfrm>
        </p:spPr>
        <p:txBody>
          <a:bodyPr>
            <a:normAutofit fontScale="90000"/>
          </a:bodyPr>
          <a:lstStyle/>
          <a:p>
            <a:pPr fontAlgn="auto">
              <a:spcAft>
                <a:spcPts val="0"/>
              </a:spcAft>
              <a:defRPr/>
            </a:pPr>
            <a:r>
              <a:rPr lang="sl-SI" b="1" spc="0" dirty="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rPr>
              <a:t>IZ ZGODOVINE AVTOMOBILSKIH TOVARN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9131FE-7382-4C7A-AABF-CF1DBC6FC685}"/>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Carl </a:t>
            </a:r>
            <a:r>
              <a:rPr lang="sl-SI" b="1"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benz</a:t>
            </a:r>
            <a:endPar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Ograda vsebine 2">
            <a:extLst>
              <a:ext uri="{FF2B5EF4-FFF2-40B4-BE49-F238E27FC236}">
                <a16:creationId xmlns:a16="http://schemas.microsoft.com/office/drawing/2014/main" id="{C64D8AA7-2ADD-47D7-8089-2ADD2D2AE4F2}"/>
              </a:ext>
            </a:extLst>
          </p:cNvPr>
          <p:cNvSpPr>
            <a:spLocks noGrp="1"/>
          </p:cNvSpPr>
          <p:nvPr>
            <p:ph idx="1"/>
          </p:nvPr>
        </p:nvSpPr>
        <p:spPr>
          <a:xfrm>
            <a:off x="1371600" y="2438400"/>
            <a:ext cx="6400800" cy="3048000"/>
          </a:xfrm>
        </p:spPr>
        <p:txBody>
          <a:bodyPr/>
          <a:lstStyle/>
          <a:p>
            <a:r>
              <a:rPr lang="sl-SI" altLang="sl-SI" sz="2400"/>
              <a:t>rojen leta 1844  v Nemčiji  kot sin strojevodje</a:t>
            </a:r>
          </a:p>
          <a:p>
            <a:endParaRPr lang="sl-SI" altLang="sl-SI" sz="2400"/>
          </a:p>
          <a:p>
            <a:r>
              <a:rPr lang="sl-SI" altLang="sl-SI" sz="2400"/>
              <a:t>Pri sedemindvajsetih letih ustanovil lastno mehanično delavnico</a:t>
            </a:r>
          </a:p>
          <a:p>
            <a:endParaRPr lang="sl-SI" altLang="sl-SI" sz="2400"/>
          </a:p>
        </p:txBody>
      </p:sp>
      <p:pic>
        <p:nvPicPr>
          <p:cNvPr id="8196" name="Picture 4">
            <a:extLst>
              <a:ext uri="{FF2B5EF4-FFF2-40B4-BE49-F238E27FC236}">
                <a16:creationId xmlns:a16="http://schemas.microsoft.com/office/drawing/2014/main" id="{A5E7BD0A-A4D1-4B62-97E6-E0A15613E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221163"/>
            <a:ext cx="3600450"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circle(in)">
                                      <p:cBhvr>
                                        <p:cTn id="37"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17BEA4-4F55-46B8-96ED-C4F2C2C1AAA0}"/>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1CB71D88-8667-4D86-A248-7459217806AD}"/>
              </a:ext>
            </a:extLst>
          </p:cNvPr>
          <p:cNvSpPr>
            <a:spLocks noGrp="1"/>
          </p:cNvSpPr>
          <p:nvPr>
            <p:ph idx="1"/>
          </p:nvPr>
        </p:nvSpPr>
        <p:spPr>
          <a:xfrm>
            <a:off x="1371600" y="2438400"/>
            <a:ext cx="6400800" cy="3048000"/>
          </a:xfrm>
        </p:spPr>
        <p:txBody>
          <a:bodyPr/>
          <a:lstStyle/>
          <a:p>
            <a:r>
              <a:rPr lang="sl-SI" altLang="sl-SI" sz="2400"/>
              <a:t>Benz ni izdelal lasten avtomobil</a:t>
            </a:r>
          </a:p>
          <a:p>
            <a:endParaRPr lang="sl-SI" altLang="sl-SI" sz="2400"/>
          </a:p>
          <a:p>
            <a:r>
              <a:rPr lang="sl-SI" altLang="sl-SI" sz="2400"/>
              <a:t>Za svojo prvo motorno vozilo si je Benz leta 1886 izbral trikolesnik </a:t>
            </a:r>
          </a:p>
          <a:p>
            <a:endParaRPr lang="sl-SI" altLang="sl-SI"/>
          </a:p>
          <a:p>
            <a:endParaRPr lang="sl-SI" altLang="sl-SI"/>
          </a:p>
          <a:p>
            <a:endParaRPr lang="sl-SI" altLang="sl-SI"/>
          </a:p>
        </p:txBody>
      </p:sp>
      <p:pic>
        <p:nvPicPr>
          <p:cNvPr id="9218" name="Picture 2">
            <a:extLst>
              <a:ext uri="{FF2B5EF4-FFF2-40B4-BE49-F238E27FC236}">
                <a16:creationId xmlns:a16="http://schemas.microsoft.com/office/drawing/2014/main" id="{DD25F23F-D027-4A7F-B408-9C44D9121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24744"/>
            <a:ext cx="2304256" cy="2450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extLst>
              <a:ext uri="{FF2B5EF4-FFF2-40B4-BE49-F238E27FC236}">
                <a16:creationId xmlns:a16="http://schemas.microsoft.com/office/drawing/2014/main" id="{1136D646-E593-4700-B0FC-12A8A449C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916" y="4365104"/>
            <a:ext cx="3024336" cy="1906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Effect transition="in" filter="circle(in)">
                                      <p:cBhvr>
                                        <p:cTn id="19" dur="2000"/>
                                        <p:tgtEl>
                                          <p:spTgt spid="92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circle(in)">
                                      <p:cBhvr>
                                        <p:cTn id="24"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3D46BE4-050F-4D2B-B131-006AB896C49C}"/>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GOTTLIEB DAIMLER</a:t>
            </a:r>
          </a:p>
        </p:txBody>
      </p:sp>
      <p:sp>
        <p:nvSpPr>
          <p:cNvPr id="3" name="Ograda vsebine 2">
            <a:extLst>
              <a:ext uri="{FF2B5EF4-FFF2-40B4-BE49-F238E27FC236}">
                <a16:creationId xmlns:a16="http://schemas.microsoft.com/office/drawing/2014/main" id="{C9380E7D-0A78-403F-9DE5-6C152C87B4C3}"/>
              </a:ext>
            </a:extLst>
          </p:cNvPr>
          <p:cNvSpPr>
            <a:spLocks noGrp="1"/>
          </p:cNvSpPr>
          <p:nvPr>
            <p:ph idx="1"/>
          </p:nvPr>
        </p:nvSpPr>
        <p:spPr>
          <a:xfrm>
            <a:off x="1371600" y="2438400"/>
            <a:ext cx="6400800" cy="3048000"/>
          </a:xfrm>
        </p:spPr>
        <p:txBody>
          <a:bodyPr/>
          <a:lstStyle/>
          <a:p>
            <a:r>
              <a:rPr lang="sv-SE" altLang="sl-SI" sz="2400"/>
              <a:t>rojen leta 1834 v Nemčiji in sicer sin pekovskega mojstra.</a:t>
            </a:r>
            <a:endParaRPr lang="sl-SI" altLang="sl-SI" sz="2400"/>
          </a:p>
          <a:p>
            <a:endParaRPr lang="sl-SI" altLang="sl-SI" sz="2400"/>
          </a:p>
          <a:p>
            <a:r>
              <a:rPr lang="sl-SI" altLang="sl-SI" sz="2400"/>
              <a:t>Ko je opravil študij strojništva, je dve leti delal v strojni tovarni v Angliji</a:t>
            </a:r>
          </a:p>
          <a:p>
            <a:endParaRPr lang="sl-SI" altLang="sl-SI"/>
          </a:p>
          <a:p>
            <a:endParaRPr lang="sl-SI" altLang="sl-SI"/>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82573847-86DA-4F53-977D-611F4F01B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427BCB-7096-4C38-A29F-584C45926305}"/>
              </a:ext>
            </a:extLst>
          </p:cNvPr>
          <p:cNvSpPr>
            <a:spLocks noGrp="1"/>
          </p:cNvSpPr>
          <p:nvPr>
            <p:ph type="title"/>
          </p:nvPr>
        </p:nvSpPr>
        <p:spPr/>
        <p:txBody>
          <a:bodyPr>
            <a:normAutofit fontScale="90000"/>
          </a:bodyPr>
          <a:lstStyle/>
          <a:p>
            <a:pPr fontAlgn="auto">
              <a:spcAft>
                <a:spcPts val="0"/>
              </a:spcAft>
              <a:defRPr/>
            </a:pPr>
            <a:r>
              <a:rPr lang="sl-SI"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ZGODOVINA  AVTOMOBLIZMA</a:t>
            </a:r>
          </a:p>
        </p:txBody>
      </p:sp>
      <p:sp>
        <p:nvSpPr>
          <p:cNvPr id="3" name="Ograda vsebine 2">
            <a:extLst>
              <a:ext uri="{FF2B5EF4-FFF2-40B4-BE49-F238E27FC236}">
                <a16:creationId xmlns:a16="http://schemas.microsoft.com/office/drawing/2014/main" id="{F13D4C80-B8C3-4B06-B4E5-4F5F934099BA}"/>
              </a:ext>
            </a:extLst>
          </p:cNvPr>
          <p:cNvSpPr>
            <a:spLocks noGrp="1"/>
          </p:cNvSpPr>
          <p:nvPr>
            <p:ph idx="1"/>
          </p:nvPr>
        </p:nvSpPr>
        <p:spPr>
          <a:xfrm>
            <a:off x="1371600" y="2438400"/>
            <a:ext cx="6400800" cy="3048000"/>
          </a:xfrm>
        </p:spPr>
        <p:txBody>
          <a:bodyPr/>
          <a:lstStyle/>
          <a:p>
            <a:r>
              <a:rPr lang="sl-SI" altLang="sl-SI" sz="2400"/>
              <a:t>Zgodovina avtomobilizma ni le zgodovina avtomobila, kakršnega poznamo danes, sega namreč mnogo dlje nazaj – v čas, ko so ljudje za prenos svojih bremen uporabljali vozičke in vozove, za pogon pa veter, roke in noge.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E308A3-C8D0-432D-AC0D-164A5B58CB3D}"/>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6E446DCC-9AB8-4A99-A9DB-B0317FA639B3}"/>
              </a:ext>
            </a:extLst>
          </p:cNvPr>
          <p:cNvSpPr>
            <a:spLocks noGrp="1"/>
          </p:cNvSpPr>
          <p:nvPr>
            <p:ph idx="1"/>
          </p:nvPr>
        </p:nvSpPr>
        <p:spPr>
          <a:xfrm>
            <a:off x="1371600" y="2438400"/>
            <a:ext cx="6400800" cy="3048000"/>
          </a:xfrm>
        </p:spPr>
        <p:txBody>
          <a:bodyPr/>
          <a:lstStyle/>
          <a:p>
            <a:r>
              <a:rPr lang="sl-SI" altLang="sl-SI" sz="2400"/>
              <a:t>V Nemčiji  izdelal hitro delujoči bencinski motor. </a:t>
            </a:r>
          </a:p>
          <a:p>
            <a:endParaRPr lang="sl-SI" altLang="sl-SI" sz="2400"/>
          </a:p>
          <a:p>
            <a:r>
              <a:rPr lang="sl-SI" altLang="sl-SI" sz="2400"/>
              <a:t>Čez tri leta je Daimler izdelal prvi znani štirikolesni avtomobil nasploh.</a:t>
            </a:r>
          </a:p>
          <a:p>
            <a:endParaRPr lang="sl-SI" altLang="sl-SI" sz="2400"/>
          </a:p>
        </p:txBody>
      </p:sp>
      <p:pic>
        <p:nvPicPr>
          <p:cNvPr id="12290" name="Picture 2">
            <a:extLst>
              <a:ext uri="{FF2B5EF4-FFF2-40B4-BE49-F238E27FC236}">
                <a16:creationId xmlns:a16="http://schemas.microsoft.com/office/drawing/2014/main" id="{4CCEE1C9-4F15-43AE-A1A8-A6D3EE7F0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3429001"/>
            <a:ext cx="2268238"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circle(in)">
                                      <p:cBhvr>
                                        <p:cTn id="19"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46A9874-5402-4BFE-BE65-C915D55DA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67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E3B0E5-8A67-45F2-9B3C-D6C453B4E8EE}"/>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70FA5169-A504-4474-BBED-A865840ED37B}"/>
              </a:ext>
            </a:extLst>
          </p:cNvPr>
          <p:cNvSpPr>
            <a:spLocks noGrp="1"/>
          </p:cNvSpPr>
          <p:nvPr>
            <p:ph idx="1"/>
          </p:nvPr>
        </p:nvSpPr>
        <p:spPr>
          <a:xfrm>
            <a:off x="1371600" y="2438400"/>
            <a:ext cx="6400800" cy="3048000"/>
          </a:xfrm>
        </p:spPr>
        <p:txBody>
          <a:bodyPr/>
          <a:lstStyle/>
          <a:p>
            <a:r>
              <a:rPr lang="sl-SI" altLang="sl-SI" sz="2000"/>
              <a:t>Daimler je nato opustil obliko kočije in za vozilo izdelal jekleno ogrodje(dodal  še dvovaljni motor).</a:t>
            </a:r>
          </a:p>
          <a:p>
            <a:endParaRPr lang="sl-SI" altLang="sl-SI" sz="2000"/>
          </a:p>
          <a:p>
            <a:r>
              <a:rPr lang="sl-SI" altLang="sl-SI" sz="2000"/>
              <a:t>To vozilo je na pariški razstavi leta 1889 razstavljala družba Panhard  &amp;  Levassor.</a:t>
            </a:r>
          </a:p>
          <a:p>
            <a:endParaRPr lang="sl-SI" altLang="sl-SI"/>
          </a:p>
        </p:txBody>
      </p:sp>
      <p:pic>
        <p:nvPicPr>
          <p:cNvPr id="14338" name="Picture 2">
            <a:extLst>
              <a:ext uri="{FF2B5EF4-FFF2-40B4-BE49-F238E27FC236}">
                <a16:creationId xmlns:a16="http://schemas.microsoft.com/office/drawing/2014/main" id="{1EEEB253-50C6-4615-ACC4-2769DA1847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852936"/>
            <a:ext cx="1979711" cy="1319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Effect transition="in" filter="circle(in)">
                                      <p:cBhvr>
                                        <p:cTn id="19"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8F60947-7984-4A4D-9C30-921C4DED8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22476F-A67D-46C0-B87C-DC485FD5B694}"/>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A3C8C5AB-4A31-475B-A1B3-781AED92581D}"/>
              </a:ext>
            </a:extLst>
          </p:cNvPr>
          <p:cNvSpPr>
            <a:spLocks noGrp="1"/>
          </p:cNvSpPr>
          <p:nvPr>
            <p:ph idx="1"/>
          </p:nvPr>
        </p:nvSpPr>
        <p:spPr>
          <a:xfrm>
            <a:off x="1371600" y="2438400"/>
            <a:ext cx="6400800" cy="3048000"/>
          </a:xfrm>
        </p:spPr>
        <p:txBody>
          <a:bodyPr/>
          <a:lstStyle/>
          <a:p>
            <a:r>
              <a:rPr lang="sl-SI" altLang="sl-SI" sz="2400"/>
              <a:t>Po nadaljnjih zmagah na dirkah se je ime mercedes uveljavilo in od leta 1902 ga nosijo vsa Daimlerjeva  vozila</a:t>
            </a:r>
          </a:p>
        </p:txBody>
      </p:sp>
      <p:pic>
        <p:nvPicPr>
          <p:cNvPr id="16386" name="Picture 2">
            <a:extLst>
              <a:ext uri="{FF2B5EF4-FFF2-40B4-BE49-F238E27FC236}">
                <a16:creationId xmlns:a16="http://schemas.microsoft.com/office/drawing/2014/main" id="{FD3374D2-8A95-49D6-BD2F-A6AAA6658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4149080"/>
            <a:ext cx="3528392" cy="2179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circle(in)">
                                      <p:cBhvr>
                                        <p:cTn id="14" dur="2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4FB9AA-7D53-4DFB-81C9-4E449CC85965}"/>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uspehi</a:t>
            </a:r>
          </a:p>
        </p:txBody>
      </p:sp>
      <p:sp>
        <p:nvSpPr>
          <p:cNvPr id="3" name="Ograda vsebine 2">
            <a:extLst>
              <a:ext uri="{FF2B5EF4-FFF2-40B4-BE49-F238E27FC236}">
                <a16:creationId xmlns:a16="http://schemas.microsoft.com/office/drawing/2014/main" id="{A0C3F36A-AEC5-44BE-AB0A-77EBBB395A63}"/>
              </a:ext>
            </a:extLst>
          </p:cNvPr>
          <p:cNvSpPr>
            <a:spLocks noGrp="1"/>
          </p:cNvSpPr>
          <p:nvPr>
            <p:ph idx="1"/>
          </p:nvPr>
        </p:nvSpPr>
        <p:spPr>
          <a:xfrm>
            <a:off x="1371600" y="2438400"/>
            <a:ext cx="6400800" cy="3048000"/>
          </a:xfrm>
        </p:spPr>
        <p:txBody>
          <a:bodyPr/>
          <a:lstStyle/>
          <a:p>
            <a:r>
              <a:rPr lang="sl-SI" altLang="sl-SI" sz="2400"/>
              <a:t>Združitev in izoblikovanje znamke Mercedes-Benz je podjetjema prineslo velik uspeh, saj je po združitvi močno poraslo tudi zanimanje za njihove avtomobile.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DC04F476-8CC8-4657-99CA-5AB2760AE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93263" cy="710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DECB46-C183-439D-99BB-C77FDE2BA11C}"/>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Limuzine </a:t>
            </a:r>
          </a:p>
        </p:txBody>
      </p:sp>
      <p:sp>
        <p:nvSpPr>
          <p:cNvPr id="3" name="Ograda vsebine 2">
            <a:extLst>
              <a:ext uri="{FF2B5EF4-FFF2-40B4-BE49-F238E27FC236}">
                <a16:creationId xmlns:a16="http://schemas.microsoft.com/office/drawing/2014/main" id="{ECCF5506-C61D-4A8A-8BAA-5AD90BD8B891}"/>
              </a:ext>
            </a:extLst>
          </p:cNvPr>
          <p:cNvSpPr>
            <a:spLocks noGrp="1"/>
          </p:cNvSpPr>
          <p:nvPr>
            <p:ph idx="1"/>
          </p:nvPr>
        </p:nvSpPr>
        <p:spPr>
          <a:xfrm>
            <a:off x="1371600" y="2438400"/>
            <a:ext cx="6400800" cy="3048000"/>
          </a:xfrm>
        </p:spPr>
        <p:txBody>
          <a:bodyPr/>
          <a:lstStyle/>
          <a:p>
            <a:r>
              <a:rPr lang="sl-SI" altLang="sl-SI" sz="2400"/>
              <a:t>Avtomobil je zdaj že postal mnogim nepogrešljivo prevozno sredstvo ali pa težko dosegljive sanje. </a:t>
            </a:r>
          </a:p>
          <a:p>
            <a:endParaRPr lang="sl-SI" altLang="sl-SI" sz="2400"/>
          </a:p>
          <a:p>
            <a:r>
              <a:rPr lang="sl-SI" altLang="sl-SI" sz="2400"/>
              <a:t>Tedaj  je bil avtomobil že mnogo več, kot le navadno prevozno sredstvo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2DAED7D1-838B-4ECE-BC73-45850643E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58738"/>
            <a:ext cx="9753601" cy="708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F40991D4-8BD7-4F61-B6C6-5A7C9A625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96413" cy="717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3EB2A02-819B-471A-B544-2AF17A87FB6F}"/>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164533D6-ED9A-4219-BEC0-4C9DFB55C918}"/>
              </a:ext>
            </a:extLst>
          </p:cNvPr>
          <p:cNvSpPr>
            <a:spLocks noGrp="1"/>
          </p:cNvSpPr>
          <p:nvPr>
            <p:ph idx="1"/>
          </p:nvPr>
        </p:nvSpPr>
        <p:spPr>
          <a:xfrm>
            <a:off x="1403350" y="2349500"/>
            <a:ext cx="6400800" cy="3048000"/>
          </a:xfrm>
        </p:spPr>
        <p:txBody>
          <a:bodyPr/>
          <a:lstStyle/>
          <a:p>
            <a:r>
              <a:rPr lang="sl-SI" altLang="sl-SI" sz="2400"/>
              <a:t>Razvoj je potekal s prejšnjim znanjem in tako se je iz kočije na paro razvil današnji avtomobil. Tako so bili avtomobili vse do druge svetovne vojne predvsem razkošje bogatih. Avtomobilski navdušenci vseh slojev pa so že takrat uživali v priljubljenih avtomobilskih dirkah.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1BB3250-4F7A-4F42-A33C-4AD984D4EBAD}"/>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ŠPORTNI AVTOMOBILI</a:t>
            </a:r>
          </a:p>
        </p:txBody>
      </p:sp>
      <p:sp>
        <p:nvSpPr>
          <p:cNvPr id="3" name="Ograda vsebine 2">
            <a:extLst>
              <a:ext uri="{FF2B5EF4-FFF2-40B4-BE49-F238E27FC236}">
                <a16:creationId xmlns:a16="http://schemas.microsoft.com/office/drawing/2014/main" id="{E5E573AC-B799-4AD0-9DFC-355861251317}"/>
              </a:ext>
            </a:extLst>
          </p:cNvPr>
          <p:cNvSpPr>
            <a:spLocks noGrp="1"/>
          </p:cNvSpPr>
          <p:nvPr>
            <p:ph idx="1"/>
          </p:nvPr>
        </p:nvSpPr>
        <p:spPr>
          <a:xfrm>
            <a:off x="1371600" y="2438400"/>
            <a:ext cx="6400800" cy="3048000"/>
          </a:xfrm>
        </p:spPr>
        <p:txBody>
          <a:bodyPr rtlCol="0">
            <a:noAutofit/>
          </a:bodyPr>
          <a:lstStyle/>
          <a:p>
            <a:pPr lvl="1" fontAlgn="auto">
              <a:spcAft>
                <a:spcPts val="0"/>
              </a:spcAft>
              <a:buFont typeface="Wingdings" pitchFamily="2" charset="2"/>
              <a:buChar char="v"/>
              <a:defRPr/>
            </a:pPr>
            <a:r>
              <a:rPr lang="sl-SI" sz="2200" dirty="0"/>
              <a:t>  konec 19. Stoletja so v Franciji priredili prve avtomobilistične dirke.</a:t>
            </a:r>
          </a:p>
          <a:p>
            <a:pPr indent="0" fontAlgn="auto">
              <a:spcAft>
                <a:spcPts val="0"/>
              </a:spcAft>
              <a:buFont typeface="Wingdings" panose="05000000000000000000" pitchFamily="2" charset="2"/>
              <a:buNone/>
              <a:defRPr/>
            </a:pPr>
            <a:endParaRPr lang="sl-SI" sz="2400" dirty="0"/>
          </a:p>
          <a:p>
            <a:pPr indent="-274320" fontAlgn="auto">
              <a:spcAft>
                <a:spcPts val="0"/>
              </a:spcAft>
              <a:defRPr/>
            </a:pPr>
            <a:r>
              <a:rPr lang="sl-SI" sz="2400" dirty="0"/>
              <a:t>Kaj kmalu pa so v Evropi in tudi v ZDA začeli večji avtomobilistični proizvajalci tekmovati med seboj, kateri bo predstavil močnejši model.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8700E2FE-CD01-4FD8-A2A8-2AB764890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86875" cy="710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E2F916B5-A8C2-4845-B6DA-826F88022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3"/>
            <a:ext cx="9251950" cy="712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703EB2-B5EA-4B1C-990C-AA31BC425047}"/>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VIRI</a:t>
            </a:r>
          </a:p>
        </p:txBody>
      </p:sp>
      <p:sp>
        <p:nvSpPr>
          <p:cNvPr id="3" name="Ograda vsebine 2">
            <a:extLst>
              <a:ext uri="{FF2B5EF4-FFF2-40B4-BE49-F238E27FC236}">
                <a16:creationId xmlns:a16="http://schemas.microsoft.com/office/drawing/2014/main" id="{BBBD3C56-B045-4EB4-A801-692A0AD0B4CF}"/>
              </a:ext>
            </a:extLst>
          </p:cNvPr>
          <p:cNvSpPr>
            <a:spLocks noGrp="1"/>
          </p:cNvSpPr>
          <p:nvPr>
            <p:ph idx="1"/>
          </p:nvPr>
        </p:nvSpPr>
        <p:spPr/>
        <p:txBody>
          <a:bodyPr rtlCol="0">
            <a:normAutofit lnSpcReduction="10000"/>
          </a:bodyPr>
          <a:lstStyle/>
          <a:p>
            <a:pPr indent="-274320" fontAlgn="auto">
              <a:spcAft>
                <a:spcPts val="0"/>
              </a:spcAft>
              <a:defRPr/>
            </a:pPr>
            <a:r>
              <a:rPr lang="sl-SI" sz="2400" dirty="0"/>
              <a:t>Potovanja ljudi stvari in ide(</a:t>
            </a:r>
            <a:r>
              <a:rPr lang="sl-SI" sz="2400" dirty="0" err="1"/>
              <a:t>Cristiana</a:t>
            </a:r>
            <a:r>
              <a:rPr lang="sl-SI" sz="2400" dirty="0"/>
              <a:t> Leoni )</a:t>
            </a:r>
          </a:p>
          <a:p>
            <a:pPr indent="-274320" fontAlgn="auto">
              <a:spcAft>
                <a:spcPts val="0"/>
              </a:spcAft>
              <a:defRPr/>
            </a:pPr>
            <a:r>
              <a:rPr lang="sl-SI" sz="2400" dirty="0"/>
              <a:t>Stari avtomobili iz let 1885-1940(</a:t>
            </a:r>
            <a:r>
              <a:rPr lang="sl-SI" sz="2400" dirty="0" err="1"/>
              <a:t>Juraj</a:t>
            </a:r>
            <a:r>
              <a:rPr lang="sl-SI" sz="2400" dirty="0"/>
              <a:t> </a:t>
            </a:r>
            <a:r>
              <a:rPr lang="sl-SI" sz="2400" dirty="0" err="1"/>
              <a:t>Porazik</a:t>
            </a:r>
            <a:r>
              <a:rPr lang="sl-SI" sz="2400" dirty="0"/>
              <a:t>)</a:t>
            </a:r>
          </a:p>
          <a:p>
            <a:pPr indent="-274320" fontAlgn="auto">
              <a:spcAft>
                <a:spcPts val="0"/>
              </a:spcAft>
              <a:defRPr/>
            </a:pPr>
            <a:r>
              <a:rPr lang="sl-SI" sz="2400" dirty="0"/>
              <a:t>Cestna vozila(</a:t>
            </a:r>
            <a:r>
              <a:rPr lang="sl-SI" sz="2400" dirty="0" err="1"/>
              <a:t>Steve</a:t>
            </a:r>
            <a:r>
              <a:rPr lang="sl-SI" sz="2400" dirty="0"/>
              <a:t> Parker)</a:t>
            </a:r>
          </a:p>
          <a:p>
            <a:pPr indent="-274320" fontAlgn="auto">
              <a:spcAft>
                <a:spcPts val="0"/>
              </a:spcAft>
              <a:defRPr/>
            </a:pPr>
            <a:r>
              <a:rPr lang="sl-SI" sz="2400" dirty="0"/>
              <a:t>Pogled v notranjost vozil(Michael </a:t>
            </a:r>
            <a:r>
              <a:rPr lang="sl-SI" sz="2400" dirty="0" err="1"/>
              <a:t>Johnstone</a:t>
            </a:r>
            <a:r>
              <a:rPr lang="sl-SI" sz="2400" dirty="0"/>
              <a:t>)</a:t>
            </a:r>
          </a:p>
          <a:p>
            <a:pPr indent="-274320" fontAlgn="auto">
              <a:spcAft>
                <a:spcPts val="0"/>
              </a:spcAft>
              <a:defRPr/>
            </a:pPr>
            <a:r>
              <a:rPr lang="sl-S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2"/>
              </a:rPr>
              <a:t>http://www.clarus.si/</a:t>
            </a:r>
            <a:endParaRPr lang="sl-S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indent="-274320" fontAlgn="auto">
              <a:spcAft>
                <a:spcPts val="0"/>
              </a:spcAft>
              <a:defRPr/>
            </a:pPr>
            <a:endParaRPr lang="sl-SI"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indent="-274320" fontAlgn="auto">
              <a:spcAft>
                <a:spcPts val="0"/>
              </a:spcAft>
              <a:defRPr/>
            </a:pPr>
            <a:endParaRPr lang="sl-SI" sz="2400" dirty="0"/>
          </a:p>
          <a:p>
            <a:pPr indent="-274320" fontAlgn="auto">
              <a:spcAft>
                <a:spcPts val="0"/>
              </a:spcAft>
              <a:defRPr/>
            </a:pPr>
            <a:endParaRPr lang="sl-SI" sz="2400" dirty="0"/>
          </a:p>
          <a:p>
            <a:pPr indent="0" fontAlgn="auto">
              <a:spcAft>
                <a:spcPts val="0"/>
              </a:spcAft>
              <a:buFont typeface="Wingdings" panose="05000000000000000000" pitchFamily="2" charset="2"/>
              <a:buNone/>
              <a:defRPr/>
            </a:pPr>
            <a:endParaRPr lang="sl-SI"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FD13805-A73F-48C9-B042-9EF908E10AB0}"/>
              </a:ext>
            </a:extLst>
          </p:cNvPr>
          <p:cNvSpPr>
            <a:spLocks noGrp="1"/>
          </p:cNvSpPr>
          <p:nvPr>
            <p:ph type="title"/>
          </p:nvPr>
        </p:nvSpPr>
        <p:spPr/>
        <p:txBody>
          <a:bodyPr/>
          <a:lstStyle/>
          <a:p>
            <a:pPr fontAlgn="auto">
              <a:spcAft>
                <a:spcPts val="0"/>
              </a:spcAft>
              <a:defRPr/>
            </a:pPr>
            <a:endParaRPr lang="sl-SI"/>
          </a:p>
        </p:txBody>
      </p:sp>
      <p:sp>
        <p:nvSpPr>
          <p:cNvPr id="3" name="Ograda vsebine 2">
            <a:extLst>
              <a:ext uri="{FF2B5EF4-FFF2-40B4-BE49-F238E27FC236}">
                <a16:creationId xmlns:a16="http://schemas.microsoft.com/office/drawing/2014/main" id="{598E061D-E1BF-4270-9217-ADDD778AC917}"/>
              </a:ext>
            </a:extLst>
          </p:cNvPr>
          <p:cNvSpPr>
            <a:spLocks noGrp="1"/>
          </p:cNvSpPr>
          <p:nvPr>
            <p:ph idx="1"/>
          </p:nvPr>
        </p:nvSpPr>
        <p:spPr>
          <a:xfrm>
            <a:off x="1371600" y="2438400"/>
            <a:ext cx="6400800" cy="3048000"/>
          </a:xfrm>
        </p:spPr>
        <p:txBody>
          <a:bodyPr rtlCol="0">
            <a:normAutofit fontScale="92500"/>
          </a:bodyPr>
          <a:lstStyle/>
          <a:p>
            <a:pPr indent="-274320" fontAlgn="auto">
              <a:spcAft>
                <a:spcPts val="0"/>
              </a:spcAft>
              <a:defRPr/>
            </a:pPr>
            <a:r>
              <a:rPr lang="sl-SI" dirty="0">
                <a:hlinkClick r:id="rId2"/>
              </a:rPr>
              <a:t>http://sl.wikipedia.org/wiki/Zgodovina_avtomobila</a:t>
            </a:r>
            <a:endParaRPr lang="sl-SI" dirty="0"/>
          </a:p>
          <a:p>
            <a:pPr indent="-274320" fontAlgn="auto">
              <a:spcAft>
                <a:spcPts val="0"/>
              </a:spcAft>
              <a:defRPr/>
            </a:pPr>
            <a:r>
              <a:rPr lang="sl-SI" dirty="0">
                <a:hlinkClick r:id="rId3"/>
              </a:rPr>
              <a:t>http://sl.wikipedia.org/wiki/Carl_Benz</a:t>
            </a:r>
            <a:endParaRPr lang="sl-SI" dirty="0"/>
          </a:p>
          <a:p>
            <a:pPr indent="-274320" fontAlgn="auto">
              <a:spcAft>
                <a:spcPts val="0"/>
              </a:spcAft>
              <a:defRPr/>
            </a:pPr>
            <a:r>
              <a:rPr lang="sl-SI" sz="3000" dirty="0">
                <a:solidFill>
                  <a:srgbClr val="7030A0"/>
                </a:solidFill>
              </a:rPr>
              <a:t>Video:</a:t>
            </a:r>
          </a:p>
          <a:p>
            <a:pPr indent="-274320" fontAlgn="auto">
              <a:spcAft>
                <a:spcPts val="0"/>
              </a:spcAft>
              <a:defRPr/>
            </a:pPr>
            <a:r>
              <a:rPr lang="sl-SI" sz="2400" dirty="0">
                <a:hlinkClick r:id="rId4"/>
              </a:rPr>
              <a:t>http://www.youtube.com/watch?v=4nSxArcTt8A</a:t>
            </a:r>
            <a:endParaRPr lang="sl-SI" sz="2400" dirty="0"/>
          </a:p>
          <a:p>
            <a:pPr indent="-274320" fontAlgn="auto">
              <a:spcAft>
                <a:spcPts val="0"/>
              </a:spcAft>
              <a:defRPr/>
            </a:pPr>
            <a:r>
              <a:rPr lang="sl-SI" sz="2400" dirty="0">
                <a:hlinkClick r:id="rId5"/>
              </a:rPr>
              <a:t>http://www.youtube.com/watch?v=orkHFQCqL1M</a:t>
            </a:r>
            <a:endParaRPr lang="sl-SI" sz="2400" dirty="0"/>
          </a:p>
          <a:p>
            <a:pPr indent="-274320" fontAlgn="auto">
              <a:spcAft>
                <a:spcPts val="0"/>
              </a:spcAft>
              <a:defRPr/>
            </a:pPr>
            <a:endParaRPr lang="sl-SI"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par>
                                <p:cTn id="10" presetID="27" presetClass="emph" presetSubtype="0" fill="remove" nodeType="withEffect">
                                  <p:stCondLst>
                                    <p:cond delay="0"/>
                                  </p:stCondLst>
                                  <p:childTnLst>
                                    <p:animClr clrSpc="rgb" dir="cw">
                                      <p:cBhvr override="childStyle">
                                        <p:cTn id="11" dur="250" autoRev="1" fill="remove"/>
                                        <p:tgtEl>
                                          <p:spTgt spid="3">
                                            <p:txEl>
                                              <p:pRg st="1" end="1"/>
                                            </p:txEl>
                                          </p:spTgt>
                                        </p:tgtEl>
                                        <p:attrNameLst>
                                          <p:attrName>style.color</p:attrName>
                                        </p:attrNameLst>
                                      </p:cBhvr>
                                      <p:to>
                                        <a:schemeClr val="bg1"/>
                                      </p:to>
                                    </p:animClr>
                                    <p:animClr clrSpc="rgb" dir="cw">
                                      <p:cBhvr>
                                        <p:cTn id="12" dur="250" autoRev="1" fill="remove"/>
                                        <p:tgtEl>
                                          <p:spTgt spid="3">
                                            <p:txEl>
                                              <p:pRg st="1" end="1"/>
                                            </p:txEl>
                                          </p:spTgt>
                                        </p:tgtEl>
                                        <p:attrNameLst>
                                          <p:attrName>fillcolor</p:attrName>
                                        </p:attrNameLst>
                                      </p:cBhvr>
                                      <p:to>
                                        <a:schemeClr val="bg1"/>
                                      </p:to>
                                    </p:animClr>
                                    <p:set>
                                      <p:cBhvr>
                                        <p:cTn id="13" dur="250" autoRev="1" fill="remove"/>
                                        <p:tgtEl>
                                          <p:spTgt spid="3">
                                            <p:txEl>
                                              <p:pRg st="1" end="1"/>
                                            </p:txEl>
                                          </p:spTgt>
                                        </p:tgtEl>
                                        <p:attrNameLst>
                                          <p:attrName>fill.type</p:attrName>
                                        </p:attrNameLst>
                                      </p:cBhvr>
                                      <p:to>
                                        <p:strVal val="solid"/>
                                      </p:to>
                                    </p:set>
                                    <p:set>
                                      <p:cBhvr>
                                        <p:cTn id="14" dur="250" autoRev="1" fill="remove"/>
                                        <p:tgtEl>
                                          <p:spTgt spid="3">
                                            <p:txEl>
                                              <p:pRg st="1" end="1"/>
                                            </p:txEl>
                                          </p:spTgt>
                                        </p:tgtEl>
                                        <p:attrNameLst>
                                          <p:attrName>fill.on</p:attrName>
                                        </p:attrNameLst>
                                      </p:cBhvr>
                                      <p:to>
                                        <p:strVal val="tru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80">
                                          <p:stCondLst>
                                            <p:cond delay="0"/>
                                          </p:stCondLst>
                                        </p:cTn>
                                        <p:tgtEl>
                                          <p:spTgt spid="3">
                                            <p:txEl>
                                              <p:pRg st="2" end="2"/>
                                            </p:txEl>
                                          </p:spTgt>
                                        </p:tgtEl>
                                      </p:cBhvr>
                                    </p:animEffect>
                                    <p:anim calcmode="lin" valueType="num">
                                      <p:cBhvr>
                                        <p:cTn id="2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xEl>
                                              <p:pRg st="2" end="2"/>
                                            </p:txEl>
                                          </p:spTgt>
                                        </p:tgtEl>
                                      </p:cBhvr>
                                      <p:to x="100000" y="60000"/>
                                    </p:animScale>
                                    <p:animScale>
                                      <p:cBhvr>
                                        <p:cTn id="26" dur="166" decel="50000">
                                          <p:stCondLst>
                                            <p:cond delay="676"/>
                                          </p:stCondLst>
                                        </p:cTn>
                                        <p:tgtEl>
                                          <p:spTgt spid="3">
                                            <p:txEl>
                                              <p:pRg st="2" end="2"/>
                                            </p:txEl>
                                          </p:spTgt>
                                        </p:tgtEl>
                                      </p:cBhvr>
                                      <p:to x="100000" y="100000"/>
                                    </p:animScale>
                                    <p:animScale>
                                      <p:cBhvr>
                                        <p:cTn id="27" dur="26">
                                          <p:stCondLst>
                                            <p:cond delay="1312"/>
                                          </p:stCondLst>
                                        </p:cTn>
                                        <p:tgtEl>
                                          <p:spTgt spid="3">
                                            <p:txEl>
                                              <p:pRg st="2" end="2"/>
                                            </p:txEl>
                                          </p:spTgt>
                                        </p:tgtEl>
                                      </p:cBhvr>
                                      <p:to x="100000" y="80000"/>
                                    </p:animScale>
                                    <p:animScale>
                                      <p:cBhvr>
                                        <p:cTn id="28" dur="166" decel="50000">
                                          <p:stCondLst>
                                            <p:cond delay="1338"/>
                                          </p:stCondLst>
                                        </p:cTn>
                                        <p:tgtEl>
                                          <p:spTgt spid="3">
                                            <p:txEl>
                                              <p:pRg st="2" end="2"/>
                                            </p:txEl>
                                          </p:spTgt>
                                        </p:tgtEl>
                                      </p:cBhvr>
                                      <p:to x="100000" y="100000"/>
                                    </p:animScale>
                                    <p:animScale>
                                      <p:cBhvr>
                                        <p:cTn id="29" dur="26">
                                          <p:stCondLst>
                                            <p:cond delay="1642"/>
                                          </p:stCondLst>
                                        </p:cTn>
                                        <p:tgtEl>
                                          <p:spTgt spid="3">
                                            <p:txEl>
                                              <p:pRg st="2" end="2"/>
                                            </p:txEl>
                                          </p:spTgt>
                                        </p:tgtEl>
                                      </p:cBhvr>
                                      <p:to x="100000" y="90000"/>
                                    </p:animScale>
                                    <p:animScale>
                                      <p:cBhvr>
                                        <p:cTn id="30" dur="166" decel="50000">
                                          <p:stCondLst>
                                            <p:cond delay="1668"/>
                                          </p:stCondLst>
                                        </p:cTn>
                                        <p:tgtEl>
                                          <p:spTgt spid="3">
                                            <p:txEl>
                                              <p:pRg st="2" end="2"/>
                                            </p:txEl>
                                          </p:spTgt>
                                        </p:tgtEl>
                                      </p:cBhvr>
                                      <p:to x="100000" y="100000"/>
                                    </p:animScale>
                                    <p:animScale>
                                      <p:cBhvr>
                                        <p:cTn id="31" dur="26">
                                          <p:stCondLst>
                                            <p:cond delay="1808"/>
                                          </p:stCondLst>
                                        </p:cTn>
                                        <p:tgtEl>
                                          <p:spTgt spid="3">
                                            <p:txEl>
                                              <p:pRg st="2" end="2"/>
                                            </p:txEl>
                                          </p:spTgt>
                                        </p:tgtEl>
                                      </p:cBhvr>
                                      <p:to x="100000" y="95000"/>
                                    </p:animScale>
                                    <p:animScale>
                                      <p:cBhvr>
                                        <p:cTn id="32"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C55FD0C8-8E24-4CEB-8173-7C1CEED02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0"/>
            <a:ext cx="9396413"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61BE300-8F30-486B-A583-37C5172FF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957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EEBEFCB-EC65-4979-AEBB-DBE68ED3D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C54AB1-8FF5-41CE-97E2-14A665C76669}"/>
              </a:ext>
            </a:extLst>
          </p:cNvPr>
          <p:cNvSpPr>
            <a:spLocks noGrp="1"/>
          </p:cNvSpPr>
          <p:nvPr>
            <p:ph type="title"/>
          </p:nvPr>
        </p:nvSpPr>
        <p:spPr/>
        <p:txBody>
          <a:bodyPr/>
          <a:lstStyle/>
          <a:p>
            <a:pPr fontAlgn="auto">
              <a:spcAft>
                <a:spcPts val="0"/>
              </a:spcAft>
              <a:defRPr/>
            </a:pPr>
            <a:endParaRPr lang="sl-SI"/>
          </a:p>
        </p:txBody>
      </p:sp>
      <p:sp>
        <p:nvSpPr>
          <p:cNvPr id="14339" name="Ograda vsebine 2">
            <a:extLst>
              <a:ext uri="{FF2B5EF4-FFF2-40B4-BE49-F238E27FC236}">
                <a16:creationId xmlns:a16="http://schemas.microsoft.com/office/drawing/2014/main" id="{0AD23D01-C13C-468B-9A1B-90A303797904}"/>
              </a:ext>
            </a:extLst>
          </p:cNvPr>
          <p:cNvSpPr>
            <a:spLocks noGrp="1"/>
          </p:cNvSpPr>
          <p:nvPr>
            <p:ph idx="1"/>
          </p:nvPr>
        </p:nvSpPr>
        <p:spPr>
          <a:xfrm>
            <a:off x="1371600" y="2438400"/>
            <a:ext cx="6400800" cy="3048000"/>
          </a:xfrm>
        </p:spPr>
        <p:txBody>
          <a:bodyPr/>
          <a:lstStyle/>
          <a:p>
            <a:endParaRPr lang="sl-SI" altLang="sl-SI"/>
          </a:p>
        </p:txBody>
      </p:sp>
      <p:pic>
        <p:nvPicPr>
          <p:cNvPr id="14340" name="Picture 3">
            <a:extLst>
              <a:ext uri="{FF2B5EF4-FFF2-40B4-BE49-F238E27FC236}">
                <a16:creationId xmlns:a16="http://schemas.microsoft.com/office/drawing/2014/main" id="{9ECF9FB4-A297-4F02-8F11-9FA1D685B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AE2EA2-9B7E-4146-9645-0A8A82E1C71F}"/>
              </a:ext>
            </a:extLst>
          </p:cNvPr>
          <p:cNvSpPr>
            <a:spLocks noGrp="1"/>
          </p:cNvSpPr>
          <p:nvPr>
            <p:ph type="title"/>
          </p:nvPr>
        </p:nvSpPr>
        <p:spPr/>
        <p:txBody>
          <a:bodyPr/>
          <a:lstStyle/>
          <a:p>
            <a:pPr fontAlgn="auto">
              <a:spcAft>
                <a:spcPts val="0"/>
              </a:spcAft>
              <a:defRPr/>
            </a:pPr>
            <a:r>
              <a:rPr lang="sl-SI" b="1"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ZNAČILNE OBLjIke</a:t>
            </a:r>
          </a:p>
        </p:txBody>
      </p:sp>
      <p:sp>
        <p:nvSpPr>
          <p:cNvPr id="3" name="Ograda vsebine 2">
            <a:extLst>
              <a:ext uri="{FF2B5EF4-FFF2-40B4-BE49-F238E27FC236}">
                <a16:creationId xmlns:a16="http://schemas.microsoft.com/office/drawing/2014/main" id="{37A7CD0A-DCEE-4BBF-A6B3-680A4761871D}"/>
              </a:ext>
            </a:extLst>
          </p:cNvPr>
          <p:cNvSpPr>
            <a:spLocks noGrp="1"/>
          </p:cNvSpPr>
          <p:nvPr>
            <p:ph idx="1"/>
          </p:nvPr>
        </p:nvSpPr>
        <p:spPr>
          <a:xfrm>
            <a:off x="1371600" y="2438400"/>
            <a:ext cx="6400800" cy="3048000"/>
          </a:xfrm>
        </p:spPr>
        <p:txBody>
          <a:bodyPr/>
          <a:lstStyle/>
          <a:p>
            <a:r>
              <a:rPr lang="it-IT" altLang="sl-SI" sz="2400"/>
              <a:t>Prvi avtomobili so bil</a:t>
            </a:r>
            <a:r>
              <a:rPr lang="sl-SI" altLang="sl-SI" sz="2400"/>
              <a:t>e</a:t>
            </a:r>
            <a:r>
              <a:rPr lang="it-IT" altLang="sl-SI" sz="2400"/>
              <a:t> prav</a:t>
            </a:r>
            <a:r>
              <a:rPr lang="sl-SI" altLang="sl-SI" sz="2400"/>
              <a:t> </a:t>
            </a:r>
            <a:r>
              <a:rPr lang="it-IT" altLang="sl-SI" sz="2400"/>
              <a:t>zaprav kočije</a:t>
            </a:r>
            <a:r>
              <a:rPr lang="sl-SI" altLang="sl-SI" sz="2400"/>
              <a:t>. </a:t>
            </a:r>
          </a:p>
          <a:p>
            <a:r>
              <a:rPr lang="sl-SI" altLang="sl-SI" sz="2400"/>
              <a:t>Razvoj kočij v prva motorna vozila sta določala drugačno razporejanje sedežev </a:t>
            </a:r>
          </a:p>
          <a:p>
            <a:r>
              <a:rPr lang="sl-SI" altLang="sl-SI" sz="2400"/>
              <a:t>Njihova zunanja podoba precej prepuščena umetnosti.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83582969-AD40-471F-9D7C-1F84DBD073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87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786345C1-B264-4694-9AED-FC381D35F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2875"/>
            <a:ext cx="95250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soka moda">
  <a:themeElements>
    <a:clrScheme name="Visoka moda">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Svečano">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isoka moda">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0</TotalTime>
  <Words>599</Words>
  <Application>Microsoft Office PowerPoint</Application>
  <PresentationFormat>On-screen Show (4:3)</PresentationFormat>
  <Paragraphs>66</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Garamond</vt:lpstr>
      <vt:lpstr>Wingdings</vt:lpstr>
      <vt:lpstr>Visoka moda</vt:lpstr>
      <vt:lpstr>PRVI AVTOMOBILI</vt:lpstr>
      <vt:lpstr>ZGODOVINA  AVTOMOBLIZMA</vt:lpstr>
      <vt:lpstr>PowerPoint Presentation</vt:lpstr>
      <vt:lpstr>PowerPoint Presentation</vt:lpstr>
      <vt:lpstr>PowerPoint Presentation</vt:lpstr>
      <vt:lpstr>PowerPoint Presentation</vt:lpstr>
      <vt:lpstr>ZNAČILNE OBLjIke</vt:lpstr>
      <vt:lpstr>PowerPoint Presentation</vt:lpstr>
      <vt:lpstr>PowerPoint Presentation</vt:lpstr>
      <vt:lpstr>PowerPoint Presentation</vt:lpstr>
      <vt:lpstr>PowerPoint Presentation</vt:lpstr>
      <vt:lpstr>Največja revolucija</vt:lpstr>
      <vt:lpstr>PowerPoint Presentation</vt:lpstr>
      <vt:lpstr>Gottlieb Daimler in Carl Benz </vt:lpstr>
      <vt:lpstr>IZ ZGODOVINE AVTOMOBILSKIH TOVARN</vt:lpstr>
      <vt:lpstr>Carl benz</vt:lpstr>
      <vt:lpstr>PowerPoint Presentation</vt:lpstr>
      <vt:lpstr>GOTTLIEB DAIMLER</vt:lpstr>
      <vt:lpstr>PowerPoint Presentation</vt:lpstr>
      <vt:lpstr>PowerPoint Presentation</vt:lpstr>
      <vt:lpstr>PowerPoint Presentation</vt:lpstr>
      <vt:lpstr>PowerPoint Presentation</vt:lpstr>
      <vt:lpstr>PowerPoint Presentation</vt:lpstr>
      <vt:lpstr>PowerPoint Presentation</vt:lpstr>
      <vt:lpstr>uspehi</vt:lpstr>
      <vt:lpstr>PowerPoint Presentation</vt:lpstr>
      <vt:lpstr>Limuzine </vt:lpstr>
      <vt:lpstr>PowerPoint Presentation</vt:lpstr>
      <vt:lpstr>PowerPoint Presentation</vt:lpstr>
      <vt:lpstr>ŠPORTNI AVTOMOBILI</vt:lpstr>
      <vt:lpstr>PowerPoint Presentation</vt:lpstr>
      <vt:lpstr>PowerPoint Presentation</vt:lpstr>
      <vt:lpstr>VIRI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2019-06-03T09:12:05Z</dcterms:created>
  <dcterms:modified xsi:type="dcterms:W3CDTF">2019-06-03T09:12:05Z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