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2BACD2-14DA-4A2A-BF08-219CDBAF738E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C3D9F-AFB1-48F7-BF61-D89A0E263047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8BF6A54-49E2-4CF3-8DA0-3B9A8735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B222D-E70A-4EBE-81B3-AF683E351DC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5C4845-50DD-40F0-976B-4045088B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04F23C-1E59-4F93-9F34-99C516AA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599F5-710C-4AF0-85E8-D278D30C50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146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7EF45-F387-491B-82F4-EF314264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A52CD-37D2-4471-8B6A-2F383409E17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C2C58-8A19-40DE-8F42-F466F85A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1E622-180A-4704-B235-298E8FCC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78343-93A9-4C8A-9E51-CDC00EADF8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614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8FFBF-A1EE-48EA-B029-FB8781BF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F742E-1D50-4FA5-A78F-4AC6A1BC1F6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5C923-05D8-4D4D-B803-64CF8C93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AEFE3-D048-4BF6-AD82-65352CC8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16FB-9672-41A8-A620-AD6B0289FA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43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F6940-6147-4197-A38A-DE19C803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0C91-C798-4924-B2E4-CB1B369DAF6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DE73C-901E-45E1-B01F-DDE7AC36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70519-1FF2-47AF-945B-F41E666F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CFA68-F087-4BEF-ACF7-02E94BDF9C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025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FA8879-A68C-430F-9D0B-35513A36927E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63452-2570-43CA-B76F-90F72A45483F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6C4C34-71C7-48AD-8D2D-252E10B4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F2AE-541C-4B29-906C-536537D3165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65EB88E-E917-4FB4-9F3C-43C592C0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C1CE44-726F-4152-845A-34D55939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CC8B4-687C-4F4E-9EAC-D87A5AC2D9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858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6DB084-2E86-46E4-9DE7-789AF2E1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D106-A6F6-4C7B-92E6-AB91F097420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B19EC1-194E-443D-A59D-D428DB72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25FD4C-6139-4782-A902-96D60EE3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1A9F9-E0FB-437D-A390-32C6F1EE8B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570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4ABD8-2DB7-4F07-952A-CB45E2C85382}"/>
              </a:ext>
            </a:extLst>
          </p:cNvPr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986B62-11F1-4C76-AEF9-FF962DC4B53E}"/>
              </a:ext>
            </a:extLst>
          </p:cNvPr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A447CB37-EF24-4F40-9506-7A49205D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40D9-CB73-4983-A8F0-65DD198EBB1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A2D205EE-9F1D-468D-BC1E-E5161FC2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7F04AE6-7CF3-4606-9AD9-0634BEF4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5938C-EF12-4703-AA2D-94CEAACFBE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692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39D07D-5F97-4B60-A251-5F94E9AF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D9EA-3B39-466D-ADB7-AD30D344695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F7AECB-138E-45F1-B241-10CA0B83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816E2A2-51AC-4FC0-A906-B348D2F6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2B386-6738-48F8-B3AC-E6F089646A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925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7928C7-DCB0-4C8F-917D-AE0C5948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C855-D42C-4EFA-82BE-C1259438F75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58B09B-610A-48F9-927F-FA793C5A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A7DEDE-7B17-42D5-8E9E-7396B7ED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F228F-346E-4984-8664-C913DA605C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990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54B34B-9D8E-49AA-9D9A-59166C1C1880}"/>
              </a:ext>
            </a:extLst>
          </p:cNvPr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155C566-7F62-43FF-B290-D7C03570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E80BB-29BF-407D-B33D-6F0E4F63016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E66C7A4-3CB6-4A11-86E8-5A0AF993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8115AD4-BF3F-4E23-8AE4-CDDFAC3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C3955-3477-417C-AABA-52D24AEF7D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482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AD708F-CBFE-466E-A2FF-DEBF1FE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369D1-E5E9-4437-A4B6-34A85F896C7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A9C9E2-2F77-4081-BEB3-FC7DAA0D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78989B-9986-4852-B945-5ECB7BE2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C59C5-25F2-4B7F-92C4-D0CF286DC3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589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B05BC8-C53E-4F4E-9626-4195A1BFEC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CBB9CF-0729-4774-82C8-F7BAD53D10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669B7-3B52-494F-A75E-8FC16755C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635CD1-238A-4FA3-8BB6-6E1B8EB16D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1CE5E-1E9E-45C6-8697-F752EF2E0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50170-5732-429A-911C-D466B13CB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fld id="{92B94FB4-5C51-4D5E-AEDC-808118ADC56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12B83E-4E4C-49DA-8461-293A2D49898F}"/>
              </a:ext>
            </a:extLst>
          </p:cNvPr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CBAA57-A2A9-460F-9363-B635F1C6E897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85" r:id="rId5"/>
    <p:sldLayoutId id="2147483678" r:id="rId6"/>
    <p:sldLayoutId id="2147483679" r:id="rId7"/>
    <p:sldLayoutId id="2147483686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znF_vaQsi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6930BC-3802-4EF2-B3F8-B057432A5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Načini čiščenja rud</a:t>
            </a:r>
          </a:p>
        </p:txBody>
      </p:sp>
      <p:sp>
        <p:nvSpPr>
          <p:cNvPr id="6147" name="Podnaslov 2">
            <a:extLst>
              <a:ext uri="{FF2B5EF4-FFF2-40B4-BE49-F238E27FC236}">
                <a16:creationId xmlns:a16="http://schemas.microsoft.com/office/drawing/2014/main" id="{A1CF97C0-4DBC-4AF5-AE4F-69E194ECF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77E2996F-1545-45AF-A3CB-A8BB64E7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Rude</a:t>
            </a:r>
          </a:p>
        </p:txBody>
      </p:sp>
      <p:pic>
        <p:nvPicPr>
          <p:cNvPr id="4" name="Ograda vsebine 3">
            <a:extLst>
              <a:ext uri="{FF2B5EF4-FFF2-40B4-BE49-F238E27FC236}">
                <a16:creationId xmlns:a16="http://schemas.microsoft.com/office/drawing/2014/main" id="{F30FED0F-11EE-4C26-BA3C-375840A2F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765175"/>
            <a:ext cx="3170237" cy="2243138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5E40E33-D32E-47C3-8208-2F692FEBC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497262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C4BED60-05DD-4EE5-81B1-9D88C6E7D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68650"/>
            <a:ext cx="71167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11EA1538-6131-4156-9E14-E537708A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Magnetna separacija</a:t>
            </a:r>
          </a:p>
        </p:txBody>
      </p:sp>
      <p:pic>
        <p:nvPicPr>
          <p:cNvPr id="4" name="Ograda vsebine 3">
            <a:extLst>
              <a:ext uri="{FF2B5EF4-FFF2-40B4-BE49-F238E27FC236}">
                <a16:creationId xmlns:a16="http://schemas.microsoft.com/office/drawing/2014/main" id="{007E2F92-9955-4233-A8DE-20822CFDD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765175"/>
            <a:ext cx="7916863" cy="43926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9EC9733D-670F-4C4D-9559-C841027F0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Flotacija </a:t>
            </a:r>
          </a:p>
        </p:txBody>
      </p:sp>
      <p:pic>
        <p:nvPicPr>
          <p:cNvPr id="4" name="Ograda vsebine 3">
            <a:extLst>
              <a:ext uri="{FF2B5EF4-FFF2-40B4-BE49-F238E27FC236}">
                <a16:creationId xmlns:a16="http://schemas.microsoft.com/office/drawing/2014/main" id="{F1A3307B-2F37-45DB-AE72-B3F795B2C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4450"/>
            <a:ext cx="3600450" cy="3600450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A8EF3DC-4E5F-456B-860A-85382D85A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97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C188B6C-6CD6-4929-8CB5-B32EFD9C0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4011612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0CF3CC7B-93BB-4361-B5BB-D3E12300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Ročno čiščenje rude</a:t>
            </a:r>
          </a:p>
        </p:txBody>
      </p:sp>
      <p:pic>
        <p:nvPicPr>
          <p:cNvPr id="4" name="Ograda vsebine 3">
            <a:extLst>
              <a:ext uri="{FF2B5EF4-FFF2-40B4-BE49-F238E27FC236}">
                <a16:creationId xmlns:a16="http://schemas.microsoft.com/office/drawing/2014/main" id="{62C06765-985D-450D-8A76-91A464354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2225"/>
            <a:ext cx="5178425" cy="3886200"/>
          </a:xfr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DB5724E-A75B-4D3F-A7E5-0FD3675B8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0713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2F1BECF-3455-4453-A4CC-E4AF05157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456363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E3E12833-85EF-4DA7-B750-B27113D5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086E2697-30DE-44E7-8E99-58065785B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https://www.youtube.com/watch?v=IznF_vaQsiw</a:t>
            </a:r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25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Impact</vt:lpstr>
      <vt:lpstr>Times New Roman</vt:lpstr>
      <vt:lpstr>NewsPrint</vt:lpstr>
      <vt:lpstr>Načini čiščenja rud</vt:lpstr>
      <vt:lpstr>Rude</vt:lpstr>
      <vt:lpstr>Magnetna separacija</vt:lpstr>
      <vt:lpstr>Flotacija </vt:lpstr>
      <vt:lpstr>Ročno čiščenje rude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2019-06-03T09:12:06Z</dcterms:created>
  <dcterms:modified xsi:type="dcterms:W3CDTF">2019-06-03T09:12:06Z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