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8" r:id="rId4"/>
    <p:sldId id="268" r:id="rId5"/>
    <p:sldId id="267" r:id="rId6"/>
    <p:sldId id="259" r:id="rId7"/>
    <p:sldId id="260" r:id="rId8"/>
    <p:sldId id="265" r:id="rId9"/>
    <p:sldId id="263" r:id="rId10"/>
    <p:sldId id="266" r:id="rId11"/>
    <p:sldId id="261" r:id="rId12"/>
    <p:sldId id="262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74DC222F-7A98-428E-94E7-C574C88B60EA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9">
            <a:extLst>
              <a:ext uri="{FF2B5EF4-FFF2-40B4-BE49-F238E27FC236}">
                <a16:creationId xmlns:a16="http://schemas.microsoft.com/office/drawing/2014/main" id="{94F0E2C5-8CF2-4FC2-A13C-70A7FA13CA5F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0">
            <a:extLst>
              <a:ext uri="{FF2B5EF4-FFF2-40B4-BE49-F238E27FC236}">
                <a16:creationId xmlns:a16="http://schemas.microsoft.com/office/drawing/2014/main" id="{2C0AAB84-47A3-4914-84FB-E903298903A6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7" name="Ograda datuma 27">
            <a:extLst>
              <a:ext uri="{FF2B5EF4-FFF2-40B4-BE49-F238E27FC236}">
                <a16:creationId xmlns:a16="http://schemas.microsoft.com/office/drawing/2014/main" id="{33F61A7A-A421-4EB5-8FC4-8AE871A81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90DFD7-70CC-4089-8B54-15F7B6D216B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83DF3798-299C-468F-AB73-86D3DD5A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28">
            <a:extLst>
              <a:ext uri="{FF2B5EF4-FFF2-40B4-BE49-F238E27FC236}">
                <a16:creationId xmlns:a16="http://schemas.microsoft.com/office/drawing/2014/main" id="{CBEB37EF-FF4B-48D4-A60C-0688A589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08A02-CB0A-4118-BD29-154A5C776BC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55220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9C8935C5-7E73-425F-8F5F-09349264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5D3A8-3825-4FB4-A2B7-C1CA4520664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8402ABF3-AFE0-43F5-AEA1-D8A08C34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91A12DA3-F3D7-459A-9CCD-6DD920C7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A3D84-DF1E-4C53-833A-34DF1DD652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0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FADBC1E3-6445-47B3-8A5B-01B456D53854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7">
            <a:extLst>
              <a:ext uri="{FF2B5EF4-FFF2-40B4-BE49-F238E27FC236}">
                <a16:creationId xmlns:a16="http://schemas.microsoft.com/office/drawing/2014/main" id="{496C9397-8413-4BFC-B564-0BCE6196258C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8">
            <a:extLst>
              <a:ext uri="{FF2B5EF4-FFF2-40B4-BE49-F238E27FC236}">
                <a16:creationId xmlns:a16="http://schemas.microsoft.com/office/drawing/2014/main" id="{8B041BF7-B3AF-40CB-93CD-8A651F5A777A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6E34FA80-DC24-46E1-92CE-A2E51B899A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723B7-2C23-4C4A-AC17-9C0C07EB46B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1D6DDA7E-27AD-4D9F-8449-EDB8111B2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AE1DA857-F2FC-4807-BABC-9E370C76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207F3B79-D9DA-4A7B-B459-33231E1C7E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215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4F7ADA6F-1A61-4D09-A2D0-435F2C86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EB683-F8B0-4D0D-8BF1-A3261645A34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50A80385-FEA3-4A4B-8330-E0D75F4E2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68ED324E-39E5-47C1-904B-9658B57F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72280-FDED-43CF-8A0C-9F1E54DC17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37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387E7AC7-E32B-47A2-91E1-FEABDCF47E4F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7">
            <a:extLst>
              <a:ext uri="{FF2B5EF4-FFF2-40B4-BE49-F238E27FC236}">
                <a16:creationId xmlns:a16="http://schemas.microsoft.com/office/drawing/2014/main" id="{E6CFBA20-1B43-4DE0-A918-E267FE597BB0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8">
            <a:extLst>
              <a:ext uri="{FF2B5EF4-FFF2-40B4-BE49-F238E27FC236}">
                <a16:creationId xmlns:a16="http://schemas.microsoft.com/office/drawing/2014/main" id="{A909F2FF-E312-4AFE-8CED-F9B0DE1F7EA8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7" name="Ograda datuma 11">
            <a:extLst>
              <a:ext uri="{FF2B5EF4-FFF2-40B4-BE49-F238E27FC236}">
                <a16:creationId xmlns:a16="http://schemas.microsoft.com/office/drawing/2014/main" id="{4BF94484-9514-4CB6-A005-76725E4C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F91AE-877A-4D6A-8A91-11B6B02BCDF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številke diapozitiva 12">
            <a:extLst>
              <a:ext uri="{FF2B5EF4-FFF2-40B4-BE49-F238E27FC236}">
                <a16:creationId xmlns:a16="http://schemas.microsoft.com/office/drawing/2014/main" id="{912169E9-FD84-46D4-A474-0976F79E30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AEA487AB-8913-448A-8A39-3578ED7B3D2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Ograda noge 13">
            <a:extLst>
              <a:ext uri="{FF2B5EF4-FFF2-40B4-BE49-F238E27FC236}">
                <a16:creationId xmlns:a16="http://schemas.microsoft.com/office/drawing/2014/main" id="{5D5181CA-8129-4CBC-A269-7A64678708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8481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CE2107DD-584C-4ACF-8A66-EDC59F4DB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A757B2-4473-4567-BACE-7EEDCECCD51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številke diapozitiva 9">
            <a:extLst>
              <a:ext uri="{FF2B5EF4-FFF2-40B4-BE49-F238E27FC236}">
                <a16:creationId xmlns:a16="http://schemas.microsoft.com/office/drawing/2014/main" id="{F2D28E1C-30F1-4471-A521-16DCFDC39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D6D1EA-3FCB-48D8-9FE2-643ED3F9C35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11">
            <a:extLst>
              <a:ext uri="{FF2B5EF4-FFF2-40B4-BE49-F238E27FC236}">
                <a16:creationId xmlns:a16="http://schemas.microsoft.com/office/drawing/2014/main" id="{E7EF3249-6D66-4FA5-A891-9B445F6E6B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673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6" name="Ograda besedil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5" name="Ograda besedil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E91A3A38-4325-4F8B-8B81-CB524357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983E27-1C25-4E1C-80F0-D8826F5344D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številke diapozitiva 11">
            <a:extLst>
              <a:ext uri="{FF2B5EF4-FFF2-40B4-BE49-F238E27FC236}">
                <a16:creationId xmlns:a16="http://schemas.microsoft.com/office/drawing/2014/main" id="{4CF4BE20-3D73-4BE1-ABDE-9CD580CD3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E323CF-D986-4C78-B410-7BF8D53CA22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Ograda noge 13">
            <a:extLst>
              <a:ext uri="{FF2B5EF4-FFF2-40B4-BE49-F238E27FC236}">
                <a16:creationId xmlns:a16="http://schemas.microsoft.com/office/drawing/2014/main" id="{A0DC50BE-E33C-43AB-92C6-C6DB9495F9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70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43DB1047-D30D-4E94-BD4F-3B1361AA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6ED9-56B3-4CDD-BCA3-EBE27F3E558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A7965968-6DC8-42E4-A61F-BC1EEABB3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FA0F4CE0-F347-4AB8-A621-7FD44BAF9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E79CD-BFF3-4BFE-97E4-AABABC69D8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0959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>
            <a:extLst>
              <a:ext uri="{FF2B5EF4-FFF2-40B4-BE49-F238E27FC236}">
                <a16:creationId xmlns:a16="http://schemas.microsoft.com/office/drawing/2014/main" id="{0EFEFAF0-3798-4767-AECB-3E0B140F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80260-E5AC-41AF-9791-6A5393E5315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B65F6B27-8EBC-4B2B-B012-96E69D62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60627C60-A8D8-4961-AE49-594C32E06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39FB0A-F8A2-4141-A17C-F700777811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436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2AABCE2A-06C8-4D2D-8444-2854882E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210E-240C-4FC3-BAE6-2D5E5964DDF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BDEBC938-DCCC-4BF8-9B09-4B597B40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E6DDE3A5-B14E-43DC-A9A8-93DDD58C6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2E703-6C14-4CEB-9416-FF7BA9DC35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758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A3E96BD2-E0F7-42D7-9E64-1A6F579082EA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8">
            <a:extLst>
              <a:ext uri="{FF2B5EF4-FFF2-40B4-BE49-F238E27FC236}">
                <a16:creationId xmlns:a16="http://schemas.microsoft.com/office/drawing/2014/main" id="{E5244E77-32DD-48C5-B085-26A1A001A5A2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9">
            <a:extLst>
              <a:ext uri="{FF2B5EF4-FFF2-40B4-BE49-F238E27FC236}">
                <a16:creationId xmlns:a16="http://schemas.microsoft.com/office/drawing/2014/main" id="{041337D0-187F-4A90-9519-5AFA687336D7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3C8F3042-B9D9-41B8-98A4-0EF3E1EA5237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11">
            <a:extLst>
              <a:ext uri="{FF2B5EF4-FFF2-40B4-BE49-F238E27FC236}">
                <a16:creationId xmlns:a16="http://schemas.microsoft.com/office/drawing/2014/main" id="{92A87301-66D8-4424-B6D4-C9B1606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8DEB75-F3F8-4ED6-86D8-C88A47F5E60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Ograda številke diapozitiva 12">
            <a:extLst>
              <a:ext uri="{FF2B5EF4-FFF2-40B4-BE49-F238E27FC236}">
                <a16:creationId xmlns:a16="http://schemas.microsoft.com/office/drawing/2014/main" id="{80946779-711D-4C6F-80BE-0667B881FE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46711615-AA3D-4848-A981-A44C90BC928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1" name="Ograda noge 13">
            <a:extLst>
              <a:ext uri="{FF2B5EF4-FFF2-40B4-BE49-F238E27FC236}">
                <a16:creationId xmlns:a16="http://schemas.microsoft.com/office/drawing/2014/main" id="{1545E884-2BD8-4C1A-B42A-E14B5115E6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9145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21">
            <a:extLst>
              <a:ext uri="{FF2B5EF4-FFF2-40B4-BE49-F238E27FC236}">
                <a16:creationId xmlns:a16="http://schemas.microsoft.com/office/drawing/2014/main" id="{8E4DBED2-A187-4027-86B0-5ECF8FCA61A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27" name="Ograda besedila 12">
            <a:extLst>
              <a:ext uri="{FF2B5EF4-FFF2-40B4-BE49-F238E27FC236}">
                <a16:creationId xmlns:a16="http://schemas.microsoft.com/office/drawing/2014/main" id="{3A9A2DE6-14B5-4AB1-A764-E3CC4FBF00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6B2BCB10-C487-422D-ACA8-2A189F295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4C9009-2F85-4040-ACD5-B4CB7314BDA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68563310-BB1A-47F0-928C-F1018D463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1390508D-1D3E-420B-B3C9-2D6229EA8FA8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7BF6D994-5E94-411A-972F-E6070A996767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B7BC33F1-5F9E-4BB9-87E5-38D808821D9B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C6DD1A9D-E835-4BBB-BDC3-9C22DC77C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329EFDCC-C29B-434F-9A38-BACC8DA2EF7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6" r:id="rId3"/>
    <p:sldLayoutId id="2147483697" r:id="rId4"/>
    <p:sldLayoutId id="2147483698" r:id="rId5"/>
    <p:sldLayoutId id="2147483692" r:id="rId6"/>
    <p:sldLayoutId id="2147483699" r:id="rId7"/>
    <p:sldLayoutId id="2147483693" r:id="rId8"/>
    <p:sldLayoutId id="2147483700" r:id="rId9"/>
    <p:sldLayoutId id="2147483694" r:id="rId10"/>
    <p:sldLayoutId id="21474837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i/search?q=TOMOS&amp;source=lnms&amp;tbm=isch&amp;sa=X&amp;ved=0ahUKEwj-lpXjsdfLAhUhApoKHbw2B-IQ_AUIBygB&amp;biw=1366&amp;bih=608#tbm=isch&amp;q=tomos+apn+6+tuning&amp;imgrc=BmZ6uxPN11O5QM%3A" TargetMode="External"/><Relationship Id="rId2" Type="http://schemas.openxmlformats.org/officeDocument/2006/relationships/hyperlink" Target="http://tomos.odklopi.se/delovanje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itja\Desktop\2w6rji0.jpg">
            <a:extLst>
              <a:ext uri="{FF2B5EF4-FFF2-40B4-BE49-F238E27FC236}">
                <a16:creationId xmlns:a16="http://schemas.microsoft.com/office/drawing/2014/main" id="{D111F70A-9BCC-419E-9634-16574F9F2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3006725"/>
            <a:ext cx="63373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2CE4445-9B59-4F01-BCAB-2BBB6A13D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549275"/>
            <a:ext cx="8083550" cy="26638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SESTAVA TOMOSOVIH MOTORJEV</a:t>
            </a:r>
          </a:p>
        </p:txBody>
      </p:sp>
      <p:sp>
        <p:nvSpPr>
          <p:cNvPr id="9220" name="Podnaslov 2">
            <a:extLst>
              <a:ext uri="{FF2B5EF4-FFF2-40B4-BE49-F238E27FC236}">
                <a16:creationId xmlns:a16="http://schemas.microsoft.com/office/drawing/2014/main" id="{7CF4BF92-4214-4176-83B3-5CE22257C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sl-SI" alt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CBC6A992-3D0F-49DE-A18E-53CC12E1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sl-SI" altLang="sl-SI" b="1"/>
              <a:t>PREDELAVE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E86A4CF5-70CE-4C8E-A88A-F9F79A93ECD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18436" name="Picture 2" descr="C:\Users\Mitja\Desktop\images.jpg">
            <a:extLst>
              <a:ext uri="{FF2B5EF4-FFF2-40B4-BE49-F238E27FC236}">
                <a16:creationId xmlns:a16="http://schemas.microsoft.com/office/drawing/2014/main" id="{AD89B226-1311-489A-8A54-93A64183A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010150"/>
            <a:ext cx="362108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C7AB5178-57FB-4086-ACFD-76AFBF58F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sl-SI" altLang="sl-SI" b="1"/>
              <a:t>VIRI</a:t>
            </a: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DBAB8780-2E88-4EC2-973D-819D4022C7A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sl-SI" altLang="sl-SI" sz="1600">
                <a:hlinkClick r:id="rId2"/>
              </a:rPr>
              <a:t>http://tomos.odklopi.se/delovanje.html</a:t>
            </a:r>
            <a:endParaRPr lang="sl-SI" altLang="sl-SI" sz="1600"/>
          </a:p>
          <a:p>
            <a:r>
              <a:rPr lang="sl-SI" altLang="sl-SI" sz="1600">
                <a:hlinkClick r:id="rId3"/>
              </a:rPr>
              <a:t>https://www.google.si/search?q=TOMOS&amp;source=lnms&amp;tbm=isch&amp;sa=X&amp;ved=0ahUKEwj-lpXjsdfLAhUhApoKHbw2B-IQ_AUIBygB&amp;biw=1366&amp;bih=608#tbm=isch&amp;q=tomos+apn+6+tuning&amp;imgrc=BmZ6uxPN11O5QM%3A</a:t>
            </a:r>
            <a:endParaRPr lang="sl-SI" altLang="sl-SI" sz="1600"/>
          </a:p>
          <a:p>
            <a:endParaRPr lang="sl-SI" altLang="sl-SI" sz="1600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3C0F2144-125E-42BC-831E-9B9A4CCB0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sl-SI" altLang="sl-SI" b="1"/>
              <a:t>ZAKLJUČEK</a:t>
            </a: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701E5CEA-1AE2-481C-B1A9-930CD80469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91660C20-12D4-419B-855B-F65794E97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sl-SI" altLang="sl-SI" b="1"/>
              <a:t>DELOVANJE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A7F9228E-888D-4786-8526-F2D61786C3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/>
              <a:t> v veliki večini uporabljamo predvsem dvotaktne motorje z notranjim izgorevanjem.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altLang="sl-SI"/>
          </a:p>
          <a:p>
            <a:pPr>
              <a:buFont typeface="Wingdings" panose="05000000000000000000" pitchFamily="2" charset="2"/>
              <a:buChar char="Ø"/>
            </a:pPr>
            <a:endParaRPr lang="sl-SI" alt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Mitja\Desktop\11051206_897909283601951_5381383345614099171_n.jpg">
            <a:extLst>
              <a:ext uri="{FF2B5EF4-FFF2-40B4-BE49-F238E27FC236}">
                <a16:creationId xmlns:a16="http://schemas.microsoft.com/office/drawing/2014/main" id="{280DAECC-48DD-44E9-88B9-C8E168A6B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8778875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Naslov 1">
            <a:extLst>
              <a:ext uri="{FF2B5EF4-FFF2-40B4-BE49-F238E27FC236}">
                <a16:creationId xmlns:a16="http://schemas.microsoft.com/office/drawing/2014/main" id="{3568A480-C2D5-4487-AA68-034A9B6D0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endParaRPr lang="sl-SI" altLang="sl-SI" b="1"/>
          </a:p>
        </p:txBody>
      </p:sp>
      <p:sp>
        <p:nvSpPr>
          <p:cNvPr id="11268" name="Ograda vsebine 2">
            <a:extLst>
              <a:ext uri="{FF2B5EF4-FFF2-40B4-BE49-F238E27FC236}">
                <a16:creationId xmlns:a16="http://schemas.microsoft.com/office/drawing/2014/main" id="{9F2A618A-E658-4504-866A-33EBF77BDFF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11269" name="Picture 2" descr="C:\Users\Mitja\Desktop\images.jpg">
            <a:extLst>
              <a:ext uri="{FF2B5EF4-FFF2-40B4-BE49-F238E27FC236}">
                <a16:creationId xmlns:a16="http://schemas.microsoft.com/office/drawing/2014/main" id="{581E9E6D-A114-4DC4-8412-12B602EC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652963"/>
            <a:ext cx="3779837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 descr="C:\Users\Mitja\Desktop\gjgj.jpg">
            <a:extLst>
              <a:ext uri="{FF2B5EF4-FFF2-40B4-BE49-F238E27FC236}">
                <a16:creationId xmlns:a16="http://schemas.microsoft.com/office/drawing/2014/main" id="{2F67302C-3992-4BFD-9638-97B22EE2E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8"/>
            <a:ext cx="439102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 descr="C:\Users\Mitja\Desktop\tomos-flekser--yungster-A5-glava-cilindra-se-nerabljena-za-povecanje-moci-motorja-_4f43fb4858504.jpg">
            <a:extLst>
              <a:ext uri="{FF2B5EF4-FFF2-40B4-BE49-F238E27FC236}">
                <a16:creationId xmlns:a16="http://schemas.microsoft.com/office/drawing/2014/main" id="{C37E6435-49A7-476E-B78B-B1199A767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5400"/>
            <a:ext cx="3998913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5" descr="C:\Users\Mitja\Desktop\TOMOS-YOUNSTER---AVTOMATIK-uplinjac-DELLORTO-PHVA-10_55d72fb30c9fd.jpg">
            <a:extLst>
              <a:ext uri="{FF2B5EF4-FFF2-40B4-BE49-F238E27FC236}">
                <a16:creationId xmlns:a16="http://schemas.microsoft.com/office/drawing/2014/main" id="{0B7B9728-07ED-406F-97FB-48C5660E0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221">
            <a:off x="-107950" y="3292475"/>
            <a:ext cx="47529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6" descr="C:\Users\Mitja\Desktop\15454_01.jpg">
            <a:extLst>
              <a:ext uri="{FF2B5EF4-FFF2-40B4-BE49-F238E27FC236}">
                <a16:creationId xmlns:a16="http://schemas.microsoft.com/office/drawing/2014/main" id="{F1BEC6D2-02CF-465E-A0E8-1F43EA845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23653">
            <a:off x="3455988" y="1628775"/>
            <a:ext cx="3379787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7" descr="C:\Users\Mitja\Desktop\tomos-apn-cilinder-in-bat-se-nerabljeno-_521fc1c1c1891.jpg">
            <a:extLst>
              <a:ext uri="{FF2B5EF4-FFF2-40B4-BE49-F238E27FC236}">
                <a16:creationId xmlns:a16="http://schemas.microsoft.com/office/drawing/2014/main" id="{F1521482-2E91-4C6A-B6CF-BB79E8DB9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63600"/>
            <a:ext cx="389255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8" descr="C:\Users\Mitja\Desktop\AIR1006B0.jpg">
            <a:extLst>
              <a:ext uri="{FF2B5EF4-FFF2-40B4-BE49-F238E27FC236}">
                <a16:creationId xmlns:a16="http://schemas.microsoft.com/office/drawing/2014/main" id="{4F6E75C8-5A8C-4553-A582-E398C2011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4068763"/>
            <a:ext cx="3711575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12688D2D-C65F-433C-9BD5-006ECB6DB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sl-SI" altLang="sl-SI" b="1"/>
              <a:t>Deli za delovanje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8AD657E-1BEB-4CEF-A483-CFCE9C475C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   Uplinjač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   Cilinder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   Bat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   Motorna gred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   Električno navitje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   Svečka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   Izpušni sistem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   Menjalnik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itja\Desktop\magnet-z-navitjem-za-Tomos_56d3180949bec.jpg">
            <a:extLst>
              <a:ext uri="{FF2B5EF4-FFF2-40B4-BE49-F238E27FC236}">
                <a16:creationId xmlns:a16="http://schemas.microsoft.com/office/drawing/2014/main" id="{8626230F-4394-4161-AA94-94819E3F1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68538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Naslov 1">
            <a:extLst>
              <a:ext uri="{FF2B5EF4-FFF2-40B4-BE49-F238E27FC236}">
                <a16:creationId xmlns:a16="http://schemas.microsoft.com/office/drawing/2014/main" id="{AEE60932-8941-4D97-98EF-737E45FA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sl-SI" altLang="sl-SI" b="1"/>
              <a:t>ELEKTRIČNO</a:t>
            </a:r>
            <a:r>
              <a:rPr lang="sl-SI" altLang="sl-SI"/>
              <a:t> </a:t>
            </a:r>
            <a:r>
              <a:rPr lang="sl-SI" altLang="sl-SI" b="1"/>
              <a:t>NAVITJE</a:t>
            </a:r>
          </a:p>
        </p:txBody>
      </p:sp>
      <p:sp>
        <p:nvSpPr>
          <p:cNvPr id="13316" name="Ograda vsebine 2">
            <a:extLst>
              <a:ext uri="{FF2B5EF4-FFF2-40B4-BE49-F238E27FC236}">
                <a16:creationId xmlns:a16="http://schemas.microsoft.com/office/drawing/2014/main" id="{9AC7E283-AA5F-40BF-BA3E-CD35704CD86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itja\Desktop\TOMOS-YOUNSTER---AVTOMATIK-uplinjac-DELLORTO-PHVA-10_55d72fb30c9fd.jpg">
            <a:extLst>
              <a:ext uri="{FF2B5EF4-FFF2-40B4-BE49-F238E27FC236}">
                <a16:creationId xmlns:a16="http://schemas.microsoft.com/office/drawing/2014/main" id="{ED87152D-57B2-404E-BB20-5FB3709C4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457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Naslov 1">
            <a:extLst>
              <a:ext uri="{FF2B5EF4-FFF2-40B4-BE49-F238E27FC236}">
                <a16:creationId xmlns:a16="http://schemas.microsoft.com/office/drawing/2014/main" id="{30EEDFCC-375E-468D-85C2-A13FACD1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sl-SI" altLang="sl-SI" b="1"/>
              <a:t>UPLINJAČ</a:t>
            </a:r>
          </a:p>
        </p:txBody>
      </p:sp>
      <p:sp>
        <p:nvSpPr>
          <p:cNvPr id="14340" name="Ograda vsebine 2">
            <a:extLst>
              <a:ext uri="{FF2B5EF4-FFF2-40B4-BE49-F238E27FC236}">
                <a16:creationId xmlns:a16="http://schemas.microsoft.com/office/drawing/2014/main" id="{3AE24A4E-7386-42AF-8689-323585734F8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itja\Desktop\tomos-flekser--yungster-A5-glava-cilindra-se-nerabljena-za-povecanje-moci-motorja-_4f43fb4858504.jpg">
            <a:extLst>
              <a:ext uri="{FF2B5EF4-FFF2-40B4-BE49-F238E27FC236}">
                <a16:creationId xmlns:a16="http://schemas.microsoft.com/office/drawing/2014/main" id="{0453A7F5-257F-4C63-AB6C-C737A5D5F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:\Users\Mitja\Desktop\tomos-apn-cilinder-in-bat-se-nerabljeno-_521fc1c1c1891.jpg">
            <a:extLst>
              <a:ext uri="{FF2B5EF4-FFF2-40B4-BE49-F238E27FC236}">
                <a16:creationId xmlns:a16="http://schemas.microsoft.com/office/drawing/2014/main" id="{DD1807F2-1282-4D9F-8053-5DD9CBE4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2222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Naslov 1">
            <a:extLst>
              <a:ext uri="{FF2B5EF4-FFF2-40B4-BE49-F238E27FC236}">
                <a16:creationId xmlns:a16="http://schemas.microsoft.com/office/drawing/2014/main" id="{BC24A3F3-C8E5-481E-9373-B7F42CB7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sl-SI" altLang="sl-SI" b="1"/>
              <a:t>CILINDER</a:t>
            </a:r>
          </a:p>
        </p:txBody>
      </p:sp>
      <p:sp>
        <p:nvSpPr>
          <p:cNvPr id="15365" name="Ograda vsebine 2">
            <a:extLst>
              <a:ext uri="{FF2B5EF4-FFF2-40B4-BE49-F238E27FC236}">
                <a16:creationId xmlns:a16="http://schemas.microsoft.com/office/drawing/2014/main" id="{4EBC44D1-7599-4EA2-B721-392B0BA49BE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itja\Desktop\AIR1006B0.jpg">
            <a:extLst>
              <a:ext uri="{FF2B5EF4-FFF2-40B4-BE49-F238E27FC236}">
                <a16:creationId xmlns:a16="http://schemas.microsoft.com/office/drawing/2014/main" id="{2F164F95-6CE6-47D2-A20B-862CB6039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644900"/>
            <a:ext cx="572452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Naslov 1">
            <a:extLst>
              <a:ext uri="{FF2B5EF4-FFF2-40B4-BE49-F238E27FC236}">
                <a16:creationId xmlns:a16="http://schemas.microsoft.com/office/drawing/2014/main" id="{1CA1DFAA-B1BD-4039-AEE1-C90FE5EA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sl-SI" altLang="sl-SI" b="1"/>
              <a:t>BAT</a:t>
            </a:r>
          </a:p>
        </p:txBody>
      </p:sp>
      <p:sp>
        <p:nvSpPr>
          <p:cNvPr id="16388" name="Ograda vsebine 2">
            <a:extLst>
              <a:ext uri="{FF2B5EF4-FFF2-40B4-BE49-F238E27FC236}">
                <a16:creationId xmlns:a16="http://schemas.microsoft.com/office/drawing/2014/main" id="{D77A38F6-A82A-47D8-8949-C59377E987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itja\Desktop\15454_01.jpg">
            <a:extLst>
              <a:ext uri="{FF2B5EF4-FFF2-40B4-BE49-F238E27FC236}">
                <a16:creationId xmlns:a16="http://schemas.microsoft.com/office/drawing/2014/main" id="{88888ED6-B443-4725-AB37-BE39B4961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3141663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Naslov 1">
            <a:extLst>
              <a:ext uri="{FF2B5EF4-FFF2-40B4-BE49-F238E27FC236}">
                <a16:creationId xmlns:a16="http://schemas.microsoft.com/office/drawing/2014/main" id="{042E0A9D-8A17-4F44-BD89-D05128A64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sl-SI" altLang="sl-SI" b="1"/>
              <a:t>SVEČKA</a:t>
            </a:r>
          </a:p>
        </p:txBody>
      </p:sp>
      <p:sp>
        <p:nvSpPr>
          <p:cNvPr id="17412" name="Ograda vsebine 2">
            <a:extLst>
              <a:ext uri="{FF2B5EF4-FFF2-40B4-BE49-F238E27FC236}">
                <a16:creationId xmlns:a16="http://schemas.microsoft.com/office/drawing/2014/main" id="{7410C769-F4B5-4BCA-91FA-F1E270066AD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redinsko">
  <a:themeElements>
    <a:clrScheme name="Sredinsk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redinsk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redinsk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redinsk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117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Tw Cen MT</vt:lpstr>
      <vt:lpstr>Wingdings</vt:lpstr>
      <vt:lpstr>Wingdings 2</vt:lpstr>
      <vt:lpstr>Sredinsko</vt:lpstr>
      <vt:lpstr>SESTAVA TOMOSOVIH MOTORJEV</vt:lpstr>
      <vt:lpstr>DELOVANJE</vt:lpstr>
      <vt:lpstr>PowerPoint Presentation</vt:lpstr>
      <vt:lpstr>Deli za delovanje</vt:lpstr>
      <vt:lpstr>ELEKTRIČNO NAVITJE</vt:lpstr>
      <vt:lpstr>UPLINJAČ</vt:lpstr>
      <vt:lpstr>CILINDER</vt:lpstr>
      <vt:lpstr>BAT</vt:lpstr>
      <vt:lpstr>SVEČKA</vt:lpstr>
      <vt:lpstr>PREDELAVE</vt:lpstr>
      <vt:lpstr>VIRI</vt:lpstr>
      <vt:lpstr>ZAKLJUČEK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2019-06-03T09:12:07Z</dcterms:created>
  <dcterms:modified xsi:type="dcterms:W3CDTF">2019-06-03T09:12:07Z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