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5" r:id="rId1"/>
  </p:sldMasterIdLst>
  <p:sldIdLst>
    <p:sldId id="257" r:id="rId2"/>
    <p:sldId id="264" r:id="rId3"/>
    <p:sldId id="268" r:id="rId4"/>
    <p:sldId id="266" r:id="rId5"/>
    <p:sldId id="261" r:id="rId6"/>
    <p:sldId id="258" r:id="rId7"/>
    <p:sldId id="260" r:id="rId8"/>
    <p:sldId id="256" r:id="rId9"/>
    <p:sldId id="269" r:id="rId10"/>
    <p:sldId id="270" r:id="rId11"/>
    <p:sldId id="271" r:id="rId12"/>
    <p:sldId id="272" r:id="rId13"/>
    <p:sldId id="259" r:id="rId14"/>
    <p:sldId id="273" r:id="rId15"/>
    <p:sldId id="262" r:id="rId16"/>
    <p:sldId id="265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61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4" autoAdjust="0"/>
    <p:restoredTop sz="94660"/>
  </p:normalViewPr>
  <p:slideViewPr>
    <p:cSldViewPr>
      <p:cViewPr varScale="1">
        <p:scale>
          <a:sx n="154" d="100"/>
          <a:sy n="154" d="100"/>
        </p:scale>
        <p:origin x="46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>
            <a:extLst>
              <a:ext uri="{FF2B5EF4-FFF2-40B4-BE49-F238E27FC236}">
                <a16:creationId xmlns:a16="http://schemas.microsoft.com/office/drawing/2014/main" id="{4D719FDF-8787-4028-9D1C-30B64776C0EC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4211" name="Freeform 3">
              <a:extLst>
                <a:ext uri="{FF2B5EF4-FFF2-40B4-BE49-F238E27FC236}">
                  <a16:creationId xmlns:a16="http://schemas.microsoft.com/office/drawing/2014/main" id="{4C411721-CBB8-4EA5-9032-CCA7F2F2D3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94212" name="Group 4">
              <a:extLst>
                <a:ext uri="{FF2B5EF4-FFF2-40B4-BE49-F238E27FC236}">
                  <a16:creationId xmlns:a16="http://schemas.microsoft.com/office/drawing/2014/main" id="{8BBBE3B5-3F91-4DF1-89F9-8D4C62FA1B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4213" name="Oval 5">
                <a:extLst>
                  <a:ext uri="{FF2B5EF4-FFF2-40B4-BE49-F238E27FC236}">
                    <a16:creationId xmlns:a16="http://schemas.microsoft.com/office/drawing/2014/main" id="{BAF89BFB-206D-4621-A4C4-8D88B4AE00D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14" name="Oval 6">
                <a:extLst>
                  <a:ext uri="{FF2B5EF4-FFF2-40B4-BE49-F238E27FC236}">
                    <a16:creationId xmlns:a16="http://schemas.microsoft.com/office/drawing/2014/main" id="{52E1042E-CC6D-43E1-BE04-C4898625756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15" name="Oval 7">
                <a:extLst>
                  <a:ext uri="{FF2B5EF4-FFF2-40B4-BE49-F238E27FC236}">
                    <a16:creationId xmlns:a16="http://schemas.microsoft.com/office/drawing/2014/main" id="{6AA57389-DAF9-45EC-A1FB-343D0022846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16" name="Oval 8">
                <a:extLst>
                  <a:ext uri="{FF2B5EF4-FFF2-40B4-BE49-F238E27FC236}">
                    <a16:creationId xmlns:a16="http://schemas.microsoft.com/office/drawing/2014/main" id="{3B5DE072-DEAA-42F2-94B3-6FF27D545D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17" name="Oval 9">
                <a:extLst>
                  <a:ext uri="{FF2B5EF4-FFF2-40B4-BE49-F238E27FC236}">
                    <a16:creationId xmlns:a16="http://schemas.microsoft.com/office/drawing/2014/main" id="{8495EEEE-35F8-4B5C-AF77-0823AC49CB8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18" name="Freeform 10">
                <a:extLst>
                  <a:ext uri="{FF2B5EF4-FFF2-40B4-BE49-F238E27FC236}">
                    <a16:creationId xmlns:a16="http://schemas.microsoft.com/office/drawing/2014/main" id="{1CDC8A9E-5E28-4025-8C96-E9897196C8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19" name="Freeform 11">
                <a:extLst>
                  <a:ext uri="{FF2B5EF4-FFF2-40B4-BE49-F238E27FC236}">
                    <a16:creationId xmlns:a16="http://schemas.microsoft.com/office/drawing/2014/main" id="{B072DC8E-D721-4720-B0DB-3A2485D598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20" name="Freeform 12">
                <a:extLst>
                  <a:ext uri="{FF2B5EF4-FFF2-40B4-BE49-F238E27FC236}">
                    <a16:creationId xmlns:a16="http://schemas.microsoft.com/office/drawing/2014/main" id="{3731A7FB-7980-4186-8A45-C5876FC65D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21" name="Freeform 13">
                <a:extLst>
                  <a:ext uri="{FF2B5EF4-FFF2-40B4-BE49-F238E27FC236}">
                    <a16:creationId xmlns:a16="http://schemas.microsoft.com/office/drawing/2014/main" id="{86E6FF28-77E6-4D2B-BE01-1D86F3B90F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22" name="Freeform 14">
                <a:extLst>
                  <a:ext uri="{FF2B5EF4-FFF2-40B4-BE49-F238E27FC236}">
                    <a16:creationId xmlns:a16="http://schemas.microsoft.com/office/drawing/2014/main" id="{8837F61B-FE67-4FA8-8317-BBCB3FDEB1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23" name="Oval 15">
                <a:extLst>
                  <a:ext uri="{FF2B5EF4-FFF2-40B4-BE49-F238E27FC236}">
                    <a16:creationId xmlns:a16="http://schemas.microsoft.com/office/drawing/2014/main" id="{13BB3C1D-DAC7-4CFC-AA28-C53C77F379B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4224" name="Group 16">
              <a:extLst>
                <a:ext uri="{FF2B5EF4-FFF2-40B4-BE49-F238E27FC236}">
                  <a16:creationId xmlns:a16="http://schemas.microsoft.com/office/drawing/2014/main" id="{8D32D965-DCD8-4B3B-BA87-9E751A96378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4225" name="Oval 17">
                <a:extLst>
                  <a:ext uri="{FF2B5EF4-FFF2-40B4-BE49-F238E27FC236}">
                    <a16:creationId xmlns:a16="http://schemas.microsoft.com/office/drawing/2014/main" id="{F476621B-9B14-4E4E-8E39-0E5FB76C6FC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26" name="Oval 18">
                <a:extLst>
                  <a:ext uri="{FF2B5EF4-FFF2-40B4-BE49-F238E27FC236}">
                    <a16:creationId xmlns:a16="http://schemas.microsoft.com/office/drawing/2014/main" id="{FE640986-D367-4D78-8C3A-E4EB0758F12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27" name="Oval 19">
                <a:extLst>
                  <a:ext uri="{FF2B5EF4-FFF2-40B4-BE49-F238E27FC236}">
                    <a16:creationId xmlns:a16="http://schemas.microsoft.com/office/drawing/2014/main" id="{896DE52D-8351-417E-AFA3-20A17A3F690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28" name="Oval 20">
                <a:extLst>
                  <a:ext uri="{FF2B5EF4-FFF2-40B4-BE49-F238E27FC236}">
                    <a16:creationId xmlns:a16="http://schemas.microsoft.com/office/drawing/2014/main" id="{B6A16B18-3A2C-4AA9-AFDA-C7C9A78597D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29" name="Oval 21">
                <a:extLst>
                  <a:ext uri="{FF2B5EF4-FFF2-40B4-BE49-F238E27FC236}">
                    <a16:creationId xmlns:a16="http://schemas.microsoft.com/office/drawing/2014/main" id="{E93569FA-9658-40AE-B85F-71EF8CAEAC3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0" name="Oval 22">
                <a:extLst>
                  <a:ext uri="{FF2B5EF4-FFF2-40B4-BE49-F238E27FC236}">
                    <a16:creationId xmlns:a16="http://schemas.microsoft.com/office/drawing/2014/main" id="{BE8F3993-52AE-48C5-9338-870E34F1499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1" name="Oval 23">
                <a:extLst>
                  <a:ext uri="{FF2B5EF4-FFF2-40B4-BE49-F238E27FC236}">
                    <a16:creationId xmlns:a16="http://schemas.microsoft.com/office/drawing/2014/main" id="{8C02CE71-1165-4DF5-80BD-8A37CA10E95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2" name="Oval 24">
                <a:extLst>
                  <a:ext uri="{FF2B5EF4-FFF2-40B4-BE49-F238E27FC236}">
                    <a16:creationId xmlns:a16="http://schemas.microsoft.com/office/drawing/2014/main" id="{CC0FDCC7-72E2-41B5-9013-E30D83D9856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3" name="Freeform 25">
                <a:extLst>
                  <a:ext uri="{FF2B5EF4-FFF2-40B4-BE49-F238E27FC236}">
                    <a16:creationId xmlns:a16="http://schemas.microsoft.com/office/drawing/2014/main" id="{5808FBA1-824D-47A1-8674-556F94E5CB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4" name="Freeform 26">
                <a:extLst>
                  <a:ext uri="{FF2B5EF4-FFF2-40B4-BE49-F238E27FC236}">
                    <a16:creationId xmlns:a16="http://schemas.microsoft.com/office/drawing/2014/main" id="{9591DA9E-63F6-4CB2-9353-03B0BF9C4F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5" name="Freeform 27">
                <a:extLst>
                  <a:ext uri="{FF2B5EF4-FFF2-40B4-BE49-F238E27FC236}">
                    <a16:creationId xmlns:a16="http://schemas.microsoft.com/office/drawing/2014/main" id="{1C41B191-54AE-441F-8A36-14C0C6B598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6" name="Freeform 28">
                <a:extLst>
                  <a:ext uri="{FF2B5EF4-FFF2-40B4-BE49-F238E27FC236}">
                    <a16:creationId xmlns:a16="http://schemas.microsoft.com/office/drawing/2014/main" id="{86FD56D1-2733-465C-92F5-71396AC167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7" name="Freeform 29">
                <a:extLst>
                  <a:ext uri="{FF2B5EF4-FFF2-40B4-BE49-F238E27FC236}">
                    <a16:creationId xmlns:a16="http://schemas.microsoft.com/office/drawing/2014/main" id="{700943D9-0606-4F6D-BEDD-AD951D303B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8" name="Freeform 30">
                <a:extLst>
                  <a:ext uri="{FF2B5EF4-FFF2-40B4-BE49-F238E27FC236}">
                    <a16:creationId xmlns:a16="http://schemas.microsoft.com/office/drawing/2014/main" id="{D7FB5D51-9A4C-4D93-852B-1E913F9346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39" name="Freeform 31">
                <a:extLst>
                  <a:ext uri="{FF2B5EF4-FFF2-40B4-BE49-F238E27FC236}">
                    <a16:creationId xmlns:a16="http://schemas.microsoft.com/office/drawing/2014/main" id="{18DFBD3E-EDC1-4378-B253-FA70632BB9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40" name="Freeform 32">
                <a:extLst>
                  <a:ext uri="{FF2B5EF4-FFF2-40B4-BE49-F238E27FC236}">
                    <a16:creationId xmlns:a16="http://schemas.microsoft.com/office/drawing/2014/main" id="{FE67B82F-18A9-44C6-A41F-611E942698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41" name="Freeform 33">
                <a:extLst>
                  <a:ext uri="{FF2B5EF4-FFF2-40B4-BE49-F238E27FC236}">
                    <a16:creationId xmlns:a16="http://schemas.microsoft.com/office/drawing/2014/main" id="{9C3ECBE8-EB8A-41DE-AB1F-E90C390CB3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42" name="Freeform 34">
                <a:extLst>
                  <a:ext uri="{FF2B5EF4-FFF2-40B4-BE49-F238E27FC236}">
                    <a16:creationId xmlns:a16="http://schemas.microsoft.com/office/drawing/2014/main" id="{6B144DEA-E934-49E0-800E-49B2FE2FAC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4243" name="Group 35">
              <a:extLst>
                <a:ext uri="{FF2B5EF4-FFF2-40B4-BE49-F238E27FC236}">
                  <a16:creationId xmlns:a16="http://schemas.microsoft.com/office/drawing/2014/main" id="{B087DC1F-86A2-4DAA-BE9D-F0B92CF6DE5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4244" name="Freeform 36">
                <a:extLst>
                  <a:ext uri="{FF2B5EF4-FFF2-40B4-BE49-F238E27FC236}">
                    <a16:creationId xmlns:a16="http://schemas.microsoft.com/office/drawing/2014/main" id="{FEAD5CBE-4263-4C28-B83F-71B958FE657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45" name="Freeform 37">
                <a:extLst>
                  <a:ext uri="{FF2B5EF4-FFF2-40B4-BE49-F238E27FC236}">
                    <a16:creationId xmlns:a16="http://schemas.microsoft.com/office/drawing/2014/main" id="{BC8ADDDF-0AF3-4402-BA2E-01FAD98A2D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46" name="Freeform 38">
                <a:extLst>
                  <a:ext uri="{FF2B5EF4-FFF2-40B4-BE49-F238E27FC236}">
                    <a16:creationId xmlns:a16="http://schemas.microsoft.com/office/drawing/2014/main" id="{C01B9F35-2813-4ED3-9064-EE4FC827DE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47" name="Freeform 39">
                <a:extLst>
                  <a:ext uri="{FF2B5EF4-FFF2-40B4-BE49-F238E27FC236}">
                    <a16:creationId xmlns:a16="http://schemas.microsoft.com/office/drawing/2014/main" id="{9599E5FE-ED28-4E88-90B2-519D38562A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48" name="Freeform 40">
                <a:extLst>
                  <a:ext uri="{FF2B5EF4-FFF2-40B4-BE49-F238E27FC236}">
                    <a16:creationId xmlns:a16="http://schemas.microsoft.com/office/drawing/2014/main" id="{89D30A7E-5E3A-4EC0-A49F-2F44D843B0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49" name="Freeform 41">
                <a:extLst>
                  <a:ext uri="{FF2B5EF4-FFF2-40B4-BE49-F238E27FC236}">
                    <a16:creationId xmlns:a16="http://schemas.microsoft.com/office/drawing/2014/main" id="{5B2909DE-6F33-4B12-8B69-54A2C391D0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0" name="Freeform 42">
                <a:extLst>
                  <a:ext uri="{FF2B5EF4-FFF2-40B4-BE49-F238E27FC236}">
                    <a16:creationId xmlns:a16="http://schemas.microsoft.com/office/drawing/2014/main" id="{D10976EA-008B-4BA4-B5EE-6E1493B454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1" name="Freeform 43">
                <a:extLst>
                  <a:ext uri="{FF2B5EF4-FFF2-40B4-BE49-F238E27FC236}">
                    <a16:creationId xmlns:a16="http://schemas.microsoft.com/office/drawing/2014/main" id="{5FEE6719-243F-4CEB-A687-B294E1E4B0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2" name="Freeform 44">
                <a:extLst>
                  <a:ext uri="{FF2B5EF4-FFF2-40B4-BE49-F238E27FC236}">
                    <a16:creationId xmlns:a16="http://schemas.microsoft.com/office/drawing/2014/main" id="{679C0B72-0D2B-4E07-B5CC-ABFEFA5AA8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3" name="Freeform 45">
                <a:extLst>
                  <a:ext uri="{FF2B5EF4-FFF2-40B4-BE49-F238E27FC236}">
                    <a16:creationId xmlns:a16="http://schemas.microsoft.com/office/drawing/2014/main" id="{6C2062D1-51B0-4278-8545-3102B202CB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4" name="Freeform 46">
                <a:extLst>
                  <a:ext uri="{FF2B5EF4-FFF2-40B4-BE49-F238E27FC236}">
                    <a16:creationId xmlns:a16="http://schemas.microsoft.com/office/drawing/2014/main" id="{B9671640-97B8-4D95-AE4D-2B9065B624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5" name="Oval 47">
                <a:extLst>
                  <a:ext uri="{FF2B5EF4-FFF2-40B4-BE49-F238E27FC236}">
                    <a16:creationId xmlns:a16="http://schemas.microsoft.com/office/drawing/2014/main" id="{BA7CC0F4-A966-477D-8894-BC92451CEAF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6" name="Oval 48">
                <a:extLst>
                  <a:ext uri="{FF2B5EF4-FFF2-40B4-BE49-F238E27FC236}">
                    <a16:creationId xmlns:a16="http://schemas.microsoft.com/office/drawing/2014/main" id="{7C472DEE-EE6D-418C-B5D7-7D2A46D20D9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7" name="Oval 49">
                <a:extLst>
                  <a:ext uri="{FF2B5EF4-FFF2-40B4-BE49-F238E27FC236}">
                    <a16:creationId xmlns:a16="http://schemas.microsoft.com/office/drawing/2014/main" id="{627EF4B8-5A41-4A13-AD05-C6E0A761F83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8" name="Oval 50">
                <a:extLst>
                  <a:ext uri="{FF2B5EF4-FFF2-40B4-BE49-F238E27FC236}">
                    <a16:creationId xmlns:a16="http://schemas.microsoft.com/office/drawing/2014/main" id="{FA0406CC-C446-40D1-B7DE-CAC51DEBEE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59" name="Oval 51">
                <a:extLst>
                  <a:ext uri="{FF2B5EF4-FFF2-40B4-BE49-F238E27FC236}">
                    <a16:creationId xmlns:a16="http://schemas.microsoft.com/office/drawing/2014/main" id="{A28D0DC9-6706-46CC-8A5D-6E9272D661A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60" name="Oval 52">
                <a:extLst>
                  <a:ext uri="{FF2B5EF4-FFF2-40B4-BE49-F238E27FC236}">
                    <a16:creationId xmlns:a16="http://schemas.microsoft.com/office/drawing/2014/main" id="{DF0C6A3A-A91B-4764-A298-C4CCA563C1C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4261" name="Group 53">
              <a:extLst>
                <a:ext uri="{FF2B5EF4-FFF2-40B4-BE49-F238E27FC236}">
                  <a16:creationId xmlns:a16="http://schemas.microsoft.com/office/drawing/2014/main" id="{4DAEC3F0-CDF8-4314-AD88-731F6694399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4262" name="Freeform 54">
                <a:extLst>
                  <a:ext uri="{FF2B5EF4-FFF2-40B4-BE49-F238E27FC236}">
                    <a16:creationId xmlns:a16="http://schemas.microsoft.com/office/drawing/2014/main" id="{5A5BE32A-CB54-45E2-932D-DB5816F85D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63" name="Freeform 55">
                <a:extLst>
                  <a:ext uri="{FF2B5EF4-FFF2-40B4-BE49-F238E27FC236}">
                    <a16:creationId xmlns:a16="http://schemas.microsoft.com/office/drawing/2014/main" id="{BE33E604-3F05-4853-B82F-379546F844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64" name="Freeform 56">
                <a:extLst>
                  <a:ext uri="{FF2B5EF4-FFF2-40B4-BE49-F238E27FC236}">
                    <a16:creationId xmlns:a16="http://schemas.microsoft.com/office/drawing/2014/main" id="{755F05E3-DEEF-4FFE-AAF1-B14959FF45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65" name="Freeform 57">
                <a:extLst>
                  <a:ext uri="{FF2B5EF4-FFF2-40B4-BE49-F238E27FC236}">
                    <a16:creationId xmlns:a16="http://schemas.microsoft.com/office/drawing/2014/main" id="{E7F06562-20C4-41D2-93A9-892C4DD66E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66" name="Freeform 58">
                <a:extLst>
                  <a:ext uri="{FF2B5EF4-FFF2-40B4-BE49-F238E27FC236}">
                    <a16:creationId xmlns:a16="http://schemas.microsoft.com/office/drawing/2014/main" id="{B1ACF45F-816C-4CB3-BE9D-F5DC99789F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67" name="Freeform 59">
                <a:extLst>
                  <a:ext uri="{FF2B5EF4-FFF2-40B4-BE49-F238E27FC236}">
                    <a16:creationId xmlns:a16="http://schemas.microsoft.com/office/drawing/2014/main" id="{2D9C114E-C792-4EE1-87E5-E1387F60C4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68" name="Freeform 60">
                <a:extLst>
                  <a:ext uri="{FF2B5EF4-FFF2-40B4-BE49-F238E27FC236}">
                    <a16:creationId xmlns:a16="http://schemas.microsoft.com/office/drawing/2014/main" id="{4CFCC08D-D5A1-4483-BABF-0764162F0D2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94269" name="Group 61">
                <a:extLst>
                  <a:ext uri="{FF2B5EF4-FFF2-40B4-BE49-F238E27FC236}">
                    <a16:creationId xmlns:a16="http://schemas.microsoft.com/office/drawing/2014/main" id="{FE95B403-2C63-4F62-95CE-3CE909FBCE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4270" name="Oval 62">
                  <a:extLst>
                    <a:ext uri="{FF2B5EF4-FFF2-40B4-BE49-F238E27FC236}">
                      <a16:creationId xmlns:a16="http://schemas.microsoft.com/office/drawing/2014/main" id="{6AD15B5C-05C9-47C4-9C65-2C80EAE6EBB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4271" name="Oval 63">
                  <a:extLst>
                    <a:ext uri="{FF2B5EF4-FFF2-40B4-BE49-F238E27FC236}">
                      <a16:creationId xmlns:a16="http://schemas.microsoft.com/office/drawing/2014/main" id="{E60647ED-1328-408D-9574-AF654DD2518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4272" name="Oval 64">
                  <a:extLst>
                    <a:ext uri="{FF2B5EF4-FFF2-40B4-BE49-F238E27FC236}">
                      <a16:creationId xmlns:a16="http://schemas.microsoft.com/office/drawing/2014/main" id="{F21731B7-0ABF-424E-A9C3-EB8FF72E3E7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4273" name="Oval 65">
                  <a:extLst>
                    <a:ext uri="{FF2B5EF4-FFF2-40B4-BE49-F238E27FC236}">
                      <a16:creationId xmlns:a16="http://schemas.microsoft.com/office/drawing/2014/main" id="{3876F8D7-2FB9-459B-B9C8-243AF9F83E0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94274" name="Rectangle 66">
            <a:extLst>
              <a:ext uri="{FF2B5EF4-FFF2-40B4-BE49-F238E27FC236}">
                <a16:creationId xmlns:a16="http://schemas.microsoft.com/office/drawing/2014/main" id="{7B0893DC-4521-4F98-9CC9-513948F6044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94275" name="Rectangle 67">
            <a:extLst>
              <a:ext uri="{FF2B5EF4-FFF2-40B4-BE49-F238E27FC236}">
                <a16:creationId xmlns:a16="http://schemas.microsoft.com/office/drawing/2014/main" id="{9E52B9ED-F807-4E94-861F-16F36CA618C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94276" name="Rectangle 68">
            <a:extLst>
              <a:ext uri="{FF2B5EF4-FFF2-40B4-BE49-F238E27FC236}">
                <a16:creationId xmlns:a16="http://schemas.microsoft.com/office/drawing/2014/main" id="{E7DCB6F8-E25D-49FD-93E1-203FE725F6E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4277" name="Rectangle 69">
            <a:extLst>
              <a:ext uri="{FF2B5EF4-FFF2-40B4-BE49-F238E27FC236}">
                <a16:creationId xmlns:a16="http://schemas.microsoft.com/office/drawing/2014/main" id="{C4755F29-166C-4618-91D5-4E3E2D057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4278" name="Rectangle 70">
            <a:extLst>
              <a:ext uri="{FF2B5EF4-FFF2-40B4-BE49-F238E27FC236}">
                <a16:creationId xmlns:a16="http://schemas.microsoft.com/office/drawing/2014/main" id="{65376119-04AD-47A5-831D-FFE8DF846F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2809C7D-4371-4389-8302-DEB8BAD8C66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43A99-80F0-4771-A57A-F8BC3ADF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9B510-E843-4D49-8014-EA91FA153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CE33F-5405-4D0F-92BE-82E36AE5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E59C2-D471-4970-8A10-69E04C4C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71AFE-455C-4A4F-AEB1-B613B8D6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201-8C78-48DB-9063-2A9A48F160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666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03E33-8B69-4A9B-8EAD-1C4F2FB5C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2BDE6-116D-4436-9FAA-7A93FBBC6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0F32-FE28-49E2-8A1F-24DBA7E4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D22B-978B-44D2-B6FC-31084493D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FA479-0605-4F36-BFE2-47C10542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3E576-BE27-455B-BABF-327E4E4595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6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25B0E-8183-49A2-A581-0500C6EB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3CC7C-554D-4542-B879-0191D24D8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4AD08-C88E-4916-A4F8-A8046130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AAAE5-6C6B-4F52-8838-2A05BA7F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5F119-CB9A-4083-9455-8A5AB025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FCF1-5D76-4D8F-8EBA-301508A7DE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583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B372-D140-47E5-BBBD-3CDB7464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E17EB-26A7-4791-87F8-64C8B536E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6EA33-10A6-4C1F-94AC-EEB199FA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A546-F95F-4F59-8ACF-3F8A17CB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50A49-C45E-401E-B844-98FF52C3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956C6-0A21-4437-B00C-6FC085BCCE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979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AD0E-21B8-4E16-B753-D44DDBFE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AECAE-8571-443A-8F02-816331003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89043-57D7-4613-B686-6F00C078D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21A7C-812F-44A4-9962-2E0F7952B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0C92B-5E39-4FB0-A10E-2268C66B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A38C6-514C-4E14-89B1-0369713F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4211-03CA-46DF-849A-D48E6A5A9F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976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94B8F-B908-4001-A8F9-D42D0E03E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5C837-6395-43D8-8119-E468D2AEE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B9ABE-4FCD-4100-8BFA-999D26BAD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E184B-1A3A-40DD-B59E-2618740F9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DF6143-AB8C-4E71-8BBA-E473AED15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3615D-E349-4B65-A70E-0FFDEBB6D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AC024F-B7E8-4F4F-8D20-A6150653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A0FC9C-9643-4706-BF76-3E741C8C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8E0CA-23CA-4BDA-B726-926712C1C3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0240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BA199-68B2-4D37-BC89-889F1E4E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C5B839-AD9F-4996-BAD5-37649B80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2469E-F4BA-4FD6-BD68-5F7CC20C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34C27-3191-4F86-A2D4-0E07E9E37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122AA-80B3-4B91-B8CF-986D86ED47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537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8C660-C59E-4FC1-9000-BE279E73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91C4B-DF2A-4A13-8F78-74F1718F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DF51F-8048-43AB-A192-BDE71C4F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163E3-7AD2-442D-8462-5007A6232E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4606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3B572-1F2B-4C91-BC0D-68C480AA9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32908-E4DF-42F7-9171-16146B7C2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4AEB4-371F-4F89-958C-7FF9B020C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B4601-DBDA-499C-9E24-D579CBE9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FF588-A105-4994-8AB4-5465EF27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BBB66-0DD2-40B1-A598-CD89EFC6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010D0-8A20-4CA1-9A8A-28C0D905C0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17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20FE-6D6B-43FC-933F-289BD6902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9C5533-D7FC-47BF-8BF9-8384BF6CC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31EF9-0ACF-4458-BFF6-40077960E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B9FB9-1D31-4FE6-B4C2-EE0B0392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D32D3-09C7-4800-8F2D-88DF4518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628DF-9187-4C73-8EBF-5D0ADBF0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356B4-AA15-4859-BD02-AD0D34853C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1448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reeform 2">
            <a:extLst>
              <a:ext uri="{FF2B5EF4-FFF2-40B4-BE49-F238E27FC236}">
                <a16:creationId xmlns:a16="http://schemas.microsoft.com/office/drawing/2014/main" id="{F4CDD75E-C103-4813-BA76-A7787DCB85FF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93187" name="Group 3">
            <a:extLst>
              <a:ext uri="{FF2B5EF4-FFF2-40B4-BE49-F238E27FC236}">
                <a16:creationId xmlns:a16="http://schemas.microsoft.com/office/drawing/2014/main" id="{30BD59CA-6995-42FC-9CF7-7DF67492AE77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3188" name="Freeform 4">
              <a:extLst>
                <a:ext uri="{FF2B5EF4-FFF2-40B4-BE49-F238E27FC236}">
                  <a16:creationId xmlns:a16="http://schemas.microsoft.com/office/drawing/2014/main" id="{C2FAFA6A-5C7D-4477-A5BD-DBCD8E7A96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93189" name="Group 5">
              <a:extLst>
                <a:ext uri="{FF2B5EF4-FFF2-40B4-BE49-F238E27FC236}">
                  <a16:creationId xmlns:a16="http://schemas.microsoft.com/office/drawing/2014/main" id="{9BBF7CC4-B8C1-4B07-B85A-53D59A60EEF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3190" name="Oval 6">
                <a:extLst>
                  <a:ext uri="{FF2B5EF4-FFF2-40B4-BE49-F238E27FC236}">
                    <a16:creationId xmlns:a16="http://schemas.microsoft.com/office/drawing/2014/main" id="{92B457DB-5187-4779-8F79-13A78FD552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191" name="Oval 7">
                <a:extLst>
                  <a:ext uri="{FF2B5EF4-FFF2-40B4-BE49-F238E27FC236}">
                    <a16:creationId xmlns:a16="http://schemas.microsoft.com/office/drawing/2014/main" id="{265E51AE-4923-4C95-836F-5C3469AF0A4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192" name="Oval 8">
                <a:extLst>
                  <a:ext uri="{FF2B5EF4-FFF2-40B4-BE49-F238E27FC236}">
                    <a16:creationId xmlns:a16="http://schemas.microsoft.com/office/drawing/2014/main" id="{EB69A06C-FFA1-4599-A759-D8BFDBA863D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193" name="Oval 9">
                <a:extLst>
                  <a:ext uri="{FF2B5EF4-FFF2-40B4-BE49-F238E27FC236}">
                    <a16:creationId xmlns:a16="http://schemas.microsoft.com/office/drawing/2014/main" id="{4B4B0C87-6C22-4C84-9E45-F8198A521BB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194" name="Oval 10">
                <a:extLst>
                  <a:ext uri="{FF2B5EF4-FFF2-40B4-BE49-F238E27FC236}">
                    <a16:creationId xmlns:a16="http://schemas.microsoft.com/office/drawing/2014/main" id="{4BFC4E55-ECA8-4575-AA24-2F7F5B3546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195" name="Freeform 11">
                <a:extLst>
                  <a:ext uri="{FF2B5EF4-FFF2-40B4-BE49-F238E27FC236}">
                    <a16:creationId xmlns:a16="http://schemas.microsoft.com/office/drawing/2014/main" id="{D5018C70-8385-4FC8-A824-E2B36EA32A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196" name="Freeform 12">
                <a:extLst>
                  <a:ext uri="{FF2B5EF4-FFF2-40B4-BE49-F238E27FC236}">
                    <a16:creationId xmlns:a16="http://schemas.microsoft.com/office/drawing/2014/main" id="{61ECD792-E701-4A3F-996F-B5158942EC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197" name="Freeform 13">
                <a:extLst>
                  <a:ext uri="{FF2B5EF4-FFF2-40B4-BE49-F238E27FC236}">
                    <a16:creationId xmlns:a16="http://schemas.microsoft.com/office/drawing/2014/main" id="{6307F86C-404C-489F-98FF-BD41F9710B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198" name="Freeform 14">
                <a:extLst>
                  <a:ext uri="{FF2B5EF4-FFF2-40B4-BE49-F238E27FC236}">
                    <a16:creationId xmlns:a16="http://schemas.microsoft.com/office/drawing/2014/main" id="{17751DDF-9D01-43AF-A72C-ADA828FD55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199" name="Freeform 15">
                <a:extLst>
                  <a:ext uri="{FF2B5EF4-FFF2-40B4-BE49-F238E27FC236}">
                    <a16:creationId xmlns:a16="http://schemas.microsoft.com/office/drawing/2014/main" id="{52000587-5909-4D54-A0AD-EADF2D6074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00" name="Oval 16">
                <a:extLst>
                  <a:ext uri="{FF2B5EF4-FFF2-40B4-BE49-F238E27FC236}">
                    <a16:creationId xmlns:a16="http://schemas.microsoft.com/office/drawing/2014/main" id="{7DC2976C-3A27-42BE-9FB3-B6861EE017A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3201" name="Group 17">
              <a:extLst>
                <a:ext uri="{FF2B5EF4-FFF2-40B4-BE49-F238E27FC236}">
                  <a16:creationId xmlns:a16="http://schemas.microsoft.com/office/drawing/2014/main" id="{B097D14C-CDBE-4CC6-803D-8E67810A29D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3202" name="Oval 18">
                <a:extLst>
                  <a:ext uri="{FF2B5EF4-FFF2-40B4-BE49-F238E27FC236}">
                    <a16:creationId xmlns:a16="http://schemas.microsoft.com/office/drawing/2014/main" id="{07FA33A7-5D35-4B16-8426-D8C5BDF5ADC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03" name="Oval 19">
                <a:extLst>
                  <a:ext uri="{FF2B5EF4-FFF2-40B4-BE49-F238E27FC236}">
                    <a16:creationId xmlns:a16="http://schemas.microsoft.com/office/drawing/2014/main" id="{A6B1EDEA-E5AD-42B6-848E-05458EBA3D5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04" name="Oval 20">
                <a:extLst>
                  <a:ext uri="{FF2B5EF4-FFF2-40B4-BE49-F238E27FC236}">
                    <a16:creationId xmlns:a16="http://schemas.microsoft.com/office/drawing/2014/main" id="{896FAA31-D91B-4204-B569-42C8FF70F3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05" name="Oval 21">
                <a:extLst>
                  <a:ext uri="{FF2B5EF4-FFF2-40B4-BE49-F238E27FC236}">
                    <a16:creationId xmlns:a16="http://schemas.microsoft.com/office/drawing/2014/main" id="{600100D3-9DF4-421F-9D5D-EF8D2100654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06" name="Oval 22">
                <a:extLst>
                  <a:ext uri="{FF2B5EF4-FFF2-40B4-BE49-F238E27FC236}">
                    <a16:creationId xmlns:a16="http://schemas.microsoft.com/office/drawing/2014/main" id="{4905971C-EC8B-48A7-9E44-4A5D875B863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07" name="Oval 23">
                <a:extLst>
                  <a:ext uri="{FF2B5EF4-FFF2-40B4-BE49-F238E27FC236}">
                    <a16:creationId xmlns:a16="http://schemas.microsoft.com/office/drawing/2014/main" id="{E2C27CA4-FAC1-4F47-9F88-D196C8F7E3B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08" name="Oval 24">
                <a:extLst>
                  <a:ext uri="{FF2B5EF4-FFF2-40B4-BE49-F238E27FC236}">
                    <a16:creationId xmlns:a16="http://schemas.microsoft.com/office/drawing/2014/main" id="{81A727DD-5F86-49F9-B639-C0B751ADC0C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09" name="Oval 25">
                <a:extLst>
                  <a:ext uri="{FF2B5EF4-FFF2-40B4-BE49-F238E27FC236}">
                    <a16:creationId xmlns:a16="http://schemas.microsoft.com/office/drawing/2014/main" id="{E0FFD884-066C-44EB-9AB4-1AA6BE114F7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0" name="Freeform 26">
                <a:extLst>
                  <a:ext uri="{FF2B5EF4-FFF2-40B4-BE49-F238E27FC236}">
                    <a16:creationId xmlns:a16="http://schemas.microsoft.com/office/drawing/2014/main" id="{B27A9B4B-033E-45A4-BB35-E10A1477D4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1" name="Freeform 27">
                <a:extLst>
                  <a:ext uri="{FF2B5EF4-FFF2-40B4-BE49-F238E27FC236}">
                    <a16:creationId xmlns:a16="http://schemas.microsoft.com/office/drawing/2014/main" id="{E1841860-5D40-4112-8E3A-E4F5F832CD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2" name="Freeform 28">
                <a:extLst>
                  <a:ext uri="{FF2B5EF4-FFF2-40B4-BE49-F238E27FC236}">
                    <a16:creationId xmlns:a16="http://schemas.microsoft.com/office/drawing/2014/main" id="{A6F1DB65-E65D-4F2E-B9F5-A2719F898E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3" name="Freeform 29">
                <a:extLst>
                  <a:ext uri="{FF2B5EF4-FFF2-40B4-BE49-F238E27FC236}">
                    <a16:creationId xmlns:a16="http://schemas.microsoft.com/office/drawing/2014/main" id="{BF43F9F4-102D-4B23-B0AC-5DD344496E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4" name="Freeform 30">
                <a:extLst>
                  <a:ext uri="{FF2B5EF4-FFF2-40B4-BE49-F238E27FC236}">
                    <a16:creationId xmlns:a16="http://schemas.microsoft.com/office/drawing/2014/main" id="{42F11525-B0C1-446C-B235-DC3FC33996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5" name="Freeform 31">
                <a:extLst>
                  <a:ext uri="{FF2B5EF4-FFF2-40B4-BE49-F238E27FC236}">
                    <a16:creationId xmlns:a16="http://schemas.microsoft.com/office/drawing/2014/main" id="{76B3F681-7C75-4FAD-8BA6-5546A39814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6" name="Freeform 32">
                <a:extLst>
                  <a:ext uri="{FF2B5EF4-FFF2-40B4-BE49-F238E27FC236}">
                    <a16:creationId xmlns:a16="http://schemas.microsoft.com/office/drawing/2014/main" id="{08421415-E0A1-4B6A-9B71-BC5FD9A175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7" name="Freeform 33">
                <a:extLst>
                  <a:ext uri="{FF2B5EF4-FFF2-40B4-BE49-F238E27FC236}">
                    <a16:creationId xmlns:a16="http://schemas.microsoft.com/office/drawing/2014/main" id="{11BA48DD-9440-4691-8088-93A6A155C2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8" name="Freeform 34">
                <a:extLst>
                  <a:ext uri="{FF2B5EF4-FFF2-40B4-BE49-F238E27FC236}">
                    <a16:creationId xmlns:a16="http://schemas.microsoft.com/office/drawing/2014/main" id="{70ECADCA-AC65-4615-9EDC-CC76BB582F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19" name="Freeform 35">
                <a:extLst>
                  <a:ext uri="{FF2B5EF4-FFF2-40B4-BE49-F238E27FC236}">
                    <a16:creationId xmlns:a16="http://schemas.microsoft.com/office/drawing/2014/main" id="{0F126C17-B2AE-4124-B0D0-5A5428C81C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3220" name="Group 36">
              <a:extLst>
                <a:ext uri="{FF2B5EF4-FFF2-40B4-BE49-F238E27FC236}">
                  <a16:creationId xmlns:a16="http://schemas.microsoft.com/office/drawing/2014/main" id="{404578D8-04A6-41E3-99D9-619F10948A7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3221" name="Freeform 37">
                <a:extLst>
                  <a:ext uri="{FF2B5EF4-FFF2-40B4-BE49-F238E27FC236}">
                    <a16:creationId xmlns:a16="http://schemas.microsoft.com/office/drawing/2014/main" id="{412E5815-6B19-4CC3-BFC4-1F274EFD853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22" name="Freeform 38">
                <a:extLst>
                  <a:ext uri="{FF2B5EF4-FFF2-40B4-BE49-F238E27FC236}">
                    <a16:creationId xmlns:a16="http://schemas.microsoft.com/office/drawing/2014/main" id="{D1A86C62-0C2A-4C76-A744-E91F4CCFD7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23" name="Freeform 39">
                <a:extLst>
                  <a:ext uri="{FF2B5EF4-FFF2-40B4-BE49-F238E27FC236}">
                    <a16:creationId xmlns:a16="http://schemas.microsoft.com/office/drawing/2014/main" id="{204329EC-01CA-4331-965F-AB951C3C58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24" name="Freeform 40">
                <a:extLst>
                  <a:ext uri="{FF2B5EF4-FFF2-40B4-BE49-F238E27FC236}">
                    <a16:creationId xmlns:a16="http://schemas.microsoft.com/office/drawing/2014/main" id="{4F8376F4-70C5-412C-9BAD-FB9E65E233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25" name="Freeform 41">
                <a:extLst>
                  <a:ext uri="{FF2B5EF4-FFF2-40B4-BE49-F238E27FC236}">
                    <a16:creationId xmlns:a16="http://schemas.microsoft.com/office/drawing/2014/main" id="{248CCA2F-2A58-42E9-B8A3-4BAF15A73C8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26" name="Freeform 42">
                <a:extLst>
                  <a:ext uri="{FF2B5EF4-FFF2-40B4-BE49-F238E27FC236}">
                    <a16:creationId xmlns:a16="http://schemas.microsoft.com/office/drawing/2014/main" id="{DDD79664-F5F2-46BD-BFC2-89260F6F3F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27" name="Freeform 43">
                <a:extLst>
                  <a:ext uri="{FF2B5EF4-FFF2-40B4-BE49-F238E27FC236}">
                    <a16:creationId xmlns:a16="http://schemas.microsoft.com/office/drawing/2014/main" id="{2460B138-E7E1-4D13-8254-980D04FE53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28" name="Freeform 44">
                <a:extLst>
                  <a:ext uri="{FF2B5EF4-FFF2-40B4-BE49-F238E27FC236}">
                    <a16:creationId xmlns:a16="http://schemas.microsoft.com/office/drawing/2014/main" id="{B0CF6420-409A-494C-93C0-AEB77DC768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29" name="Freeform 45">
                <a:extLst>
                  <a:ext uri="{FF2B5EF4-FFF2-40B4-BE49-F238E27FC236}">
                    <a16:creationId xmlns:a16="http://schemas.microsoft.com/office/drawing/2014/main" id="{7A7C28EA-2141-40AA-B277-D17FDF748E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30" name="Freeform 46">
                <a:extLst>
                  <a:ext uri="{FF2B5EF4-FFF2-40B4-BE49-F238E27FC236}">
                    <a16:creationId xmlns:a16="http://schemas.microsoft.com/office/drawing/2014/main" id="{5C86153E-306C-4687-9913-5C7943F09E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31" name="Freeform 47">
                <a:extLst>
                  <a:ext uri="{FF2B5EF4-FFF2-40B4-BE49-F238E27FC236}">
                    <a16:creationId xmlns:a16="http://schemas.microsoft.com/office/drawing/2014/main" id="{1CF1F655-06CE-4294-9E6B-2DDB56E46E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32" name="Oval 48">
                <a:extLst>
                  <a:ext uri="{FF2B5EF4-FFF2-40B4-BE49-F238E27FC236}">
                    <a16:creationId xmlns:a16="http://schemas.microsoft.com/office/drawing/2014/main" id="{40574642-7174-4A6F-BC03-0EB108F1738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33" name="Oval 49">
                <a:extLst>
                  <a:ext uri="{FF2B5EF4-FFF2-40B4-BE49-F238E27FC236}">
                    <a16:creationId xmlns:a16="http://schemas.microsoft.com/office/drawing/2014/main" id="{AE52343E-CC99-4DD9-B665-F40AA3C08BB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34" name="Oval 50">
                <a:extLst>
                  <a:ext uri="{FF2B5EF4-FFF2-40B4-BE49-F238E27FC236}">
                    <a16:creationId xmlns:a16="http://schemas.microsoft.com/office/drawing/2014/main" id="{3DD0B92D-62B2-4FDE-A036-E2B202E526D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35" name="Oval 51">
                <a:extLst>
                  <a:ext uri="{FF2B5EF4-FFF2-40B4-BE49-F238E27FC236}">
                    <a16:creationId xmlns:a16="http://schemas.microsoft.com/office/drawing/2014/main" id="{8F3F583A-C9F9-49B7-9667-C07CCCF0978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36" name="Oval 52">
                <a:extLst>
                  <a:ext uri="{FF2B5EF4-FFF2-40B4-BE49-F238E27FC236}">
                    <a16:creationId xmlns:a16="http://schemas.microsoft.com/office/drawing/2014/main" id="{F0F2B8EC-7649-40FB-BA49-564A36B01E9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37" name="Oval 53">
                <a:extLst>
                  <a:ext uri="{FF2B5EF4-FFF2-40B4-BE49-F238E27FC236}">
                    <a16:creationId xmlns:a16="http://schemas.microsoft.com/office/drawing/2014/main" id="{39A46162-3D75-4ACD-90B8-EED03A1CC2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3238" name="Group 54">
              <a:extLst>
                <a:ext uri="{FF2B5EF4-FFF2-40B4-BE49-F238E27FC236}">
                  <a16:creationId xmlns:a16="http://schemas.microsoft.com/office/drawing/2014/main" id="{3DDA8DCC-1441-42D3-86F2-944770DF4BD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3239" name="Freeform 55">
                <a:extLst>
                  <a:ext uri="{FF2B5EF4-FFF2-40B4-BE49-F238E27FC236}">
                    <a16:creationId xmlns:a16="http://schemas.microsoft.com/office/drawing/2014/main" id="{677E988E-2326-48C8-9F66-9E600530D6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40" name="Freeform 56">
                <a:extLst>
                  <a:ext uri="{FF2B5EF4-FFF2-40B4-BE49-F238E27FC236}">
                    <a16:creationId xmlns:a16="http://schemas.microsoft.com/office/drawing/2014/main" id="{2F2A6AA2-FB0C-45BE-9B8E-3B9F8F6C49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41" name="Freeform 57">
                <a:extLst>
                  <a:ext uri="{FF2B5EF4-FFF2-40B4-BE49-F238E27FC236}">
                    <a16:creationId xmlns:a16="http://schemas.microsoft.com/office/drawing/2014/main" id="{A2D888F9-580F-4F7A-838F-61EF4A7436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42" name="Freeform 58">
                <a:extLst>
                  <a:ext uri="{FF2B5EF4-FFF2-40B4-BE49-F238E27FC236}">
                    <a16:creationId xmlns:a16="http://schemas.microsoft.com/office/drawing/2014/main" id="{047DB802-22DB-45F7-9074-3B1F57C6D1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43" name="Freeform 59">
                <a:extLst>
                  <a:ext uri="{FF2B5EF4-FFF2-40B4-BE49-F238E27FC236}">
                    <a16:creationId xmlns:a16="http://schemas.microsoft.com/office/drawing/2014/main" id="{FD042525-51DF-444D-91F2-071E018484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44" name="Freeform 60">
                <a:extLst>
                  <a:ext uri="{FF2B5EF4-FFF2-40B4-BE49-F238E27FC236}">
                    <a16:creationId xmlns:a16="http://schemas.microsoft.com/office/drawing/2014/main" id="{566B59D3-03BB-499B-BEC1-404E5AE337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245" name="Freeform 61">
                <a:extLst>
                  <a:ext uri="{FF2B5EF4-FFF2-40B4-BE49-F238E27FC236}">
                    <a16:creationId xmlns:a16="http://schemas.microsoft.com/office/drawing/2014/main" id="{77B800D0-4598-4666-9313-756C8C2CAE1E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93246" name="Group 62">
                <a:extLst>
                  <a:ext uri="{FF2B5EF4-FFF2-40B4-BE49-F238E27FC236}">
                    <a16:creationId xmlns:a16="http://schemas.microsoft.com/office/drawing/2014/main" id="{9B085880-530E-41EA-A70D-1D76B58AEB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3247" name="Oval 63">
                  <a:extLst>
                    <a:ext uri="{FF2B5EF4-FFF2-40B4-BE49-F238E27FC236}">
                      <a16:creationId xmlns:a16="http://schemas.microsoft.com/office/drawing/2014/main" id="{FD471B86-40F3-49A7-B996-08A5840118C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3248" name="Oval 64">
                  <a:extLst>
                    <a:ext uri="{FF2B5EF4-FFF2-40B4-BE49-F238E27FC236}">
                      <a16:creationId xmlns:a16="http://schemas.microsoft.com/office/drawing/2014/main" id="{B0164ED6-2650-47BF-A692-05439E7C085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3249" name="Oval 65">
                  <a:extLst>
                    <a:ext uri="{FF2B5EF4-FFF2-40B4-BE49-F238E27FC236}">
                      <a16:creationId xmlns:a16="http://schemas.microsoft.com/office/drawing/2014/main" id="{115EC1C0-51C0-4D63-AED8-0CF819CEF72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3250" name="Oval 66">
                  <a:extLst>
                    <a:ext uri="{FF2B5EF4-FFF2-40B4-BE49-F238E27FC236}">
                      <a16:creationId xmlns:a16="http://schemas.microsoft.com/office/drawing/2014/main" id="{7D4793A1-CA90-472E-9A1D-5BF4D7438D7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93251" name="Rectangle 67">
            <a:extLst>
              <a:ext uri="{FF2B5EF4-FFF2-40B4-BE49-F238E27FC236}">
                <a16:creationId xmlns:a16="http://schemas.microsoft.com/office/drawing/2014/main" id="{DF4FE488-7CA4-4B3A-8C21-80F32F868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93252" name="Rectangle 68">
            <a:extLst>
              <a:ext uri="{FF2B5EF4-FFF2-40B4-BE49-F238E27FC236}">
                <a16:creationId xmlns:a16="http://schemas.microsoft.com/office/drawing/2014/main" id="{04600D96-3BAF-45BD-AE0B-59FFF422E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93253" name="Rectangle 69">
            <a:extLst>
              <a:ext uri="{FF2B5EF4-FFF2-40B4-BE49-F238E27FC236}">
                <a16:creationId xmlns:a16="http://schemas.microsoft.com/office/drawing/2014/main" id="{DE13AD61-960C-49F1-98FF-6A2349B4F1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93254" name="Rectangle 70">
            <a:extLst>
              <a:ext uri="{FF2B5EF4-FFF2-40B4-BE49-F238E27FC236}">
                <a16:creationId xmlns:a16="http://schemas.microsoft.com/office/drawing/2014/main" id="{BCE6B5E4-D0D7-40AE-9A74-CDAEFDC785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93255" name="Rectangle 71">
            <a:extLst>
              <a:ext uri="{FF2B5EF4-FFF2-40B4-BE49-F238E27FC236}">
                <a16:creationId xmlns:a16="http://schemas.microsoft.com/office/drawing/2014/main" id="{8A503C89-2337-45BC-90E5-0EC6437BA8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DB3670B-391B-4102-8A9D-7C0610BCDDB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arnes.si/~ssposk2s/farbice/slike/poletje.jpg" TargetMode="External"/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www.ijs.si/lit/zim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psilon.blog.siol.net/files/2007/09/fall-of-autumn-leaves.jpg" TargetMode="External"/><Relationship Id="rId5" Type="http://schemas.openxmlformats.org/officeDocument/2006/relationships/image" Target="../media/image26.jpeg"/><Relationship Id="rId4" Type="http://schemas.openxmlformats.org/officeDocument/2006/relationships/hyperlink" Target="http://hrast.pef.uni-lj.si/~marko/pomlad.jpg" TargetMode="External"/><Relationship Id="rId9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4BAD467-BFBE-4EE6-B568-1B8ADC2DF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51500" y="4941888"/>
            <a:ext cx="3260725" cy="1500187"/>
          </a:xfrm>
        </p:spPr>
        <p:txBody>
          <a:bodyPr/>
          <a:lstStyle/>
          <a:p>
            <a:br>
              <a:rPr lang="sl-SI" altLang="sl-SI" sz="1800" dirty="0"/>
            </a:br>
            <a:br>
              <a:rPr lang="sl-SI" altLang="sl-SI" sz="1800" dirty="0"/>
            </a:br>
            <a:r>
              <a:rPr lang="sl-SI" altLang="sl-SI" sz="1800" dirty="0" err="1"/>
              <a:t>Somatologija</a:t>
            </a:r>
            <a:br>
              <a:rPr lang="sl-SI" altLang="sl-SI" sz="1800" dirty="0"/>
            </a:br>
            <a:endParaRPr lang="sl-SI" altLang="sl-SI" sz="18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A3D401E-9B2E-4C85-A565-10B1B95A1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-315913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7000"/>
              <a:t>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7000">
                <a:solidFill>
                  <a:srgbClr val="A61708"/>
                </a:solidFill>
              </a:rPr>
              <a:t>          SOLARIJ</a:t>
            </a:r>
          </a:p>
        </p:txBody>
      </p:sp>
      <p:pic>
        <p:nvPicPr>
          <p:cNvPr id="3077" name="Picture 5" descr="f_solarij">
            <a:extLst>
              <a:ext uri="{FF2B5EF4-FFF2-40B4-BE49-F238E27FC236}">
                <a16:creationId xmlns:a16="http://schemas.microsoft.com/office/drawing/2014/main" id="{C4689173-82D0-40F6-BF42-60FDAD55D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92375"/>
            <a:ext cx="3887787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BD6728C6-BC90-401A-A61F-D20E4043B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005263"/>
            <a:ext cx="1450975" cy="1139825"/>
          </a:xfrm>
        </p:spPr>
        <p:txBody>
          <a:bodyPr/>
          <a:lstStyle/>
          <a:p>
            <a:r>
              <a:rPr lang="sl-SI" altLang="sl-SI" sz="8000">
                <a:solidFill>
                  <a:srgbClr val="A61708"/>
                </a:solidFill>
              </a:rPr>
              <a:t>-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90718FD5-389A-4B1D-8B41-B91582BFD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686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 sz="3000"/>
          </a:p>
          <a:p>
            <a:pPr>
              <a:buFont typeface="Wingdings" panose="05000000000000000000" pitchFamily="2" charset="2"/>
              <a:buNone/>
            </a:pPr>
            <a:endParaRPr lang="sl-SI" altLang="sl-SI" sz="30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3000">
                <a:solidFill>
                  <a:srgbClr val="A61708"/>
                </a:solidFill>
              </a:rPr>
              <a:t> DOBRE IN SLABE LASTNOSTI   SOLARIJEV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3000">
                <a:solidFill>
                  <a:srgbClr val="A61708"/>
                </a:solidFill>
              </a:rPr>
              <a:t>           </a:t>
            </a:r>
          </a:p>
        </p:txBody>
      </p:sp>
      <p:pic>
        <p:nvPicPr>
          <p:cNvPr id="115716" name="Picture 4" descr="solarijwoman">
            <a:extLst>
              <a:ext uri="{FF2B5EF4-FFF2-40B4-BE49-F238E27FC236}">
                <a16:creationId xmlns:a16="http://schemas.microsoft.com/office/drawing/2014/main" id="{477EDB30-D215-4066-889D-E4F708F4D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24175"/>
            <a:ext cx="424815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7" name="Rectangle 5">
            <a:extLst>
              <a:ext uri="{FF2B5EF4-FFF2-40B4-BE49-F238E27FC236}">
                <a16:creationId xmlns:a16="http://schemas.microsoft.com/office/drawing/2014/main" id="{A97AFCD9-2010-4E65-BAB6-179D5ADBD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076700"/>
            <a:ext cx="14509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l-SI" altLang="sl-SI" sz="8000">
                <a:solidFill>
                  <a:srgbClr val="A61708"/>
                </a:solidFill>
              </a:rPr>
              <a:t>+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699EDF90-2C58-48DF-94E8-AC4A9E2C2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A61708"/>
                </a:solidFill>
              </a:rPr>
              <a:t>DOBRE LASTNOSTI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44134FE-6FEE-40C7-B6EC-F49235E00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9144000" cy="5327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A61708"/>
                </a:solidFill>
              </a:rPr>
              <a:t>Solarij spomladi: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učinkuje proti spomladanski utrujenosti,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v koži ustvarja zaščito pred soncem,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pripravlja kožo na poletje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A61708"/>
                </a:solidFill>
              </a:rPr>
              <a:t>Solarij poleti: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 pripravlja na dopust, porjavi kožo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 brez poletne vročine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A61708"/>
                </a:solidFill>
              </a:rPr>
              <a:t>Solarij jeseni: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podaljšuje poletje , zagotavlja zdrav in spočit videz 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daje dobro formo za zimo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A61708"/>
                </a:solidFill>
              </a:rPr>
              <a:t>Solarij pozimi: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izboljšuje razpoloženje, pospešuje zdravje,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povzroča izžarevanje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000"/>
          </a:p>
        </p:txBody>
      </p:sp>
      <p:pic>
        <p:nvPicPr>
          <p:cNvPr id="116741" name="Picture 5" descr="zima">
            <a:hlinkClick r:id="rId2"/>
            <a:extLst>
              <a:ext uri="{FF2B5EF4-FFF2-40B4-BE49-F238E27FC236}">
                <a16:creationId xmlns:a16="http://schemas.microsoft.com/office/drawing/2014/main" id="{2DFC9377-21CD-472F-A53A-93DF0251B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373688"/>
            <a:ext cx="1728787" cy="130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3" name="Picture 7" descr="pomlad">
            <a:hlinkClick r:id="rId4"/>
            <a:extLst>
              <a:ext uri="{FF2B5EF4-FFF2-40B4-BE49-F238E27FC236}">
                <a16:creationId xmlns:a16="http://schemas.microsoft.com/office/drawing/2014/main" id="{01B8F8E2-7517-4F37-8EF9-30CBB35D0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341438"/>
            <a:ext cx="1655762" cy="107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5" name="Picture 9" descr="fall-of-autumn-leaves">
            <a:hlinkClick r:id="rId6"/>
            <a:extLst>
              <a:ext uri="{FF2B5EF4-FFF2-40B4-BE49-F238E27FC236}">
                <a16:creationId xmlns:a16="http://schemas.microsoft.com/office/drawing/2014/main" id="{B3A3D71B-A113-4B93-B185-81267E90A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933825"/>
            <a:ext cx="1655762" cy="13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7" name="Picture 11" descr="poletje">
            <a:hlinkClick r:id="rId8"/>
            <a:extLst>
              <a:ext uri="{FF2B5EF4-FFF2-40B4-BE49-F238E27FC236}">
                <a16:creationId xmlns:a16="http://schemas.microsoft.com/office/drawing/2014/main" id="{4DEB7ED8-FDF2-429E-A0D8-C39D8766F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565400"/>
            <a:ext cx="1655762" cy="124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C25273B2-712B-4A08-ABD6-3416ADEB2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449EC2A0-CF8B-40C5-B2D4-56A073FC2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sl-SI" altLang="sl-SI" sz="2000"/>
              <a:t>izboljšanje polznosti (tekočnosti) krvi pomeni manjšo nevarnost za infarkt in povišan krvni tlak; </a:t>
            </a:r>
          </a:p>
          <a:p>
            <a:pPr algn="just">
              <a:lnSpc>
                <a:spcPct val="90000"/>
              </a:lnSpc>
            </a:pPr>
            <a:r>
              <a:rPr lang="sl-SI" altLang="sl-SI" sz="2000"/>
              <a:t>zmanjšanje vsebnosti holesterola v krvi; </a:t>
            </a:r>
          </a:p>
          <a:p>
            <a:pPr algn="just">
              <a:lnSpc>
                <a:spcPct val="90000"/>
              </a:lnSpc>
            </a:pPr>
            <a:r>
              <a:rPr lang="sl-SI" altLang="sl-SI" sz="2000"/>
              <a:t>razgradnja vitamina D varuje pred rakom na prsih in debelem črevesju; </a:t>
            </a:r>
          </a:p>
          <a:p>
            <a:pPr algn="just">
              <a:lnSpc>
                <a:spcPct val="90000"/>
              </a:lnSpc>
            </a:pPr>
            <a:r>
              <a:rPr lang="sl-SI" altLang="sl-SI" sz="2000"/>
              <a:t>UV žarki pospešujejo razvoj imunskih celic, ki telo varujejo pred bakterijami in virusi, manj je kožnih bolezni in </a:t>
            </a:r>
          </a:p>
          <a:p>
            <a:pPr algn="just">
              <a:lnSpc>
                <a:spcPct val="90000"/>
              </a:lnSpc>
            </a:pPr>
            <a:r>
              <a:rPr lang="sl-SI" altLang="sl-SI" sz="2000"/>
              <a:t>UV žarki stopnjujejo storilnost, srčni utrip pa se umiri.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0D9F6DFF-8E83-4B47-BAFF-ABB2F6C2F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sl-SI" altLang="sl-SI" sz="3400">
                <a:solidFill>
                  <a:srgbClr val="A61708"/>
                </a:solidFill>
              </a:rPr>
              <a:t>SLABE LASTNOSTI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F45A640-A647-45EF-98E6-8BE3F199C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A61708"/>
                </a:solidFill>
              </a:rPr>
              <a:t>* </a:t>
            </a:r>
            <a:r>
              <a:rPr lang="sl-SI" altLang="sl-SI" sz="1800"/>
              <a:t>     Solarij lepo porjavi našo kožo, jo pripravi na sonce, ljudje z alergijo pa se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/>
              <a:t>      lahko postopno prilagodijo na prihajajoče sonce,  itd..  Vendar ima tudi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/>
              <a:t>      številne slabe lastnosti, med katerimi so tudi številne poškodbe.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18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/>
              <a:t> </a:t>
            </a:r>
            <a:r>
              <a:rPr lang="sl-SI" altLang="sl-SI" sz="1800">
                <a:solidFill>
                  <a:srgbClr val="A61708"/>
                </a:solidFill>
              </a:rPr>
              <a:t>Povzroča: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A61708"/>
                </a:solidFill>
              </a:rPr>
              <a:t>- </a:t>
            </a:r>
            <a:r>
              <a:rPr lang="sl-SI" altLang="sl-SI" sz="1800"/>
              <a:t>pigmentne madeže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A61708"/>
                </a:solidFill>
              </a:rPr>
              <a:t>- </a:t>
            </a:r>
            <a:r>
              <a:rPr lang="sl-SI" altLang="sl-SI" sz="1800"/>
              <a:t>uvelo kožo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A61708"/>
                </a:solidFill>
              </a:rPr>
              <a:t>-</a:t>
            </a:r>
            <a:r>
              <a:rPr lang="sl-SI" altLang="sl-SI" sz="1800"/>
              <a:t> globoke gube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A61708"/>
                </a:solidFill>
              </a:rPr>
              <a:t>- </a:t>
            </a:r>
            <a:r>
              <a:rPr lang="sl-SI" altLang="sl-SI" sz="1800"/>
              <a:t>kožni rak</a:t>
            </a:r>
          </a:p>
          <a:p>
            <a:pPr>
              <a:buFontTx/>
              <a:buChar char="-"/>
            </a:pPr>
            <a:endParaRPr lang="sl-SI" altLang="sl-SI" sz="1800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96263" name="Picture 7" descr="nevarnosti_koristi">
            <a:extLst>
              <a:ext uri="{FF2B5EF4-FFF2-40B4-BE49-F238E27FC236}">
                <a16:creationId xmlns:a16="http://schemas.microsoft.com/office/drawing/2014/main" id="{B076D4BE-7B2B-42E1-8914-7A4F3A904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213100"/>
            <a:ext cx="6624637" cy="312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441B86FC-5DC9-474D-8141-6076E13B1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A61708"/>
                </a:solidFill>
              </a:rPr>
              <a:t>ŽARNICE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41C09C6B-56D2-4BC8-AEAF-2379400B1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l-SI" altLang="sl-SI" sz="2200"/>
              <a:t>Življenjska doba navadne žarnice je približno 400 ur, profesionalne pa 800 ur. </a:t>
            </a:r>
          </a:p>
          <a:p>
            <a:pPr algn="just"/>
            <a:r>
              <a:rPr lang="sl-SI" altLang="sl-SI" sz="2200"/>
              <a:t>Pri profesionalnih je tudi delež žarkov UVB večji - okoli dva odstotka. </a:t>
            </a:r>
          </a:p>
          <a:p>
            <a:pPr algn="just"/>
            <a:r>
              <a:rPr lang="sl-SI" altLang="sl-SI" sz="2200"/>
              <a:t>Žarnice morajo v salonih redno menjavati in tudi izmeriti kako močne so žarnice.</a:t>
            </a:r>
          </a:p>
          <a:p>
            <a:pPr algn="just"/>
            <a:r>
              <a:rPr lang="sl-SI" altLang="sl-SI" sz="2200"/>
              <a:t>Če žarnic v salonih ne menjujejo redno, lahko dobimo na koži različna vnetja in so žarki za nas veliko bolj nevarni, kot pri svežih, novih žarnicah.</a:t>
            </a:r>
          </a:p>
        </p:txBody>
      </p:sp>
      <p:pic>
        <p:nvPicPr>
          <p:cNvPr id="118789" name="Picture 5" descr="zarnice">
            <a:extLst>
              <a:ext uri="{FF2B5EF4-FFF2-40B4-BE49-F238E27FC236}">
                <a16:creationId xmlns:a16="http://schemas.microsoft.com/office/drawing/2014/main" id="{6E80D1F0-ED33-492D-981C-A0065BA6B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33375"/>
            <a:ext cx="1524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93" name="Picture 9" descr="ergoline01_03s">
            <a:extLst>
              <a:ext uri="{FF2B5EF4-FFF2-40B4-BE49-F238E27FC236}">
                <a16:creationId xmlns:a16="http://schemas.microsoft.com/office/drawing/2014/main" id="{CD12549C-F0FE-481F-94EC-7A3A7D5E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724400"/>
            <a:ext cx="2376488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46F2356-0173-4095-8258-8C347BA17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774700"/>
          </a:xfrm>
        </p:spPr>
        <p:txBody>
          <a:bodyPr/>
          <a:lstStyle/>
          <a:p>
            <a:br>
              <a:rPr lang="sl-SI" altLang="sl-SI" sz="3000">
                <a:solidFill>
                  <a:srgbClr val="A61708"/>
                </a:solidFill>
              </a:rPr>
            </a:br>
            <a:br>
              <a:rPr lang="sl-SI" altLang="sl-SI" sz="3000">
                <a:solidFill>
                  <a:srgbClr val="A61708"/>
                </a:solidFill>
              </a:rPr>
            </a:br>
            <a:r>
              <a:rPr lang="sl-SI" altLang="sl-SI" sz="3000">
                <a:solidFill>
                  <a:srgbClr val="A61708"/>
                </a:solidFill>
              </a:rPr>
              <a:t>KOŽNI RAK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84DE2ADC-AE1B-4FCC-B991-E5AF951E4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697913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sl-SI" altLang="sl-SI" sz="2200">
                <a:solidFill>
                  <a:srgbClr val="A61708"/>
                </a:solidFill>
              </a:rPr>
              <a:t>*  </a:t>
            </a:r>
            <a:r>
              <a:rPr lang="sl-SI" altLang="sl-SI" sz="2200"/>
              <a:t> Najpogosteje nastane na mestih, ki so najbolj izpostavljeni soncu</a:t>
            </a:r>
          </a:p>
          <a:p>
            <a:pPr algn="just">
              <a:buFontTx/>
              <a:buNone/>
            </a:pPr>
            <a:r>
              <a:rPr lang="sl-SI" altLang="sl-SI" sz="2200">
                <a:solidFill>
                  <a:srgbClr val="A61708"/>
                </a:solidFill>
              </a:rPr>
              <a:t>*</a:t>
            </a:r>
            <a:r>
              <a:rPr lang="sl-SI" altLang="sl-SI" sz="2200"/>
              <a:t>   Za več ko 90% kožnih rakov je odgovorno sonce in prekomerno uporabljanje solarija.</a:t>
            </a:r>
          </a:p>
          <a:p>
            <a:pPr algn="just">
              <a:buFontTx/>
              <a:buNone/>
            </a:pPr>
            <a:r>
              <a:rPr lang="sl-SI" altLang="sl-SI" sz="2200">
                <a:solidFill>
                  <a:srgbClr val="A61708"/>
                </a:solidFill>
              </a:rPr>
              <a:t>* </a:t>
            </a:r>
            <a:r>
              <a:rPr lang="sl-SI" altLang="sl-SI" sz="2200"/>
              <a:t> Opekline z mehurji pred 15 letom močno povečajo možnost za nastanek raka na koži v odrasli dobi. </a:t>
            </a:r>
          </a:p>
          <a:p>
            <a:pPr algn="just">
              <a:buFontTx/>
              <a:buNone/>
            </a:pPr>
            <a:r>
              <a:rPr lang="sl-SI" altLang="sl-SI" sz="2200">
                <a:solidFill>
                  <a:srgbClr val="A61708"/>
                </a:solidFill>
              </a:rPr>
              <a:t>*</a:t>
            </a:r>
            <a:r>
              <a:rPr lang="sl-SI" altLang="sl-SI" sz="2200"/>
              <a:t> Za uspešno zdravljenje kožnega raka je zelo pomembno, da ga zgodaj odkrijemo, saj je sicer bolezen smrtna .</a:t>
            </a:r>
          </a:p>
          <a:p>
            <a:pPr algn="just">
              <a:buFontTx/>
              <a:buChar char="•"/>
            </a:pPr>
            <a:endParaRPr lang="sl-SI" altLang="sl-SI" sz="2200"/>
          </a:p>
          <a:p>
            <a:pPr>
              <a:buFontTx/>
              <a:buNone/>
            </a:pPr>
            <a:endParaRPr lang="sl-SI" altLang="sl-SI" sz="2200"/>
          </a:p>
          <a:p>
            <a:pPr>
              <a:buFontTx/>
              <a:buNone/>
            </a:pPr>
            <a:endParaRPr lang="sl-SI" altLang="sl-SI" sz="1800"/>
          </a:p>
          <a:p>
            <a:pPr>
              <a:buFontTx/>
              <a:buChar char="•"/>
            </a:pPr>
            <a:endParaRPr lang="sl-SI" altLang="sl-SI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F74073B1-C4C8-4027-871E-CF068397D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16113"/>
            <a:ext cx="8697913" cy="1728787"/>
          </a:xfrm>
        </p:spPr>
        <p:txBody>
          <a:bodyPr/>
          <a:lstStyle/>
          <a:p>
            <a:r>
              <a:rPr lang="sl-SI" altLang="sl-SI" sz="1800">
                <a:solidFill>
                  <a:srgbClr val="A61708"/>
                </a:solidFill>
              </a:rPr>
              <a:t>*  </a:t>
            </a:r>
            <a:r>
              <a:rPr lang="sl-SI" altLang="sl-SI" sz="1800">
                <a:solidFill>
                  <a:schemeClr val="tx1"/>
                </a:solidFill>
              </a:rPr>
              <a:t>So zelo neprijetna posledica sonca in solarija</a:t>
            </a:r>
            <a:br>
              <a:rPr lang="sl-SI" altLang="sl-SI" sz="1800">
                <a:solidFill>
                  <a:schemeClr val="tx1"/>
                </a:solidFill>
              </a:rPr>
            </a:br>
            <a:r>
              <a:rPr lang="sl-SI" altLang="sl-SI" sz="1800">
                <a:solidFill>
                  <a:srgbClr val="A61708"/>
                </a:solidFill>
              </a:rPr>
              <a:t>* </a:t>
            </a:r>
            <a:r>
              <a:rPr lang="sl-SI" altLang="sl-SI" sz="1800">
                <a:solidFill>
                  <a:schemeClr val="tx1"/>
                </a:solidFill>
              </a:rPr>
              <a:t>so svetlo do temne barve in različnih oblik, nastanejo na različnih predelih telesa</a:t>
            </a:r>
          </a:p>
        </p:txBody>
      </p:sp>
      <p:pic>
        <p:nvPicPr>
          <p:cNvPr id="107524" name="Picture 4" descr="Celerit_shema">
            <a:extLst>
              <a:ext uri="{FF2B5EF4-FFF2-40B4-BE49-F238E27FC236}">
                <a16:creationId xmlns:a16="http://schemas.microsoft.com/office/drawing/2014/main" id="{4A825199-3678-44B8-99CA-F0C0886CC592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3749675"/>
            <a:ext cx="4752975" cy="2725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7525" name="Rectangle 5">
            <a:extLst>
              <a:ext uri="{FF2B5EF4-FFF2-40B4-BE49-F238E27FC236}">
                <a16:creationId xmlns:a16="http://schemas.microsoft.com/office/drawing/2014/main" id="{62631958-6CB6-403E-ABF6-450456CF4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6250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l-SI" altLang="sl-SI" sz="3000">
                <a:solidFill>
                  <a:srgbClr val="A61708"/>
                </a:solidFill>
              </a:rPr>
              <a:t>PIGMENTNI MADEŽI</a:t>
            </a:r>
          </a:p>
        </p:txBody>
      </p:sp>
      <p:pic>
        <p:nvPicPr>
          <p:cNvPr id="107527" name="Picture 7" descr="img1550">
            <a:extLst>
              <a:ext uri="{FF2B5EF4-FFF2-40B4-BE49-F238E27FC236}">
                <a16:creationId xmlns:a16="http://schemas.microsoft.com/office/drawing/2014/main" id="{5F83B517-7525-4F57-897B-C7B3B2AB1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443037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29" name="Picture 9" descr="pege">
            <a:extLst>
              <a:ext uri="{FF2B5EF4-FFF2-40B4-BE49-F238E27FC236}">
                <a16:creationId xmlns:a16="http://schemas.microsoft.com/office/drawing/2014/main" id="{9940EDC1-EE5D-4365-BAF5-C97AC2D49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1971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763586-5590-4334-9E72-3B677D8D4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5373688"/>
            <a:ext cx="8229600" cy="1139825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0027EFE-2B35-4326-9B62-CE947DC21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569325" cy="56165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sl-SI" altLang="sl-SI" sz="2000"/>
              <a:t>    </a:t>
            </a:r>
            <a:r>
              <a:rPr lang="sl-SI" altLang="sl-SI" sz="2000">
                <a:solidFill>
                  <a:srgbClr val="A61708"/>
                </a:solidFill>
              </a:rPr>
              <a:t>Koža je največji organ človeškega telesa</a:t>
            </a:r>
            <a:r>
              <a:rPr lang="sl-SI" altLang="sl-SI" sz="2000"/>
              <a:t>, njena površina je skoraj 2 kvadratna metra</a:t>
            </a:r>
            <a:r>
              <a:rPr lang="sl-SI" altLang="sl-SI" sz="2000">
                <a:solidFill>
                  <a:srgbClr val="A61708"/>
                </a:solidFill>
              </a:rPr>
              <a:t> in</a:t>
            </a:r>
            <a:r>
              <a:rPr lang="sl-SI" altLang="sl-SI" sz="2000"/>
              <a:t> predstavlja 15% teže vsega telesa.</a:t>
            </a:r>
          </a:p>
          <a:p>
            <a:pPr algn="just">
              <a:buFont typeface="Wingdings" panose="05000000000000000000" pitchFamily="2" charset="2"/>
              <a:buNone/>
            </a:pPr>
            <a:endParaRPr lang="sl-SI" altLang="sl-SI" sz="2000"/>
          </a:p>
          <a:p>
            <a:pPr algn="just">
              <a:buFont typeface="Wingdings" panose="05000000000000000000" pitchFamily="2" charset="2"/>
              <a:buNone/>
            </a:pPr>
            <a:r>
              <a:rPr lang="sl-SI" altLang="sl-SI" sz="2000"/>
              <a:t>    </a:t>
            </a:r>
            <a:r>
              <a:rPr lang="sl-SI" altLang="sl-SI" sz="2000">
                <a:solidFill>
                  <a:srgbClr val="A61708"/>
                </a:solidFill>
              </a:rPr>
              <a:t>Je tudi največji varovalni organ v našem telesu</a:t>
            </a:r>
            <a:r>
              <a:rPr lang="sl-SI" altLang="sl-SI" sz="2000"/>
              <a:t>. Ščiti nas pred škodljivimi vplivi, uravnava telesno temperaturo, sodeluje pri izločanju škodljivih snovi iz telesa…</a:t>
            </a:r>
          </a:p>
          <a:p>
            <a:pPr algn="just">
              <a:buFont typeface="Wingdings" panose="05000000000000000000" pitchFamily="2" charset="2"/>
              <a:buNone/>
            </a:pPr>
            <a:endParaRPr lang="sl-SI" altLang="sl-SI" sz="2000"/>
          </a:p>
          <a:p>
            <a:pPr algn="just">
              <a:buFont typeface="Wingdings" panose="05000000000000000000" pitchFamily="2" charset="2"/>
              <a:buNone/>
            </a:pPr>
            <a:r>
              <a:rPr lang="sl-SI" altLang="sl-SI" sz="2000"/>
              <a:t>    Opravljanje vseh teh nalog pa lahko zagotovi le zdrava koža, zato jo moramo pravilno negovati in varovati.</a:t>
            </a:r>
          </a:p>
          <a:p>
            <a:pPr>
              <a:buFont typeface="Wingdings" panose="05000000000000000000" pitchFamily="2" charset="2"/>
              <a:buNone/>
            </a:pPr>
            <a:br>
              <a:rPr lang="sl-SI" altLang="sl-SI"/>
            </a:br>
            <a:endParaRPr lang="sl-SI" altLang="sl-SI"/>
          </a:p>
        </p:txBody>
      </p:sp>
      <p:pic>
        <p:nvPicPr>
          <p:cNvPr id="106502" name="Picture 6" descr="nina[1]">
            <a:extLst>
              <a:ext uri="{FF2B5EF4-FFF2-40B4-BE49-F238E27FC236}">
                <a16:creationId xmlns:a16="http://schemas.microsoft.com/office/drawing/2014/main" id="{7C1E1691-B7C3-46D4-B046-F642FB296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221163"/>
            <a:ext cx="2592387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4" name="Picture 8" descr="x75138853612284715">
            <a:extLst>
              <a:ext uri="{FF2B5EF4-FFF2-40B4-BE49-F238E27FC236}">
                <a16:creationId xmlns:a16="http://schemas.microsoft.com/office/drawing/2014/main" id="{8ADEE9FC-816F-41EC-A538-EBD6252CE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716338"/>
            <a:ext cx="2025650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6" name="Picture 10" descr="tusiranje">
            <a:extLst>
              <a:ext uri="{FF2B5EF4-FFF2-40B4-BE49-F238E27FC236}">
                <a16:creationId xmlns:a16="http://schemas.microsoft.com/office/drawing/2014/main" id="{ED9D2E23-CE69-4C15-A153-E9C4FCA4E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941888"/>
            <a:ext cx="23050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3A8B3A38-4426-4138-AC84-C42FA9553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A61708"/>
                </a:solidFill>
              </a:rPr>
              <a:t>Vrste solarijev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1FB92207-6F5B-4D3C-B65B-222332219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55875" y="1341438"/>
            <a:ext cx="2519363" cy="1584325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1800">
                <a:solidFill>
                  <a:srgbClr val="A61708"/>
                </a:solidFill>
              </a:rPr>
              <a:t>* stoječi solarij</a:t>
            </a:r>
          </a:p>
          <a:p>
            <a:pPr>
              <a:buFontTx/>
              <a:buNone/>
            </a:pPr>
            <a:endParaRPr lang="sl-SI" altLang="sl-SI" sz="1800">
              <a:solidFill>
                <a:srgbClr val="A61708"/>
              </a:solidFill>
            </a:endParaRPr>
          </a:p>
        </p:txBody>
      </p:sp>
      <p:pic>
        <p:nvPicPr>
          <p:cNvPr id="113669" name="Picture 5" descr="luxura_v7">
            <a:extLst>
              <a:ext uri="{FF2B5EF4-FFF2-40B4-BE49-F238E27FC236}">
                <a16:creationId xmlns:a16="http://schemas.microsoft.com/office/drawing/2014/main" id="{97B0241D-5659-4D6C-8288-31358DD55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979612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71" name="Picture 7" descr="solarij-737963">
            <a:extLst>
              <a:ext uri="{FF2B5EF4-FFF2-40B4-BE49-F238E27FC236}">
                <a16:creationId xmlns:a16="http://schemas.microsoft.com/office/drawing/2014/main" id="{66F26202-8658-45EB-A70C-ED1F8713E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644900"/>
            <a:ext cx="3733800" cy="24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72" name="Rectangle 8">
            <a:extLst>
              <a:ext uri="{FF2B5EF4-FFF2-40B4-BE49-F238E27FC236}">
                <a16:creationId xmlns:a16="http://schemas.microsoft.com/office/drawing/2014/main" id="{81FEC742-B8F8-4A06-9DC5-A6049AB0C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165850"/>
            <a:ext cx="2530475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A61708"/>
                </a:solidFill>
              </a:rPr>
              <a:t>*</a:t>
            </a:r>
            <a:r>
              <a:rPr lang="sl-SI" altLang="sl-SI" sz="1800"/>
              <a:t> </a:t>
            </a:r>
            <a:r>
              <a:rPr lang="sl-SI" altLang="sl-SI" sz="1800">
                <a:solidFill>
                  <a:srgbClr val="A61708"/>
                </a:solidFill>
              </a:rPr>
              <a:t>klasični ležeči solarij </a:t>
            </a:r>
          </a:p>
        </p:txBody>
      </p:sp>
      <p:pic>
        <p:nvPicPr>
          <p:cNvPr id="113674" name="Picture 10" descr="SOLARIJKLASICNI">
            <a:extLst>
              <a:ext uri="{FF2B5EF4-FFF2-40B4-BE49-F238E27FC236}">
                <a16:creationId xmlns:a16="http://schemas.microsoft.com/office/drawing/2014/main" id="{A73C3297-C1E7-4ABD-A308-EAAE5B869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404813"/>
            <a:ext cx="2057400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75" name="Rectangle 11">
            <a:extLst>
              <a:ext uri="{FF2B5EF4-FFF2-40B4-BE49-F238E27FC236}">
                <a16:creationId xmlns:a16="http://schemas.microsoft.com/office/drawing/2014/main" id="{4D8A8C07-8542-4DF2-86D4-1D411B539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650" y="4076700"/>
            <a:ext cx="3816350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sz="1800"/>
              <a:t>  V Sloveniji še nista tako pogosta.</a:t>
            </a:r>
            <a:endParaRPr lang="sl-SI" altLang="sl-SI" sz="1800">
              <a:solidFill>
                <a:srgbClr val="A61708"/>
              </a:solidFill>
            </a:endParaRPr>
          </a:p>
        </p:txBody>
      </p:sp>
      <p:sp>
        <p:nvSpPr>
          <p:cNvPr id="113676" name="Rectangle 12">
            <a:extLst>
              <a:ext uri="{FF2B5EF4-FFF2-40B4-BE49-F238E27FC236}">
                <a16:creationId xmlns:a16="http://schemas.microsoft.com/office/drawing/2014/main" id="{0F15855F-A353-4CC7-AB6C-BAEA55DE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700213"/>
            <a:ext cx="3167062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sl-SI" altLang="sl-SI" sz="1800"/>
              <a:t>      Veliko oseb se raje odloči za stoječi solarij, saj se ne dotikajo stekla in tako je manj možnosti, da bi dobili kakšno bolezen (glivice, itd. ).</a:t>
            </a:r>
          </a:p>
          <a:p>
            <a:pPr>
              <a:buFontTx/>
              <a:buNone/>
            </a:pPr>
            <a:endParaRPr lang="sl-SI" altLang="sl-SI" sz="1800"/>
          </a:p>
        </p:txBody>
      </p:sp>
      <p:sp>
        <p:nvSpPr>
          <p:cNvPr id="113677" name="Rectangle 13">
            <a:extLst>
              <a:ext uri="{FF2B5EF4-FFF2-40B4-BE49-F238E27FC236}">
                <a16:creationId xmlns:a16="http://schemas.microsoft.com/office/drawing/2014/main" id="{3386D92A-5094-4917-8986-A69B8F539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644900"/>
            <a:ext cx="2530475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sz="1800"/>
              <a:t>              </a:t>
            </a:r>
            <a:r>
              <a:rPr lang="sl-SI" altLang="sl-SI" sz="1800">
                <a:solidFill>
                  <a:srgbClr val="A61708"/>
                </a:solidFill>
              </a:rPr>
              <a:t>odprti solarij</a:t>
            </a:r>
            <a:r>
              <a:rPr lang="sl-SI" altLang="sl-SI" sz="1800"/>
              <a:t> </a:t>
            </a:r>
            <a:r>
              <a:rPr lang="sl-SI" altLang="sl-SI" sz="1800">
                <a:solidFill>
                  <a:srgbClr val="A61708"/>
                </a:solidFill>
              </a:rPr>
              <a:t>*</a:t>
            </a:r>
            <a:r>
              <a:rPr lang="sl-SI" altLang="sl-SI" sz="1800"/>
              <a:t> </a:t>
            </a:r>
            <a:endParaRPr lang="sl-SI" altLang="sl-SI" sz="1800">
              <a:solidFill>
                <a:srgbClr val="A61708"/>
              </a:solidFill>
            </a:endParaRPr>
          </a:p>
        </p:txBody>
      </p:sp>
      <p:pic>
        <p:nvPicPr>
          <p:cNvPr id="113679" name="Picture 15" descr="Solarij">
            <a:extLst>
              <a:ext uri="{FF2B5EF4-FFF2-40B4-BE49-F238E27FC236}">
                <a16:creationId xmlns:a16="http://schemas.microsoft.com/office/drawing/2014/main" id="{F94FF3C0-BF18-4C87-B879-7E83A902A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08500"/>
            <a:ext cx="2808287" cy="21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80" name="Rectangle 16">
            <a:extLst>
              <a:ext uri="{FF2B5EF4-FFF2-40B4-BE49-F238E27FC236}">
                <a16:creationId xmlns:a16="http://schemas.microsoft.com/office/drawing/2014/main" id="{079CB102-5B3E-4B96-AE04-B17786B73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961063"/>
            <a:ext cx="253047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l-SI" altLang="sl-SI" sz="1800">
                <a:solidFill>
                  <a:srgbClr val="A61708"/>
                </a:solidFill>
              </a:rPr>
              <a:t>Solarij z 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A61708"/>
                </a:solidFill>
              </a:rPr>
              <a:t>Masažo  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>
            <a:extLst>
              <a:ext uri="{FF2B5EF4-FFF2-40B4-BE49-F238E27FC236}">
                <a16:creationId xmlns:a16="http://schemas.microsoft.com/office/drawing/2014/main" id="{2E7D30B8-F05F-4953-81C0-4C4170BD92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736725"/>
          </a:xfrm>
        </p:spPr>
        <p:txBody>
          <a:bodyPr/>
          <a:lstStyle/>
          <a:p>
            <a:r>
              <a:rPr lang="sl-SI" altLang="sl-SI">
                <a:solidFill>
                  <a:srgbClr val="A61708"/>
                </a:solidFill>
              </a:rPr>
              <a:t>UPORABA SOLARIJA</a:t>
            </a:r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A49101EF-EE5A-4631-AB4F-4AE1D418C5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08550" name="Picture 6" descr="1131-solarij_1">
            <a:extLst>
              <a:ext uri="{FF2B5EF4-FFF2-40B4-BE49-F238E27FC236}">
                <a16:creationId xmlns:a16="http://schemas.microsoft.com/office/drawing/2014/main" id="{69CC827F-D7AC-4B65-8ACA-A399F24E0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141663"/>
            <a:ext cx="4679950" cy="211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42E984A-3A60-4E8D-B47E-F53B359B5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000">
                <a:solidFill>
                  <a:srgbClr val="A61708"/>
                </a:solidFill>
              </a:rPr>
              <a:t>Pred uporabo solarija se najprej seznanite s svojim tipom kože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F1D4FA5-EE9C-4D99-94C9-0FE172110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1800">
                <a:solidFill>
                  <a:srgbClr val="A61708"/>
                </a:solidFill>
              </a:rPr>
              <a:t>     TIP 1 :  </a:t>
            </a:r>
            <a:r>
              <a:rPr lang="sl-SI" altLang="sl-SI" sz="1800" u="sng"/>
              <a:t>porcelanasta polt,</a:t>
            </a:r>
            <a:r>
              <a:rPr lang="sl-SI" altLang="sl-SI" sz="1800"/>
              <a:t> rdeči do svetlo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800"/>
              <a:t>      blond lasje</a:t>
            </a:r>
            <a:r>
              <a:rPr lang="sl-SI" altLang="sl-SI" sz="1800" b="1"/>
              <a:t>:</a:t>
            </a:r>
            <a:r>
              <a:rPr lang="sl-SI" altLang="sl-SI" sz="1800"/>
              <a:t> najbolje je, da se solarijem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800"/>
              <a:t>      v celoti izognete 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sl-SI" altLang="sl-SI" sz="18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800">
                <a:solidFill>
                  <a:srgbClr val="A61708"/>
                </a:solidFill>
              </a:rPr>
              <a:t>    TIP 2 :</a:t>
            </a:r>
            <a:r>
              <a:rPr lang="sl-SI" altLang="sl-SI" sz="1800"/>
              <a:t> </a:t>
            </a:r>
            <a:r>
              <a:rPr lang="sl-SI" altLang="sl-SI" sz="1800" u="sng"/>
              <a:t>svetla polt,</a:t>
            </a:r>
            <a:r>
              <a:rPr lang="sl-SI" altLang="sl-SI" sz="1800"/>
              <a:t> blond do svetlo rjavi lasje: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800"/>
              <a:t>     prvi obisk največ 6 minut, postopoma pa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800"/>
              <a:t>    najdlje do 15 minut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sl-SI" altLang="sl-SI" sz="18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800">
                <a:solidFill>
                  <a:srgbClr val="A61708"/>
                </a:solidFill>
              </a:rPr>
              <a:t>    TIP 3 : </a:t>
            </a:r>
            <a:r>
              <a:rPr lang="sl-SI" altLang="sl-SI" sz="1800" u="sng"/>
              <a:t>rjava polt</a:t>
            </a:r>
            <a:r>
              <a:rPr lang="sl-SI" altLang="sl-SI" sz="1800"/>
              <a:t>, svetlo rjavi do rjavi lasje: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800"/>
              <a:t>     prvi obisk največ 8 minut, postopoma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800"/>
              <a:t>     najdlje do 20 minut 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sl-SI" altLang="sl-SI" sz="1800">
              <a:solidFill>
                <a:srgbClr val="A61708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A61708"/>
                </a:solidFill>
              </a:rPr>
              <a:t>     TIP 4 :</a:t>
            </a:r>
            <a:r>
              <a:rPr lang="sl-SI" altLang="sl-SI" sz="1800" b="1"/>
              <a:t> </a:t>
            </a:r>
            <a:r>
              <a:rPr lang="sl-SI" altLang="sl-SI" sz="1800" u="sng"/>
              <a:t>temna polt</a:t>
            </a:r>
            <a:r>
              <a:rPr lang="sl-SI" altLang="sl-SI" sz="1800"/>
              <a:t>, temno rjavi do črni lasje: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800"/>
              <a:t>     prvi največ 10 minut, postopoma najdlje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800"/>
              <a:t>     do 30 minut.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>
              <a:solidFill>
                <a:srgbClr val="A61708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400">
              <a:solidFill>
                <a:srgbClr val="A61708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>
              <a:solidFill>
                <a:srgbClr val="A61708"/>
              </a:solidFill>
            </a:endParaRPr>
          </a:p>
        </p:txBody>
      </p:sp>
      <p:pic>
        <p:nvPicPr>
          <p:cNvPr id="103429" name="Picture 5" descr="GetFile">
            <a:extLst>
              <a:ext uri="{FF2B5EF4-FFF2-40B4-BE49-F238E27FC236}">
                <a16:creationId xmlns:a16="http://schemas.microsoft.com/office/drawing/2014/main" id="{9A47617E-1B29-4529-9BF7-D3727B82D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628775"/>
            <a:ext cx="136842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31" name="Picture 7" descr="tipkoze2">
            <a:extLst>
              <a:ext uri="{FF2B5EF4-FFF2-40B4-BE49-F238E27FC236}">
                <a16:creationId xmlns:a16="http://schemas.microsoft.com/office/drawing/2014/main" id="{BACA7DE5-9501-4C03-9B91-B3DA15851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781300"/>
            <a:ext cx="1439863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33" name="Picture 9" descr="DEKLICA%20POD%20SLAPOM-2">
            <a:extLst>
              <a:ext uri="{FF2B5EF4-FFF2-40B4-BE49-F238E27FC236}">
                <a16:creationId xmlns:a16="http://schemas.microsoft.com/office/drawing/2014/main" id="{C6D10BF0-30E2-402C-9B87-070286D3C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005263"/>
            <a:ext cx="1512888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35" name="Picture 11" descr="nasveti_tipkoze4">
            <a:extLst>
              <a:ext uri="{FF2B5EF4-FFF2-40B4-BE49-F238E27FC236}">
                <a16:creationId xmlns:a16="http://schemas.microsoft.com/office/drawing/2014/main" id="{ED342530-1794-45D7-BD68-AC67AD285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229225"/>
            <a:ext cx="1584325" cy="9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466DF98-3EB0-428A-954A-185B17762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sl-SI" altLang="sl-SI">
                <a:solidFill>
                  <a:srgbClr val="A61708"/>
                </a:solidFill>
              </a:rPr>
              <a:t>Nega telesa pred in po uporabi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0183524B-0ADD-48E2-BF44-AEA097F2A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893175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A61708"/>
                </a:solidFill>
              </a:rPr>
              <a:t>*</a:t>
            </a:r>
            <a:r>
              <a:rPr lang="sl-SI" altLang="sl-SI" sz="2400"/>
              <a:t>   Pod žarnice solarija spada samo čista koža!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A61708"/>
                </a:solidFill>
              </a:rPr>
              <a:t>*</a:t>
            </a:r>
            <a:r>
              <a:rPr lang="sl-SI" altLang="sl-SI" sz="2400"/>
              <a:t>   Kadar gremo v solarij, ne smemo na kožo nanesti  nobenih preparatov (krem, parfuma) razen posebnih krem za sončenje v solariju.</a:t>
            </a:r>
          </a:p>
          <a:p>
            <a:pPr>
              <a:buFontTx/>
              <a:buNone/>
            </a:pPr>
            <a:r>
              <a:rPr lang="sl-SI" altLang="sl-SI" sz="2400">
                <a:solidFill>
                  <a:srgbClr val="A61708"/>
                </a:solidFill>
              </a:rPr>
              <a:t>* </a:t>
            </a:r>
            <a:r>
              <a:rPr lang="sl-SI" altLang="sl-SI" sz="2400"/>
              <a:t>  Po solariju si privoščimo osvežilno prho, po prhi pa     nanesemo na telo losion, ki koži povrne izgubljeno vlago.</a:t>
            </a:r>
          </a:p>
          <a:p>
            <a:pPr>
              <a:buFontTx/>
              <a:buNone/>
            </a:pPr>
            <a:endParaRPr lang="sl-SI" altLang="sl-SI" sz="2400"/>
          </a:p>
          <a:p>
            <a:pPr>
              <a:buFontTx/>
              <a:buNone/>
            </a:pPr>
            <a:endParaRPr lang="sl-SI" altLang="sl-SI" sz="1800"/>
          </a:p>
          <a:p>
            <a:pPr>
              <a:buFont typeface="Wingdings" panose="05000000000000000000" pitchFamily="2" charset="2"/>
              <a:buNone/>
            </a:pPr>
            <a:endParaRPr lang="sl-SI" altLang="sl-SI" sz="1800"/>
          </a:p>
          <a:p>
            <a:pPr>
              <a:buFont typeface="Wingdings" panose="05000000000000000000" pitchFamily="2" charset="2"/>
              <a:buNone/>
            </a:pPr>
            <a:endParaRPr lang="sl-SI" altLang="sl-SI" sz="1800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12232C1C-5744-4335-BDF0-DD1D74C60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573463"/>
            <a:ext cx="699452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sl-SI" altLang="sl-SI" sz="1800"/>
          </a:p>
          <a:p>
            <a:pPr>
              <a:buFont typeface="Wingdings" panose="05000000000000000000" pitchFamily="2" charset="2"/>
              <a:buNone/>
            </a:pPr>
            <a:endParaRPr lang="sl-SI" altLang="sl-SI" sz="1800"/>
          </a:p>
          <a:p>
            <a:pPr>
              <a:buFont typeface="Wingdings" panose="05000000000000000000" pitchFamily="2" charset="2"/>
              <a:buNone/>
            </a:pPr>
            <a:endParaRPr lang="sl-SI" altLang="sl-SI" sz="1800"/>
          </a:p>
        </p:txBody>
      </p:sp>
      <p:pic>
        <p:nvPicPr>
          <p:cNvPr id="95239" name="Picture 7" descr="osvezi-in-pozivi">
            <a:extLst>
              <a:ext uri="{FF2B5EF4-FFF2-40B4-BE49-F238E27FC236}">
                <a16:creationId xmlns:a16="http://schemas.microsoft.com/office/drawing/2014/main" id="{A4D780FA-88CE-44DE-8D09-08DF3164F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16338"/>
            <a:ext cx="1474788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42" name="Picture 10" descr="$$H_D26CDDD9_linija$20body$20spa">
            <a:extLst>
              <a:ext uri="{FF2B5EF4-FFF2-40B4-BE49-F238E27FC236}">
                <a16:creationId xmlns:a16="http://schemas.microsoft.com/office/drawing/2014/main" id="{C2722C3E-3A7D-4DEA-B96B-5F04688AD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365625"/>
            <a:ext cx="2592388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62DC469-D0B0-4BC4-83C9-6643B3F9F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39825"/>
          </a:xfrm>
        </p:spPr>
        <p:txBody>
          <a:bodyPr/>
          <a:lstStyle/>
          <a:p>
            <a:r>
              <a:rPr lang="sl-SI" altLang="sl-SI" sz="4000">
                <a:solidFill>
                  <a:srgbClr val="A61708"/>
                </a:solidFill>
              </a:rPr>
              <a:t>Nekaj napotkov za varno sončenje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0DA8F98-9661-4795-9D52-47F97877F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sl-SI" altLang="sl-SI" sz="2200"/>
              <a:t>Nikoli se ne sončite na soncu in v solariju v istem dnevu,  </a:t>
            </a:r>
            <a:br>
              <a:rPr lang="sl-SI" altLang="sl-SI" sz="2200"/>
            </a:br>
            <a:r>
              <a:rPr lang="sl-SI" altLang="sl-SI" sz="2200"/>
              <a:t>med dvema sončenjema v solariju  pa naj mine vsaj  en cel dan. </a:t>
            </a:r>
          </a:p>
          <a:p>
            <a:pPr algn="just">
              <a:lnSpc>
                <a:spcPct val="90000"/>
              </a:lnSpc>
            </a:pPr>
            <a:r>
              <a:rPr lang="sl-SI" altLang="sl-SI" sz="2200"/>
              <a:t>Pred  uporabo  solarija  odstranite  ves nakit  in  ličila. </a:t>
            </a:r>
          </a:p>
          <a:p>
            <a:pPr algn="just">
              <a:lnSpc>
                <a:spcPct val="90000"/>
              </a:lnSpc>
            </a:pPr>
            <a:r>
              <a:rPr lang="sl-SI" altLang="sl-SI" sz="2200"/>
              <a:t>Če uporabljate kontaktne leče ali nosite očala, odložite tudi te. </a:t>
            </a:r>
          </a:p>
          <a:p>
            <a:pPr algn="just">
              <a:lnSpc>
                <a:spcPct val="90000"/>
              </a:lnSpc>
            </a:pPr>
            <a:r>
              <a:rPr lang="sl-SI" altLang="sl-SI" sz="2200"/>
              <a:t>V solariju vedno uporabljajte zaščitna očala, ki vam jih bo pripravilo osebje. Če jih ne boste, lahko tvegate motnost očesne leče. </a:t>
            </a:r>
          </a:p>
        </p:txBody>
      </p:sp>
      <p:pic>
        <p:nvPicPr>
          <p:cNvPr id="97284" name="Picture 4" descr="1111111">
            <a:extLst>
              <a:ext uri="{FF2B5EF4-FFF2-40B4-BE49-F238E27FC236}">
                <a16:creationId xmlns:a16="http://schemas.microsoft.com/office/drawing/2014/main" id="{1DA06916-D649-4422-86BC-3B291D5BF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149725"/>
            <a:ext cx="1685925" cy="219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85" name="Picture 5" descr="21">
            <a:extLst>
              <a:ext uri="{FF2B5EF4-FFF2-40B4-BE49-F238E27FC236}">
                <a16:creationId xmlns:a16="http://schemas.microsoft.com/office/drawing/2014/main" id="{82085742-AAC3-4BE7-9997-3C3609F96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221163"/>
            <a:ext cx="1608138" cy="209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86" name="Picture 6" descr="FA1A7_MF_PR_nakit6">
            <a:extLst>
              <a:ext uri="{FF2B5EF4-FFF2-40B4-BE49-F238E27FC236}">
                <a16:creationId xmlns:a16="http://schemas.microsoft.com/office/drawing/2014/main" id="{09CD28F5-5C1F-42AD-9027-DDDA6482A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149725"/>
            <a:ext cx="1917700" cy="211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88" name="Picture 8" descr="n_02052_solarij">
            <a:extLst>
              <a:ext uri="{FF2B5EF4-FFF2-40B4-BE49-F238E27FC236}">
                <a16:creationId xmlns:a16="http://schemas.microsoft.com/office/drawing/2014/main" id="{3490C999-B7A8-4147-A17D-2FF3BB265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581525"/>
            <a:ext cx="1728787" cy="17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4676C281-CE79-4A5A-A1D1-FA9A90BE4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sl-SI" altLang="sl-SI" sz="4000"/>
            </a:br>
            <a:endParaRPr lang="sl-SI" altLang="sl-SI" sz="400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5D5F328-B71A-4F69-B623-F1ACA9B98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sl-SI" altLang="sl-SI" sz="2400">
                <a:solidFill>
                  <a:srgbClr val="A61708"/>
                </a:solidFill>
              </a:rPr>
              <a:t>* Solarij je aparat z žarnicami, ki sevajo UVA in UVB žarke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    </a:t>
            </a:r>
            <a:r>
              <a:rPr lang="sl-SI" altLang="sl-SI" sz="2400">
                <a:solidFill>
                  <a:srgbClr val="A61708"/>
                </a:solidFill>
              </a:rPr>
              <a:t>-</a:t>
            </a:r>
            <a:r>
              <a:rPr lang="sl-SI" altLang="sl-SI" sz="2400"/>
              <a:t> </a:t>
            </a:r>
            <a:r>
              <a:rPr lang="sl-SI" altLang="sl-SI" sz="2000"/>
              <a:t>UVA IN UVB tvorijo melanin, od katerega je odvisen pigment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A61708"/>
                </a:solidFill>
              </a:rPr>
              <a:t>    -</a:t>
            </a:r>
            <a:r>
              <a:rPr lang="sl-SI" altLang="sl-SI" sz="2400"/>
              <a:t> </a:t>
            </a:r>
            <a:r>
              <a:rPr lang="sl-SI" altLang="sl-SI" sz="2000"/>
              <a:t>UVA žarki dajejo koži porjavelost – vsaka porjavelost kože pa        pomeni tudi poškodba kože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40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40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sl-SI" altLang="sl-SI" sz="2200">
                <a:solidFill>
                  <a:srgbClr val="A61708"/>
                </a:solidFill>
              </a:rPr>
              <a:t> UVA ŽARKI </a:t>
            </a:r>
            <a:r>
              <a:rPr lang="sl-SI" altLang="sl-SI" sz="2200"/>
              <a:t>imajo manjšo energijo in daljšo valovno dolžino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l-SI" altLang="sl-SI" sz="2200"/>
              <a:t> ( 3l5 – 400 nm )</a:t>
            </a:r>
            <a:endParaRPr lang="sl-SI" altLang="sl-SI" sz="2200">
              <a:solidFill>
                <a:srgbClr val="A61708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sl-SI" altLang="sl-SI" sz="2200">
                <a:solidFill>
                  <a:srgbClr val="A61708"/>
                </a:solidFill>
              </a:rPr>
              <a:t> UVB ŽARKI </a:t>
            </a:r>
            <a:r>
              <a:rPr lang="sl-SI" altLang="sl-SI" sz="2200"/>
              <a:t>imajo večjo energijo in manjšo valovno dolžino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l-SI" altLang="sl-SI" sz="2200"/>
              <a:t>( 280 – 3l5 nm )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sl-SI" altLang="sl-SI" sz="22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1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1800"/>
          </a:p>
          <a:p>
            <a:pPr>
              <a:lnSpc>
                <a:spcPct val="90000"/>
              </a:lnSpc>
            </a:pPr>
            <a:endParaRPr lang="sl-SI" altLang="sl-SI" sz="1800"/>
          </a:p>
        </p:txBody>
      </p:sp>
      <p:pic>
        <p:nvPicPr>
          <p:cNvPr id="2057" name="Picture 9" descr="Philips-HB311-solarij-solarij-za-dekolte--1110454">
            <a:extLst>
              <a:ext uri="{FF2B5EF4-FFF2-40B4-BE49-F238E27FC236}">
                <a16:creationId xmlns:a16="http://schemas.microsoft.com/office/drawing/2014/main" id="{D3F80082-4EAB-4E73-BE24-7AD5C5DF1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700213"/>
            <a:ext cx="1512887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nasveti_spekter">
            <a:extLst>
              <a:ext uri="{FF2B5EF4-FFF2-40B4-BE49-F238E27FC236}">
                <a16:creationId xmlns:a16="http://schemas.microsoft.com/office/drawing/2014/main" id="{0D189B58-F18A-4161-8CDD-3AFD5D8B3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941888"/>
            <a:ext cx="6840538" cy="170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D39F8AF3-A163-4212-8498-509803EDF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821E990E-22A0-48F8-BE3C-CDE8B7560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2296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sl-SI" altLang="sl-SI" sz="2600">
                <a:solidFill>
                  <a:srgbClr val="A61708"/>
                </a:solidFill>
              </a:rPr>
              <a:t>    </a:t>
            </a:r>
            <a:endParaRPr lang="sl-SI" altLang="sl-SI" sz="2600"/>
          </a:p>
          <a:p>
            <a:pPr algn="just">
              <a:buFontTx/>
              <a:buNone/>
            </a:pPr>
            <a:r>
              <a:rPr lang="sl-SI" altLang="sl-SI" sz="2600"/>
              <a:t>      - </a:t>
            </a:r>
            <a:r>
              <a:rPr lang="sl-SI" altLang="sl-SI" sz="2600">
                <a:solidFill>
                  <a:srgbClr val="A61708"/>
                </a:solidFill>
              </a:rPr>
              <a:t>UVA</a:t>
            </a:r>
            <a:r>
              <a:rPr lang="sl-SI" altLang="sl-SI" sz="2600"/>
              <a:t> žarki so skriti, tihi, skriti </a:t>
            </a:r>
            <a:r>
              <a:rPr lang="sl-SI" altLang="sl-SI" sz="2600">
                <a:solidFill>
                  <a:srgbClr val="A61708"/>
                </a:solidFill>
              </a:rPr>
              <a:t>sovražniki mlade in  zdrave kože, posledice</a:t>
            </a:r>
            <a:r>
              <a:rPr lang="sl-SI" altLang="sl-SI" sz="2600"/>
              <a:t> njihovega vpliva se </a:t>
            </a:r>
            <a:r>
              <a:rPr lang="sl-SI" altLang="sl-SI" sz="2600">
                <a:solidFill>
                  <a:srgbClr val="A61708"/>
                </a:solidFill>
              </a:rPr>
              <a:t>ne pokažejo takoj</a:t>
            </a:r>
            <a:r>
              <a:rPr lang="sl-SI" altLang="sl-SI" sz="2600"/>
              <a:t>, ampak šele </a:t>
            </a:r>
            <a:r>
              <a:rPr lang="sl-SI" altLang="sl-SI" sz="2600">
                <a:solidFill>
                  <a:srgbClr val="A61708"/>
                </a:solidFill>
              </a:rPr>
              <a:t>čez nekaj časa, kožo </a:t>
            </a:r>
            <a:r>
              <a:rPr lang="sl-SI" altLang="sl-SI" sz="2600"/>
              <a:t>predčasno starajo</a:t>
            </a:r>
            <a:r>
              <a:rPr lang="sl-SI" altLang="sl-SI" sz="2600">
                <a:solidFill>
                  <a:srgbClr val="A61708"/>
                </a:solidFill>
              </a:rPr>
              <a:t> </a:t>
            </a:r>
            <a:r>
              <a:rPr lang="sl-SI" altLang="sl-SI" sz="2600"/>
              <a:t>velikokrat povzročajo tudi alergije in so velikokrat vzrok za nastanek tumorskih celic</a:t>
            </a:r>
          </a:p>
          <a:p>
            <a:pPr algn="just">
              <a:buFontTx/>
              <a:buNone/>
            </a:pPr>
            <a:r>
              <a:rPr lang="sl-SI" altLang="sl-SI" sz="2600"/>
              <a:t>     </a:t>
            </a:r>
          </a:p>
          <a:p>
            <a:pPr algn="just">
              <a:buFontTx/>
              <a:buNone/>
            </a:pPr>
            <a:r>
              <a:rPr lang="sl-SI" altLang="sl-SI" sz="2600"/>
              <a:t> - </a:t>
            </a:r>
            <a:r>
              <a:rPr lang="sl-SI" altLang="sl-SI" sz="2600">
                <a:solidFill>
                  <a:srgbClr val="A61708"/>
                </a:solidFill>
              </a:rPr>
              <a:t>UVB </a:t>
            </a:r>
            <a:r>
              <a:rPr lang="sl-SI" altLang="sl-SI" sz="2600"/>
              <a:t>žarki</a:t>
            </a:r>
            <a:r>
              <a:rPr lang="sl-SI" altLang="sl-SI" sz="2600">
                <a:solidFill>
                  <a:srgbClr val="A61708"/>
                </a:solidFill>
              </a:rPr>
              <a:t> </a:t>
            </a:r>
            <a:r>
              <a:rPr lang="sl-SI" altLang="sl-SI" sz="2600"/>
              <a:t>-&gt; njihove </a:t>
            </a:r>
            <a:r>
              <a:rPr lang="sl-SI" altLang="sl-SI" sz="2600">
                <a:solidFill>
                  <a:srgbClr val="A61708"/>
                </a:solidFill>
              </a:rPr>
              <a:t>posledice</a:t>
            </a:r>
            <a:r>
              <a:rPr lang="sl-SI" altLang="sl-SI" sz="2600"/>
              <a:t> so </a:t>
            </a:r>
            <a:r>
              <a:rPr lang="sl-SI" altLang="sl-SI" sz="2600">
                <a:solidFill>
                  <a:srgbClr val="A61708"/>
                </a:solidFill>
              </a:rPr>
              <a:t>opazne takoj</a:t>
            </a:r>
            <a:r>
              <a:rPr lang="sl-SI" altLang="sl-SI" sz="2600"/>
              <a:t>, koža se na njihov vpliv  odzove z </a:t>
            </a:r>
            <a:r>
              <a:rPr lang="sl-SI" altLang="sl-SI" sz="2600">
                <a:solidFill>
                  <a:srgbClr val="A61708"/>
                </a:solidFill>
              </a:rPr>
              <a:t>rdečico in opeklinami, </a:t>
            </a:r>
            <a:endParaRPr lang="sl-SI" altLang="sl-SI" sz="2600"/>
          </a:p>
          <a:p>
            <a:pPr>
              <a:buFontTx/>
              <a:buNone/>
            </a:pPr>
            <a:endParaRPr lang="sl-SI" altLang="sl-SI" sz="2600">
              <a:solidFill>
                <a:srgbClr val="A61708"/>
              </a:solidFill>
            </a:endParaRPr>
          </a:p>
          <a:p>
            <a:endParaRPr lang="sl-SI" altLang="sl-SI" sz="2800"/>
          </a:p>
        </p:txBody>
      </p:sp>
      <p:pic>
        <p:nvPicPr>
          <p:cNvPr id="114692" name="Picture 4" descr="180px-Sonnenbrand_20030612">
            <a:extLst>
              <a:ext uri="{FF2B5EF4-FFF2-40B4-BE49-F238E27FC236}">
                <a16:creationId xmlns:a16="http://schemas.microsoft.com/office/drawing/2014/main" id="{9C89D22C-D3D4-4A84-A968-539E52AA4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7974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3" name="Picture 5" descr="nasveti_porjavelost">
            <a:extLst>
              <a:ext uri="{FF2B5EF4-FFF2-40B4-BE49-F238E27FC236}">
                <a16:creationId xmlns:a16="http://schemas.microsoft.com/office/drawing/2014/main" id="{1E854509-4FF3-4FA1-BE02-38E762ADE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076700"/>
            <a:ext cx="3543300" cy="246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dranje">
  <a:themeElements>
    <a:clrScheme name="Kodranj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odranj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odranj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dranj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0</TotalTime>
  <Words>750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Kodranje</vt:lpstr>
      <vt:lpstr>  Somatologija </vt:lpstr>
      <vt:lpstr>PowerPoint Presentation</vt:lpstr>
      <vt:lpstr>Vrste solarijev</vt:lpstr>
      <vt:lpstr>UPORABA SOLARIJA</vt:lpstr>
      <vt:lpstr>Pred uporabo solarija se najprej seznanite s svojim tipom kože</vt:lpstr>
      <vt:lpstr>Nega telesa pred in po uporabi</vt:lpstr>
      <vt:lpstr>Nekaj napotkov za varno sončenje</vt:lpstr>
      <vt:lpstr> </vt:lpstr>
      <vt:lpstr>PowerPoint Presentation</vt:lpstr>
      <vt:lpstr>-</vt:lpstr>
      <vt:lpstr>DOBRE LASTNOSTI</vt:lpstr>
      <vt:lpstr>PowerPoint Presentation</vt:lpstr>
      <vt:lpstr>SLABE LASTNOSTI</vt:lpstr>
      <vt:lpstr>ŽARNICE</vt:lpstr>
      <vt:lpstr>  KOŽNI RAK</vt:lpstr>
      <vt:lpstr>*  So zelo neprijetna posledica sonca in solarija * so svetlo do temne barve in različnih oblik, nastanejo na različnih predelih telesa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2019-06-03T09:12:09Z</dcterms:created>
  <dcterms:modified xsi:type="dcterms:W3CDTF">2019-06-03T09:12:09Z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