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26"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C691E5D8-AF3B-4920-9AC8-BA9965C3E31B}"/>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83DBAA26-C6D4-4930-982B-59D1AF9CB729}"/>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21">
              <a:extLst>
                <a:ext uri="{FF2B5EF4-FFF2-40B4-BE49-F238E27FC236}">
                  <a16:creationId xmlns:a16="http://schemas.microsoft.com/office/drawing/2014/main" id="{A4928CEB-E1AF-4F17-99C1-9EDD9E3AF135}"/>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7" name="Rectangle 6">
            <a:extLst>
              <a:ext uri="{FF2B5EF4-FFF2-40B4-BE49-F238E27FC236}">
                <a16:creationId xmlns:a16="http://schemas.microsoft.com/office/drawing/2014/main" id="{9D120185-60D2-49FB-9B27-31B17E280624}"/>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sl-SI"/>
              <a:t>Uredite slog naslova matrice</a:t>
            </a:r>
            <a:endParaRPr lang="en-US" dirty="0"/>
          </a:p>
        </p:txBody>
      </p:sp>
      <p:sp>
        <p:nvSpPr>
          <p:cNvPr id="3" name="Subtitle 2"/>
          <p:cNvSpPr>
            <a:spLocks noGrp="1"/>
          </p:cNvSpPr>
          <p:nvPr>
            <p:ph type="subTitle" idx="1"/>
          </p:nvPr>
        </p:nvSpPr>
        <p:spPr bwMode="gray">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8" name="Date Placeholder 3">
            <a:extLst>
              <a:ext uri="{FF2B5EF4-FFF2-40B4-BE49-F238E27FC236}">
                <a16:creationId xmlns:a16="http://schemas.microsoft.com/office/drawing/2014/main" id="{2650826E-B343-463C-A300-93CCAAB1639F}"/>
              </a:ext>
            </a:extLst>
          </p:cNvPr>
          <p:cNvSpPr>
            <a:spLocks noGrp="1"/>
          </p:cNvSpPr>
          <p:nvPr>
            <p:ph type="dt" sz="half" idx="10"/>
          </p:nvPr>
        </p:nvSpPr>
        <p:spPr bwMode="gray">
          <a:xfrm rot="5400000">
            <a:off x="10158413" y="1792288"/>
            <a:ext cx="990600" cy="304800"/>
          </a:xfrm>
        </p:spPr>
        <p:txBody>
          <a:bodyPr anchor="t"/>
          <a:lstStyle>
            <a:lvl1pPr algn="l">
              <a:defRPr b="0" i="0">
                <a:solidFill>
                  <a:schemeClr val="bg1">
                    <a:alpha val="60000"/>
                  </a:schemeClr>
                </a:solidFill>
              </a:defRPr>
            </a:lvl1pPr>
          </a:lstStyle>
          <a:p>
            <a:pPr>
              <a:defRPr/>
            </a:pPr>
            <a:fld id="{0870D608-7BF5-436D-B178-86AEF87A37C1}" type="datetimeFigureOut">
              <a:rPr lang="en-US"/>
              <a:pPr>
                <a:defRPr/>
              </a:pPr>
              <a:t>6/3/2019</a:t>
            </a:fld>
            <a:endParaRPr lang="en-US"/>
          </a:p>
        </p:txBody>
      </p:sp>
      <p:sp>
        <p:nvSpPr>
          <p:cNvPr id="9" name="Footer Placeholder 4">
            <a:extLst>
              <a:ext uri="{FF2B5EF4-FFF2-40B4-BE49-F238E27FC236}">
                <a16:creationId xmlns:a16="http://schemas.microsoft.com/office/drawing/2014/main" id="{2E1724F3-EAB7-4372-AEA6-45F7480B8C2F}"/>
              </a:ext>
            </a:extLst>
          </p:cNvPr>
          <p:cNvSpPr>
            <a:spLocks noGrp="1"/>
          </p:cNvSpPr>
          <p:nvPr>
            <p:ph type="ftr" sz="quarter" idx="11"/>
          </p:nvPr>
        </p:nvSpPr>
        <p:spPr bwMode="gray">
          <a:xfrm rot="5400000">
            <a:off x="8952706" y="3228182"/>
            <a:ext cx="3859213" cy="304800"/>
          </a:xfrm>
        </p:spPr>
        <p:txBody>
          <a:bodyPr/>
          <a:lstStyle>
            <a:lvl1pPr>
              <a:defRPr b="0" i="0">
                <a:solidFill>
                  <a:schemeClr val="bg1">
                    <a:alpha val="60000"/>
                  </a:schemeClr>
                </a:solidFill>
              </a:defRPr>
            </a:lvl1pPr>
          </a:lstStyle>
          <a:p>
            <a:pPr>
              <a:defRPr/>
            </a:pPr>
            <a:r>
              <a:rPr lang="en-US"/>
              <a:t>
              </a:t>
            </a:r>
          </a:p>
        </p:txBody>
      </p:sp>
      <p:sp>
        <p:nvSpPr>
          <p:cNvPr id="10" name="Slide Number Placeholder 5">
            <a:extLst>
              <a:ext uri="{FF2B5EF4-FFF2-40B4-BE49-F238E27FC236}">
                <a16:creationId xmlns:a16="http://schemas.microsoft.com/office/drawing/2014/main" id="{E1FFFC66-47AB-4359-828E-E26FF1A1402D}"/>
              </a:ext>
            </a:extLst>
          </p:cNvPr>
          <p:cNvSpPr>
            <a:spLocks noGrp="1"/>
          </p:cNvSpPr>
          <p:nvPr>
            <p:ph type="sldNum" sz="quarter" idx="12"/>
          </p:nvPr>
        </p:nvSpPr>
        <p:spPr/>
        <p:txBody>
          <a:bodyPr/>
          <a:lstStyle>
            <a:lvl1pPr>
              <a:defRPr/>
            </a:lvl1pPr>
          </a:lstStyle>
          <a:p>
            <a:fld id="{5055155C-B849-4F2B-BDD9-B34A98497BB3}" type="slidenum">
              <a:rPr lang="en-US" altLang="sl-SI"/>
              <a:pPr/>
              <a:t>‹#›</a:t>
            </a:fld>
            <a:endParaRPr lang="en-US" altLang="sl-SI"/>
          </a:p>
        </p:txBody>
      </p:sp>
    </p:spTree>
    <p:extLst>
      <p:ext uri="{BB962C8B-B14F-4D97-AF65-F5344CB8AC3E}">
        <p14:creationId xmlns:p14="http://schemas.microsoft.com/office/powerpoint/2010/main" val="332431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F58453BD-AF60-408B-81B0-777ACEEB293C}"/>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3D2B07D5-A529-48FF-A49F-5E54B42FA73C}"/>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468D43A7-B378-45B5-B96E-8CC7AE7513C0}"/>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6A68863-6C54-4858-BD04-FB2C4882C093}"/>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6DC8C25-609E-4411-B5CB-915E710389C5}"/>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DBA2D88-429B-421F-9DDF-ECC2D9C2920E}"/>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80E8C34-42B0-46A6-9E30-E52B033D5E03}"/>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A05EB53F-3469-471C-8547-E9B91D73F212}"/>
                </a:ext>
              </a:extLst>
            </p:cNvPr>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 name="Freeform 5">
              <a:extLst>
                <a:ext uri="{FF2B5EF4-FFF2-40B4-BE49-F238E27FC236}">
                  <a16:creationId xmlns:a16="http://schemas.microsoft.com/office/drawing/2014/main" id="{9A9B7C34-9101-4CE1-9322-23325CC502B2}"/>
                </a:ext>
              </a:extLst>
            </p:cNvPr>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6D7F1DBF-FDB9-4FC1-85CC-FBCA29117699}"/>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5" name="Rectangle 14">
            <a:extLst>
              <a:ext uri="{FF2B5EF4-FFF2-40B4-BE49-F238E27FC236}">
                <a16:creationId xmlns:a16="http://schemas.microsoft.com/office/drawing/2014/main" id="{7FA72442-B94F-4908-A0C3-8FAAFC2C84D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6" name="Date Placeholder 4">
            <a:extLst>
              <a:ext uri="{FF2B5EF4-FFF2-40B4-BE49-F238E27FC236}">
                <a16:creationId xmlns:a16="http://schemas.microsoft.com/office/drawing/2014/main" id="{9AA02976-7029-4E41-818C-1F4BD6E0CD44}"/>
              </a:ext>
            </a:extLst>
          </p:cNvPr>
          <p:cNvSpPr>
            <a:spLocks noGrp="1"/>
          </p:cNvSpPr>
          <p:nvPr>
            <p:ph type="dt" sz="half" idx="10"/>
          </p:nvPr>
        </p:nvSpPr>
        <p:spPr/>
        <p:txBody>
          <a:bodyPr/>
          <a:lstStyle>
            <a:lvl1pPr>
              <a:defRPr/>
            </a:lvl1pPr>
          </a:lstStyle>
          <a:p>
            <a:pPr>
              <a:defRPr/>
            </a:pPr>
            <a:fld id="{ED630C96-FF13-4628-B0C0-9A6BA20790B2}" type="datetimeFigureOut">
              <a:rPr lang="en-US"/>
              <a:pPr>
                <a:defRPr/>
              </a:pPr>
              <a:t>6/3/2019</a:t>
            </a:fld>
            <a:endParaRPr lang="en-US"/>
          </a:p>
        </p:txBody>
      </p:sp>
      <p:sp>
        <p:nvSpPr>
          <p:cNvPr id="17" name="Footer Placeholder 5">
            <a:extLst>
              <a:ext uri="{FF2B5EF4-FFF2-40B4-BE49-F238E27FC236}">
                <a16:creationId xmlns:a16="http://schemas.microsoft.com/office/drawing/2014/main" id="{36B2EA5A-D290-447D-AEE9-2426EE6870C3}"/>
              </a:ext>
            </a:extLst>
          </p:cNvPr>
          <p:cNvSpPr>
            <a:spLocks noGrp="1"/>
          </p:cNvSpPr>
          <p:nvPr>
            <p:ph type="ftr" sz="quarter" idx="11"/>
          </p:nvPr>
        </p:nvSpPr>
        <p:spPr/>
        <p:txBody>
          <a:bodyPr/>
          <a:lstStyle>
            <a:lvl1pPr>
              <a:defRPr/>
            </a:lvl1pPr>
          </a:lstStyle>
          <a:p>
            <a:pPr>
              <a:defRPr/>
            </a:pPr>
            <a:r>
              <a:rPr lang="en-US"/>
              <a:t>
              </a:t>
            </a:r>
          </a:p>
        </p:txBody>
      </p:sp>
      <p:sp>
        <p:nvSpPr>
          <p:cNvPr id="18" name="Slide Number Placeholder 6">
            <a:extLst>
              <a:ext uri="{FF2B5EF4-FFF2-40B4-BE49-F238E27FC236}">
                <a16:creationId xmlns:a16="http://schemas.microsoft.com/office/drawing/2014/main" id="{32827C35-7EF5-4BFF-9B7A-4206D9E38820}"/>
              </a:ext>
            </a:extLst>
          </p:cNvPr>
          <p:cNvSpPr>
            <a:spLocks noGrp="1"/>
          </p:cNvSpPr>
          <p:nvPr>
            <p:ph type="sldNum" sz="quarter" idx="12"/>
          </p:nvPr>
        </p:nvSpPr>
        <p:spPr/>
        <p:txBody>
          <a:bodyPr/>
          <a:lstStyle>
            <a:lvl1pPr>
              <a:defRPr/>
            </a:lvl1pPr>
          </a:lstStyle>
          <a:p>
            <a:fld id="{B3026072-BA2B-4155-91E9-C5BBA582F714}" type="slidenum">
              <a:rPr lang="en-US" altLang="sl-SI"/>
              <a:pPr/>
              <a:t>‹#›</a:t>
            </a:fld>
            <a:endParaRPr lang="en-US" altLang="sl-SI"/>
          </a:p>
        </p:txBody>
      </p:sp>
    </p:spTree>
    <p:extLst>
      <p:ext uri="{BB962C8B-B14F-4D97-AF65-F5344CB8AC3E}">
        <p14:creationId xmlns:p14="http://schemas.microsoft.com/office/powerpoint/2010/main" val="69452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282B8724-11BC-4E50-9F86-96B79C51EAFC}"/>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45D9816C-0167-4EF1-98B6-6CEAB2DEB660}"/>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8406F0F5-0BE2-4844-81D7-513ADEA049FB}"/>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0B6E5640-AD69-4E6D-95D5-C1A60D7A8859}"/>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E39F7105-D4A7-45F4-B461-24136695687F}"/>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D0C304C-E05E-4BD2-AFB9-28BFE0B2A27C}"/>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A3AC018F-2CB4-4726-B636-44562359D352}"/>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28D32F3-89D1-41A6-B461-712A77E652EF}"/>
                </a:ext>
              </a:extLst>
            </p:cNvPr>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 name="Freeform 5">
              <a:extLst>
                <a:ext uri="{FF2B5EF4-FFF2-40B4-BE49-F238E27FC236}">
                  <a16:creationId xmlns:a16="http://schemas.microsoft.com/office/drawing/2014/main" id="{B79F2B1D-EEB8-43D8-B74E-9042FF4E7598}"/>
                </a:ext>
              </a:extLst>
            </p:cNvPr>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C423BD15-433C-4FF3-9F39-20F53F302441}"/>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5" name="Rectangle 14">
            <a:extLst>
              <a:ext uri="{FF2B5EF4-FFF2-40B4-BE49-F238E27FC236}">
                <a16:creationId xmlns:a16="http://schemas.microsoft.com/office/drawing/2014/main" id="{94CE486C-BD5F-4098-A0E8-2E117924EFC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8" y="1063417"/>
            <a:ext cx="8831816" cy="1372986"/>
          </a:xfrm>
        </p:spPr>
        <p:txBody>
          <a:bodyPr/>
          <a:lstStyle>
            <a:lvl1pPr>
              <a:defRPr sz="4000"/>
            </a:lvl1pPr>
          </a:lstStyle>
          <a:p>
            <a:r>
              <a:rPr lang="sl-SI"/>
              <a:t>Uredite slog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6" name="Date Placeholder 3">
            <a:extLst>
              <a:ext uri="{FF2B5EF4-FFF2-40B4-BE49-F238E27FC236}">
                <a16:creationId xmlns:a16="http://schemas.microsoft.com/office/drawing/2014/main" id="{59BC3A12-86DF-4ED5-B124-390766881527}"/>
              </a:ext>
            </a:extLst>
          </p:cNvPr>
          <p:cNvSpPr>
            <a:spLocks noGrp="1"/>
          </p:cNvSpPr>
          <p:nvPr>
            <p:ph type="dt" sz="half" idx="10"/>
          </p:nvPr>
        </p:nvSpPr>
        <p:spPr/>
        <p:txBody>
          <a:bodyPr/>
          <a:lstStyle>
            <a:lvl1pPr>
              <a:defRPr/>
            </a:lvl1pPr>
          </a:lstStyle>
          <a:p>
            <a:pPr>
              <a:defRPr/>
            </a:pPr>
            <a:fld id="{95277861-20FA-4C4F-99E6-D0EF10478050}" type="datetimeFigureOut">
              <a:rPr lang="en-US"/>
              <a:pPr>
                <a:defRPr/>
              </a:pPr>
              <a:t>6/3/2019</a:t>
            </a:fld>
            <a:endParaRPr lang="en-US"/>
          </a:p>
        </p:txBody>
      </p:sp>
      <p:sp>
        <p:nvSpPr>
          <p:cNvPr id="17" name="Footer Placeholder 4">
            <a:extLst>
              <a:ext uri="{FF2B5EF4-FFF2-40B4-BE49-F238E27FC236}">
                <a16:creationId xmlns:a16="http://schemas.microsoft.com/office/drawing/2014/main" id="{56D94D56-C333-4741-91C5-E56AD90A4117}"/>
              </a:ext>
            </a:extLst>
          </p:cNvPr>
          <p:cNvSpPr>
            <a:spLocks noGrp="1"/>
          </p:cNvSpPr>
          <p:nvPr>
            <p:ph type="ftr" sz="quarter" idx="11"/>
          </p:nvPr>
        </p:nvSpPr>
        <p:spPr/>
        <p:txBody>
          <a:bodyPr/>
          <a:lstStyle>
            <a:lvl1pPr>
              <a:defRPr/>
            </a:lvl1pPr>
          </a:lstStyle>
          <a:p>
            <a:pPr>
              <a:defRPr/>
            </a:pPr>
            <a:r>
              <a:rPr lang="en-US"/>
              <a:t>
              </a:t>
            </a:r>
          </a:p>
        </p:txBody>
      </p:sp>
      <p:sp>
        <p:nvSpPr>
          <p:cNvPr id="18" name="Slide Number Placeholder 5">
            <a:extLst>
              <a:ext uri="{FF2B5EF4-FFF2-40B4-BE49-F238E27FC236}">
                <a16:creationId xmlns:a16="http://schemas.microsoft.com/office/drawing/2014/main" id="{AA3B84BA-BF44-47E0-9A64-76AC2C382DDC}"/>
              </a:ext>
            </a:extLst>
          </p:cNvPr>
          <p:cNvSpPr>
            <a:spLocks noGrp="1"/>
          </p:cNvSpPr>
          <p:nvPr>
            <p:ph type="sldNum" sz="quarter" idx="12"/>
          </p:nvPr>
        </p:nvSpPr>
        <p:spPr/>
        <p:txBody>
          <a:bodyPr/>
          <a:lstStyle>
            <a:lvl1pPr>
              <a:defRPr/>
            </a:lvl1pPr>
          </a:lstStyle>
          <a:p>
            <a:fld id="{F4E332FC-8AEF-42BA-858C-93ACD4CFA689}" type="slidenum">
              <a:rPr lang="en-US" altLang="sl-SI"/>
              <a:pPr/>
              <a:t>‹#›</a:t>
            </a:fld>
            <a:endParaRPr lang="en-US" altLang="sl-SI"/>
          </a:p>
        </p:txBody>
      </p:sp>
    </p:spTree>
    <p:extLst>
      <p:ext uri="{BB962C8B-B14F-4D97-AF65-F5344CB8AC3E}">
        <p14:creationId xmlns:p14="http://schemas.microsoft.com/office/powerpoint/2010/main" val="275506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04082A47-1C28-40BF-A6F0-258270D72EEC}"/>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89C02D5A-D2EA-4C4A-9736-3EAB2481AA09}"/>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0B967545-F12B-49F0-B895-257FA95EA61A}"/>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BA5A5B92-B825-40E5-A8C5-46C9C23BAC6B}"/>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2E2D396-E253-4540-BE27-F291CF309FC7}"/>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508E0BB8-3564-4578-8C11-100530E09D9A}"/>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39ECABC9-ADCB-4322-AE18-4848BFA67285}"/>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AEEF5A07-B431-4944-99D4-4BDB0829298A}"/>
                </a:ext>
              </a:extLst>
            </p:cNvPr>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 name="Freeform 5">
              <a:extLst>
                <a:ext uri="{FF2B5EF4-FFF2-40B4-BE49-F238E27FC236}">
                  <a16:creationId xmlns:a16="http://schemas.microsoft.com/office/drawing/2014/main" id="{0ACCF51E-4E5F-4151-9554-54EA54F7CDD2}"/>
                </a:ext>
              </a:extLst>
            </p:cNvPr>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 name="Freeform 5">
              <a:extLst>
                <a:ext uri="{FF2B5EF4-FFF2-40B4-BE49-F238E27FC236}">
                  <a16:creationId xmlns:a16="http://schemas.microsoft.com/office/drawing/2014/main" id="{2DEC6B76-07C2-41ED-A935-BB5A093C5434}"/>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7" name="TextBox 31">
            <a:extLst>
              <a:ext uri="{FF2B5EF4-FFF2-40B4-BE49-F238E27FC236}">
                <a16:creationId xmlns:a16="http://schemas.microsoft.com/office/drawing/2014/main" id="{1482925D-A70C-41AF-87D9-47AD1196C648}"/>
              </a:ext>
            </a:extLst>
          </p:cNvPr>
          <p:cNvSpPr txBox="1">
            <a:spLocks noChangeArrowheads="1"/>
          </p:cNvSpPr>
          <p:nvPr/>
        </p:nvSpPr>
        <p:spPr bwMode="gray">
          <a:xfrm>
            <a:off x="881063" y="608013"/>
            <a:ext cx="801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algn="r">
              <a:defRPr/>
            </a:pPr>
            <a:r>
              <a:rPr lang="en-US" altLang="sl-SI" sz="9600">
                <a:solidFill>
                  <a:srgbClr val="EF53A5"/>
                </a:solidFill>
                <a:latin typeface="Arial" charset="0"/>
                <a:cs typeface="Arial" charset="0"/>
              </a:rPr>
              <a:t>“</a:t>
            </a:r>
          </a:p>
        </p:txBody>
      </p:sp>
      <p:sp>
        <p:nvSpPr>
          <p:cNvPr id="18" name="TextBox 32">
            <a:extLst>
              <a:ext uri="{FF2B5EF4-FFF2-40B4-BE49-F238E27FC236}">
                <a16:creationId xmlns:a16="http://schemas.microsoft.com/office/drawing/2014/main" id="{31B4CD30-6939-43DD-836A-F364BFE06E92}"/>
              </a:ext>
            </a:extLst>
          </p:cNvPr>
          <p:cNvSpPr txBox="1">
            <a:spLocks noChangeArrowheads="1"/>
          </p:cNvSpPr>
          <p:nvPr/>
        </p:nvSpPr>
        <p:spPr bwMode="gray">
          <a:xfrm>
            <a:off x="9883775" y="2613025"/>
            <a:ext cx="654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algn="r">
              <a:defRPr/>
            </a:pPr>
            <a:r>
              <a:rPr lang="en-US" altLang="sl-SI" sz="9600">
                <a:solidFill>
                  <a:srgbClr val="EF53A5"/>
                </a:solidFill>
                <a:latin typeface="Arial" charset="0"/>
                <a:cs typeface="Arial" charset="0"/>
              </a:rPr>
              <a:t>”</a:t>
            </a:r>
          </a:p>
        </p:txBody>
      </p:sp>
      <p:sp>
        <p:nvSpPr>
          <p:cNvPr id="19" name="Rectangle 18">
            <a:extLst>
              <a:ext uri="{FF2B5EF4-FFF2-40B4-BE49-F238E27FC236}">
                <a16:creationId xmlns:a16="http://schemas.microsoft.com/office/drawing/2014/main" id="{CE172295-601E-440C-B8BC-DA4617927DEF}"/>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2134"/>
            <a:ext cx="8453906" cy="2696632"/>
          </a:xfrm>
        </p:spPr>
        <p:txBody>
          <a:bodyPr/>
          <a:lstStyle>
            <a:lvl1pPr>
              <a:defRPr sz="4000"/>
            </a:lvl1pPr>
          </a:lstStyle>
          <a:p>
            <a:r>
              <a:rPr lang="sl-SI"/>
              <a:t>Uredite slog naslova matrice</a:t>
            </a:r>
            <a:endParaRPr lang="en-US" dirty="0"/>
          </a:p>
        </p:txBody>
      </p:sp>
      <p:sp>
        <p:nvSpPr>
          <p:cNvPr id="14" name="Text Placeholder 3"/>
          <p:cNvSpPr>
            <a:spLocks noGrp="1"/>
          </p:cNvSpPr>
          <p:nvPr>
            <p:ph type="body" sz="half" idx="13"/>
          </p:nvPr>
        </p:nvSpPr>
        <p:spPr bwMode="gray">
          <a:xfrm>
            <a:off x="1945945" y="3678766"/>
            <a:ext cx="7731219"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0" name="Date Placeholder 3">
            <a:extLst>
              <a:ext uri="{FF2B5EF4-FFF2-40B4-BE49-F238E27FC236}">
                <a16:creationId xmlns:a16="http://schemas.microsoft.com/office/drawing/2014/main" id="{56848A15-41CB-4D79-BEC0-22CF1570D120}"/>
              </a:ext>
            </a:extLst>
          </p:cNvPr>
          <p:cNvSpPr>
            <a:spLocks noGrp="1"/>
          </p:cNvSpPr>
          <p:nvPr>
            <p:ph type="dt" sz="half" idx="14"/>
          </p:nvPr>
        </p:nvSpPr>
        <p:spPr/>
        <p:txBody>
          <a:bodyPr/>
          <a:lstStyle>
            <a:lvl1pPr>
              <a:defRPr/>
            </a:lvl1pPr>
          </a:lstStyle>
          <a:p>
            <a:pPr>
              <a:defRPr/>
            </a:pPr>
            <a:fld id="{1FB31C61-C105-4861-90C4-BA2F17BAE029}" type="datetimeFigureOut">
              <a:rPr lang="en-US"/>
              <a:pPr>
                <a:defRPr/>
              </a:pPr>
              <a:t>6/3/2019</a:t>
            </a:fld>
            <a:endParaRPr lang="en-US"/>
          </a:p>
        </p:txBody>
      </p:sp>
      <p:sp>
        <p:nvSpPr>
          <p:cNvPr id="21" name="Footer Placeholder 4">
            <a:extLst>
              <a:ext uri="{FF2B5EF4-FFF2-40B4-BE49-F238E27FC236}">
                <a16:creationId xmlns:a16="http://schemas.microsoft.com/office/drawing/2014/main" id="{F2559241-F0F2-4D2A-8BD4-609DA42F72D9}"/>
              </a:ext>
            </a:extLst>
          </p:cNvPr>
          <p:cNvSpPr>
            <a:spLocks noGrp="1"/>
          </p:cNvSpPr>
          <p:nvPr>
            <p:ph type="ftr" sz="quarter" idx="15"/>
          </p:nvPr>
        </p:nvSpPr>
        <p:spPr/>
        <p:txBody>
          <a:bodyPr/>
          <a:lstStyle>
            <a:lvl1pPr>
              <a:defRPr/>
            </a:lvl1pPr>
          </a:lstStyle>
          <a:p>
            <a:pPr>
              <a:defRPr/>
            </a:pPr>
            <a:r>
              <a:rPr lang="en-US"/>
              <a:t>
              </a:t>
            </a:r>
          </a:p>
        </p:txBody>
      </p:sp>
      <p:sp>
        <p:nvSpPr>
          <p:cNvPr id="22" name="Slide Number Placeholder 5">
            <a:extLst>
              <a:ext uri="{FF2B5EF4-FFF2-40B4-BE49-F238E27FC236}">
                <a16:creationId xmlns:a16="http://schemas.microsoft.com/office/drawing/2014/main" id="{2849DEBF-4CF9-4386-A302-823A11AECE2B}"/>
              </a:ext>
            </a:extLst>
          </p:cNvPr>
          <p:cNvSpPr>
            <a:spLocks noGrp="1"/>
          </p:cNvSpPr>
          <p:nvPr>
            <p:ph type="sldNum" sz="quarter" idx="16"/>
          </p:nvPr>
        </p:nvSpPr>
        <p:spPr/>
        <p:txBody>
          <a:bodyPr/>
          <a:lstStyle>
            <a:lvl1pPr>
              <a:defRPr/>
            </a:lvl1pPr>
          </a:lstStyle>
          <a:p>
            <a:fld id="{2B874B9E-5DC1-4428-88B0-393B290D8C80}" type="slidenum">
              <a:rPr lang="en-US" altLang="sl-SI"/>
              <a:pPr/>
              <a:t>‹#›</a:t>
            </a:fld>
            <a:endParaRPr lang="en-US" altLang="sl-SI"/>
          </a:p>
        </p:txBody>
      </p:sp>
    </p:spTree>
    <p:extLst>
      <p:ext uri="{BB962C8B-B14F-4D97-AF65-F5344CB8AC3E}">
        <p14:creationId xmlns:p14="http://schemas.microsoft.com/office/powerpoint/2010/main" val="227310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9CB87C3B-1905-4B0B-A12B-02DB75327E79}"/>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F3368A4D-6E8E-4FE6-96C9-BC641345F8FA}"/>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471DF58-DAEC-4F20-B719-3BD8BDB2052F}"/>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DD3474A6-21D2-49A2-99FD-0AEC14D9FFCB}"/>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6A698354-D251-46C0-BA89-00A680F3F645}"/>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962C162-9DE7-4C7C-AFE3-4D800BF70E5A}"/>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5414785-9A81-4525-9980-C2D009BA6EA6}"/>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622067DB-3551-4374-A1B7-F7FEC5FFB150}"/>
                </a:ext>
              </a:extLst>
            </p:cNvPr>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 name="Freeform 5">
              <a:extLst>
                <a:ext uri="{FF2B5EF4-FFF2-40B4-BE49-F238E27FC236}">
                  <a16:creationId xmlns:a16="http://schemas.microsoft.com/office/drawing/2014/main" id="{4180DA52-4EEB-4850-801C-7A8C5D25F013}"/>
                </a:ext>
              </a:extLst>
            </p:cNvPr>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 name="Freeform 5">
              <a:extLst>
                <a:ext uri="{FF2B5EF4-FFF2-40B4-BE49-F238E27FC236}">
                  <a16:creationId xmlns:a16="http://schemas.microsoft.com/office/drawing/2014/main" id="{8DF069E3-5A1F-4A3D-85FE-CC5415926DA9}"/>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4" name="Rectangle 13">
            <a:extLst>
              <a:ext uri="{FF2B5EF4-FFF2-40B4-BE49-F238E27FC236}">
                <a16:creationId xmlns:a16="http://schemas.microsoft.com/office/drawing/2014/main" id="{6A6652CD-EB6A-4D50-B969-EB7E6FBD2A7B}"/>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1154954" y="5024967"/>
            <a:ext cx="8825659"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15" name="Date Placeholder 3">
            <a:extLst>
              <a:ext uri="{FF2B5EF4-FFF2-40B4-BE49-F238E27FC236}">
                <a16:creationId xmlns:a16="http://schemas.microsoft.com/office/drawing/2014/main" id="{6F932CF9-4D55-458F-9D92-73821D1C9D59}"/>
              </a:ext>
            </a:extLst>
          </p:cNvPr>
          <p:cNvSpPr>
            <a:spLocks noGrp="1"/>
          </p:cNvSpPr>
          <p:nvPr>
            <p:ph type="dt" sz="half" idx="10"/>
          </p:nvPr>
        </p:nvSpPr>
        <p:spPr/>
        <p:txBody>
          <a:bodyPr/>
          <a:lstStyle>
            <a:lvl1pPr>
              <a:defRPr/>
            </a:lvl1pPr>
          </a:lstStyle>
          <a:p>
            <a:pPr>
              <a:defRPr/>
            </a:pPr>
            <a:fld id="{F884F33E-C425-447A-90A4-91E90FDD0A31}" type="datetimeFigureOut">
              <a:rPr lang="en-US"/>
              <a:pPr>
                <a:defRPr/>
              </a:pPr>
              <a:t>6/3/2019</a:t>
            </a:fld>
            <a:endParaRPr lang="en-US"/>
          </a:p>
        </p:txBody>
      </p:sp>
      <p:sp>
        <p:nvSpPr>
          <p:cNvPr id="16" name="Footer Placeholder 4">
            <a:extLst>
              <a:ext uri="{FF2B5EF4-FFF2-40B4-BE49-F238E27FC236}">
                <a16:creationId xmlns:a16="http://schemas.microsoft.com/office/drawing/2014/main" id="{00E74956-A4BF-4102-AD50-A21DF62DBE12}"/>
              </a:ext>
            </a:extLst>
          </p:cNvPr>
          <p:cNvSpPr>
            <a:spLocks noGrp="1"/>
          </p:cNvSpPr>
          <p:nvPr>
            <p:ph type="ftr" sz="quarter" idx="11"/>
          </p:nvPr>
        </p:nvSpPr>
        <p:spPr/>
        <p:txBody>
          <a:bodyPr/>
          <a:lstStyle>
            <a:lvl1pPr>
              <a:defRPr/>
            </a:lvl1pPr>
          </a:lstStyle>
          <a:p>
            <a:pPr>
              <a:defRPr/>
            </a:pPr>
            <a:r>
              <a:rPr lang="en-US"/>
              <a:t>
              </a:t>
            </a:r>
          </a:p>
        </p:txBody>
      </p:sp>
      <p:sp>
        <p:nvSpPr>
          <p:cNvPr id="17" name="Slide Number Placeholder 5">
            <a:extLst>
              <a:ext uri="{FF2B5EF4-FFF2-40B4-BE49-F238E27FC236}">
                <a16:creationId xmlns:a16="http://schemas.microsoft.com/office/drawing/2014/main" id="{F506F3FD-5244-4F0B-AF4B-42F9AAFC4643}"/>
              </a:ext>
            </a:extLst>
          </p:cNvPr>
          <p:cNvSpPr>
            <a:spLocks noGrp="1"/>
          </p:cNvSpPr>
          <p:nvPr>
            <p:ph type="sldNum" sz="quarter" idx="12"/>
          </p:nvPr>
        </p:nvSpPr>
        <p:spPr/>
        <p:txBody>
          <a:bodyPr/>
          <a:lstStyle>
            <a:lvl1pPr>
              <a:defRPr/>
            </a:lvl1pPr>
          </a:lstStyle>
          <a:p>
            <a:fld id="{76091554-888C-4CEF-AD8C-A5773D7D4D53}" type="slidenum">
              <a:rPr lang="en-US" altLang="sl-SI"/>
              <a:pPr/>
              <a:t>‹#›</a:t>
            </a:fld>
            <a:endParaRPr lang="en-US" altLang="sl-SI"/>
          </a:p>
        </p:txBody>
      </p:sp>
    </p:spTree>
    <p:extLst>
      <p:ext uri="{BB962C8B-B14F-4D97-AF65-F5344CB8AC3E}">
        <p14:creationId xmlns:p14="http://schemas.microsoft.com/office/powerpoint/2010/main" val="237202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3267C8-EE9C-4D80-9DAE-5EC70CBF8A67}"/>
              </a:ext>
            </a:extLst>
          </p:cNvPr>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7ED7C91-CF5C-4B53-BD6C-B878A470AFB9}"/>
              </a:ext>
            </a:extLst>
          </p:cNvPr>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6" name="Text Placeholder 3"/>
          <p:cNvSpPr>
            <a:spLocks noGrp="1"/>
          </p:cNvSpPr>
          <p:nvPr>
            <p:ph type="body" sz="half" idx="15"/>
          </p:nvPr>
        </p:nvSpPr>
        <p:spPr>
          <a:xfrm>
            <a:off x="1154953" y="3179764"/>
            <a:ext cx="314187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Text Placeholder 3"/>
          <p:cNvSpPr>
            <a:spLocks noGrp="1"/>
          </p:cNvSpPr>
          <p:nvPr>
            <p:ph type="body" sz="half" idx="16"/>
          </p:nvPr>
        </p:nvSpPr>
        <p:spPr>
          <a:xfrm>
            <a:off x="4512721" y="3179763"/>
            <a:ext cx="31470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Text Placeholder 3"/>
          <p:cNvSpPr>
            <a:spLocks noGrp="1"/>
          </p:cNvSpPr>
          <p:nvPr>
            <p:ph type="body" sz="half" idx="17"/>
          </p:nvPr>
        </p:nvSpPr>
        <p:spPr>
          <a:xfrm>
            <a:off x="7888329" y="3179762"/>
            <a:ext cx="3145536"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Date Placeholder 6">
            <a:extLst>
              <a:ext uri="{FF2B5EF4-FFF2-40B4-BE49-F238E27FC236}">
                <a16:creationId xmlns:a16="http://schemas.microsoft.com/office/drawing/2014/main" id="{1D2D8F79-D903-490C-9E4F-8E7EFAE91461}"/>
              </a:ext>
            </a:extLst>
          </p:cNvPr>
          <p:cNvSpPr>
            <a:spLocks noGrp="1"/>
          </p:cNvSpPr>
          <p:nvPr>
            <p:ph type="dt" sz="half" idx="18"/>
          </p:nvPr>
        </p:nvSpPr>
        <p:spPr/>
        <p:txBody>
          <a:bodyPr/>
          <a:lstStyle>
            <a:lvl1pPr>
              <a:defRPr/>
            </a:lvl1pPr>
          </a:lstStyle>
          <a:p>
            <a:pPr>
              <a:defRPr/>
            </a:pPr>
            <a:fld id="{5340FBA9-312A-4362-A3F3-AE0EE407CFF6}" type="datetimeFigureOut">
              <a:rPr lang="en-US"/>
              <a:pPr>
                <a:defRPr/>
              </a:pPr>
              <a:t>6/3/2019</a:t>
            </a:fld>
            <a:endParaRPr lang="en-US"/>
          </a:p>
        </p:txBody>
      </p:sp>
      <p:sp>
        <p:nvSpPr>
          <p:cNvPr id="12" name="Footer Placeholder 7">
            <a:extLst>
              <a:ext uri="{FF2B5EF4-FFF2-40B4-BE49-F238E27FC236}">
                <a16:creationId xmlns:a16="http://schemas.microsoft.com/office/drawing/2014/main" id="{99F39764-8C70-4109-8FC8-FB74BA982255}"/>
              </a:ext>
            </a:extLst>
          </p:cNvPr>
          <p:cNvSpPr>
            <a:spLocks noGrp="1"/>
          </p:cNvSpPr>
          <p:nvPr>
            <p:ph type="ftr" sz="quarter" idx="19"/>
          </p:nvPr>
        </p:nvSpPr>
        <p:spPr/>
        <p:txBody>
          <a:bodyPr/>
          <a:lstStyle>
            <a:lvl1pPr>
              <a:defRPr/>
            </a:lvl1pPr>
          </a:lstStyle>
          <a:p>
            <a:pPr>
              <a:defRPr/>
            </a:pPr>
            <a:r>
              <a:rPr lang="en-US"/>
              <a:t>
              </a:t>
            </a:r>
          </a:p>
        </p:txBody>
      </p:sp>
      <p:sp>
        <p:nvSpPr>
          <p:cNvPr id="13" name="Slide Number Placeholder 8">
            <a:extLst>
              <a:ext uri="{FF2B5EF4-FFF2-40B4-BE49-F238E27FC236}">
                <a16:creationId xmlns:a16="http://schemas.microsoft.com/office/drawing/2014/main" id="{2E8E5B3A-AD76-43B6-B2B9-9B0D8FAD9173}"/>
              </a:ext>
            </a:extLst>
          </p:cNvPr>
          <p:cNvSpPr>
            <a:spLocks noGrp="1"/>
          </p:cNvSpPr>
          <p:nvPr>
            <p:ph type="sldNum" sz="quarter" idx="20"/>
          </p:nvPr>
        </p:nvSpPr>
        <p:spPr/>
        <p:txBody>
          <a:bodyPr/>
          <a:lstStyle>
            <a:lvl1pPr>
              <a:defRPr/>
            </a:lvl1pPr>
          </a:lstStyle>
          <a:p>
            <a:fld id="{29A8625E-54BB-4C43-A649-4325B699AAB5}" type="slidenum">
              <a:rPr lang="en-US" altLang="sl-SI"/>
              <a:pPr/>
              <a:t>‹#›</a:t>
            </a:fld>
            <a:endParaRPr lang="en-US" altLang="sl-SI"/>
          </a:p>
        </p:txBody>
      </p:sp>
    </p:spTree>
    <p:extLst>
      <p:ext uri="{BB962C8B-B14F-4D97-AF65-F5344CB8AC3E}">
        <p14:creationId xmlns:p14="http://schemas.microsoft.com/office/powerpoint/2010/main" val="425225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BBE631B-D798-4259-A9E2-AC6C156F3EB6}"/>
              </a:ext>
            </a:extLst>
          </p:cNvPr>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89C8C7A-1677-41B6-8C34-15BDD7835577}"/>
              </a:ext>
            </a:extLst>
          </p:cNvPr>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2" name="Text Placeholder 3"/>
          <p:cNvSpPr>
            <a:spLocks noGrp="1"/>
          </p:cNvSpPr>
          <p:nvPr>
            <p:ph type="body" sz="half" idx="18"/>
          </p:nvPr>
        </p:nvSpPr>
        <p:spPr>
          <a:xfrm>
            <a:off x="1154954" y="5109106"/>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3" name="Text Placeholder 3"/>
          <p:cNvSpPr>
            <a:spLocks noGrp="1"/>
          </p:cNvSpPr>
          <p:nvPr>
            <p:ph type="body" sz="half" idx="19"/>
          </p:nvPr>
        </p:nvSpPr>
        <p:spPr>
          <a:xfrm>
            <a:off x="4570172" y="5109105"/>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4" name="Text Placeholder 3"/>
          <p:cNvSpPr>
            <a:spLocks noGrp="1"/>
          </p:cNvSpPr>
          <p:nvPr>
            <p:ph type="body" sz="half" idx="20"/>
          </p:nvPr>
        </p:nvSpPr>
        <p:spPr>
          <a:xfrm>
            <a:off x="7982775" y="5109104"/>
            <a:ext cx="3051096"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5" name="Date Placeholder 6">
            <a:extLst>
              <a:ext uri="{FF2B5EF4-FFF2-40B4-BE49-F238E27FC236}">
                <a16:creationId xmlns:a16="http://schemas.microsoft.com/office/drawing/2014/main" id="{6095161F-4EA4-429C-B752-A9461CD52EDA}"/>
              </a:ext>
            </a:extLst>
          </p:cNvPr>
          <p:cNvSpPr>
            <a:spLocks noGrp="1"/>
          </p:cNvSpPr>
          <p:nvPr>
            <p:ph type="dt" sz="half" idx="23"/>
          </p:nvPr>
        </p:nvSpPr>
        <p:spPr/>
        <p:txBody>
          <a:bodyPr/>
          <a:lstStyle>
            <a:lvl1pPr>
              <a:defRPr/>
            </a:lvl1pPr>
          </a:lstStyle>
          <a:p>
            <a:pPr>
              <a:defRPr/>
            </a:pPr>
            <a:fld id="{2612CD1A-ACCB-499B-846A-C08C8F64F9FF}" type="datetimeFigureOut">
              <a:rPr lang="en-US"/>
              <a:pPr>
                <a:defRPr/>
              </a:pPr>
              <a:t>6/3/2019</a:t>
            </a:fld>
            <a:endParaRPr lang="en-US"/>
          </a:p>
        </p:txBody>
      </p:sp>
      <p:sp>
        <p:nvSpPr>
          <p:cNvPr id="16" name="Footer Placeholder 7">
            <a:extLst>
              <a:ext uri="{FF2B5EF4-FFF2-40B4-BE49-F238E27FC236}">
                <a16:creationId xmlns:a16="http://schemas.microsoft.com/office/drawing/2014/main" id="{91E5FB3A-DC03-4E0C-8632-D513AA88E0DC}"/>
              </a:ext>
            </a:extLst>
          </p:cNvPr>
          <p:cNvSpPr>
            <a:spLocks noGrp="1"/>
          </p:cNvSpPr>
          <p:nvPr>
            <p:ph type="ftr" sz="quarter" idx="24"/>
          </p:nvPr>
        </p:nvSpPr>
        <p:spPr>
          <a:xfrm>
            <a:off x="560388" y="6391275"/>
            <a:ext cx="3644900" cy="304800"/>
          </a:xfrm>
        </p:spPr>
        <p:txBody>
          <a:bodyPr/>
          <a:lstStyle>
            <a:lvl1pPr>
              <a:defRPr/>
            </a:lvl1pPr>
          </a:lstStyle>
          <a:p>
            <a:pPr>
              <a:defRPr/>
            </a:pPr>
            <a:r>
              <a:rPr lang="en-US"/>
              <a:t>
              </a:t>
            </a:r>
          </a:p>
        </p:txBody>
      </p:sp>
      <p:sp>
        <p:nvSpPr>
          <p:cNvPr id="17" name="Slide Number Placeholder 8">
            <a:extLst>
              <a:ext uri="{FF2B5EF4-FFF2-40B4-BE49-F238E27FC236}">
                <a16:creationId xmlns:a16="http://schemas.microsoft.com/office/drawing/2014/main" id="{4433902F-3AB9-4DA2-8EBC-6DAA7B652842}"/>
              </a:ext>
            </a:extLst>
          </p:cNvPr>
          <p:cNvSpPr>
            <a:spLocks noGrp="1"/>
          </p:cNvSpPr>
          <p:nvPr>
            <p:ph type="sldNum" sz="quarter" idx="25"/>
          </p:nvPr>
        </p:nvSpPr>
        <p:spPr/>
        <p:txBody>
          <a:bodyPr/>
          <a:lstStyle>
            <a:lvl1pPr>
              <a:defRPr/>
            </a:lvl1pPr>
          </a:lstStyle>
          <a:p>
            <a:fld id="{407754CB-3D71-488E-92C7-FD72AFD64E45}" type="slidenum">
              <a:rPr lang="en-US" altLang="sl-SI"/>
              <a:pPr/>
              <a:t>‹#›</a:t>
            </a:fld>
            <a:endParaRPr lang="en-US" altLang="sl-SI"/>
          </a:p>
        </p:txBody>
      </p:sp>
    </p:spTree>
    <p:extLst>
      <p:ext uri="{BB962C8B-B14F-4D97-AF65-F5344CB8AC3E}">
        <p14:creationId xmlns:p14="http://schemas.microsoft.com/office/powerpoint/2010/main" val="422923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sl-SI"/>
              <a:t>Uredite slog naslova matrice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0C835AFE-C4B8-4210-B23C-230113DAB4BA}"/>
              </a:ext>
            </a:extLst>
          </p:cNvPr>
          <p:cNvSpPr>
            <a:spLocks noGrp="1"/>
          </p:cNvSpPr>
          <p:nvPr>
            <p:ph type="dt" sz="half" idx="10"/>
          </p:nvPr>
        </p:nvSpPr>
        <p:spPr>
          <a:xfrm>
            <a:off x="10694988" y="6391275"/>
            <a:ext cx="990600" cy="304800"/>
          </a:xfrm>
        </p:spPr>
        <p:txBody>
          <a:bodyPr/>
          <a:lstStyle>
            <a:lvl1pPr>
              <a:defRPr/>
            </a:lvl1pPr>
          </a:lstStyle>
          <a:p>
            <a:pPr>
              <a:defRPr/>
            </a:pPr>
            <a:fld id="{1653C552-DE75-4103-8466-D309116C0371}" type="datetimeFigureOut">
              <a:rPr lang="en-US"/>
              <a:pPr>
                <a:defRPr/>
              </a:pPr>
              <a:t>6/3/2019</a:t>
            </a:fld>
            <a:endParaRPr lang="en-US"/>
          </a:p>
        </p:txBody>
      </p:sp>
      <p:sp>
        <p:nvSpPr>
          <p:cNvPr id="5" name="Footer Placeholder 4">
            <a:extLst>
              <a:ext uri="{FF2B5EF4-FFF2-40B4-BE49-F238E27FC236}">
                <a16:creationId xmlns:a16="http://schemas.microsoft.com/office/drawing/2014/main" id="{C0DD25CF-0518-4F74-B4A4-889D31EDD4F6}"/>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DD63E417-CC1F-4BA2-B9FE-27AFA7D6012F}"/>
              </a:ext>
            </a:extLst>
          </p:cNvPr>
          <p:cNvSpPr>
            <a:spLocks noGrp="1"/>
          </p:cNvSpPr>
          <p:nvPr>
            <p:ph type="sldNum" sz="quarter" idx="12"/>
          </p:nvPr>
        </p:nvSpPr>
        <p:spPr/>
        <p:txBody>
          <a:bodyPr/>
          <a:lstStyle>
            <a:lvl1pPr>
              <a:defRPr/>
            </a:lvl1pPr>
          </a:lstStyle>
          <a:p>
            <a:fld id="{6D6A49FF-FFFA-439B-BD95-A858C340F1CF}" type="slidenum">
              <a:rPr lang="en-US" altLang="sl-SI"/>
              <a:pPr/>
              <a:t>‹#›</a:t>
            </a:fld>
            <a:endParaRPr lang="en-US" altLang="sl-SI"/>
          </a:p>
        </p:txBody>
      </p:sp>
    </p:spTree>
    <p:extLst>
      <p:ext uri="{BB962C8B-B14F-4D97-AF65-F5344CB8AC3E}">
        <p14:creationId xmlns:p14="http://schemas.microsoft.com/office/powerpoint/2010/main" val="392577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758F5123-16B0-4D9E-A100-F2EFCEDB52A1}"/>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C94AAD70-B83B-4805-BFB2-9DA571E0F49D}"/>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007D2FBA-7E6E-4F95-B003-826C7CF0B0CC}"/>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88ACA125-0180-4099-AAAE-91763C447669}"/>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2775459-1027-4704-9A6A-9E9848DAABBE}"/>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FFC52F1-710D-4060-B5F3-DE173EC26CC5}"/>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1C9A5B0-79D2-4901-9BFA-DE0C0F11C6A0}"/>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1D516E4-47E5-4C17-B197-F0E0F5C6E395}"/>
                </a:ext>
              </a:extLst>
            </p:cNvPr>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B8C8877-F4B7-4F2E-AA6F-46D1ABDBE5AB}"/>
                </a:ext>
              </a:extLst>
            </p:cNvPr>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 name="Freeform 5">
              <a:extLst>
                <a:ext uri="{FF2B5EF4-FFF2-40B4-BE49-F238E27FC236}">
                  <a16:creationId xmlns:a16="http://schemas.microsoft.com/office/drawing/2014/main" id="{0061A5FC-ADEF-47BF-9E06-3C2690A9FEDA}"/>
                </a:ext>
              </a:extLst>
            </p:cNvPr>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06FC924F-088E-490C-BE4E-E2F5FCDE8019}"/>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5" name="Rectangle 14">
            <a:extLst>
              <a:ext uri="{FF2B5EF4-FFF2-40B4-BE49-F238E27FC236}">
                <a16:creationId xmlns:a16="http://schemas.microsoft.com/office/drawing/2014/main" id="{5448F9B1-E751-4CBA-BBF4-6191D25851C6}"/>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5" y="1278467"/>
            <a:ext cx="1409965" cy="4748590"/>
          </a:xfrm>
        </p:spPr>
        <p:txBody>
          <a:bodyPr vert="eaVert" anchor="b"/>
          <a:lstStyle/>
          <a:p>
            <a:r>
              <a:rPr lang="sl-SI"/>
              <a:t>Uredite slog naslova matrice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6" name="Date Placeholder 3">
            <a:extLst>
              <a:ext uri="{FF2B5EF4-FFF2-40B4-BE49-F238E27FC236}">
                <a16:creationId xmlns:a16="http://schemas.microsoft.com/office/drawing/2014/main" id="{25CE385B-63C1-4619-9135-0C9649431968}"/>
              </a:ext>
            </a:extLst>
          </p:cNvPr>
          <p:cNvSpPr>
            <a:spLocks noGrp="1"/>
          </p:cNvSpPr>
          <p:nvPr>
            <p:ph type="dt" sz="half" idx="10"/>
          </p:nvPr>
        </p:nvSpPr>
        <p:spPr>
          <a:xfrm>
            <a:off x="10653713" y="6391275"/>
            <a:ext cx="992187" cy="304800"/>
          </a:xfrm>
        </p:spPr>
        <p:txBody>
          <a:bodyPr/>
          <a:lstStyle>
            <a:lvl1pPr>
              <a:defRPr/>
            </a:lvl1pPr>
          </a:lstStyle>
          <a:p>
            <a:pPr>
              <a:defRPr/>
            </a:pPr>
            <a:fld id="{B06CED71-20CC-448B-860B-2FE28B4E5938}" type="datetimeFigureOut">
              <a:rPr lang="en-US"/>
              <a:pPr>
                <a:defRPr/>
              </a:pPr>
              <a:t>6/3/2019</a:t>
            </a:fld>
            <a:endParaRPr lang="en-US"/>
          </a:p>
        </p:txBody>
      </p:sp>
      <p:sp>
        <p:nvSpPr>
          <p:cNvPr id="17" name="Footer Placeholder 4">
            <a:extLst>
              <a:ext uri="{FF2B5EF4-FFF2-40B4-BE49-F238E27FC236}">
                <a16:creationId xmlns:a16="http://schemas.microsoft.com/office/drawing/2014/main" id="{E3749315-406E-412E-AC86-3FD0B2E29AA9}"/>
              </a:ext>
            </a:extLst>
          </p:cNvPr>
          <p:cNvSpPr>
            <a:spLocks noGrp="1"/>
          </p:cNvSpPr>
          <p:nvPr>
            <p:ph type="ftr" sz="quarter" idx="11"/>
          </p:nvPr>
        </p:nvSpPr>
        <p:spPr/>
        <p:txBody>
          <a:bodyPr/>
          <a:lstStyle>
            <a:lvl1pPr>
              <a:defRPr/>
            </a:lvl1pPr>
          </a:lstStyle>
          <a:p>
            <a:pPr>
              <a:defRPr/>
            </a:pPr>
            <a:r>
              <a:rPr lang="en-US"/>
              <a:t>
              </a:t>
            </a:r>
          </a:p>
        </p:txBody>
      </p:sp>
      <p:sp>
        <p:nvSpPr>
          <p:cNvPr id="18" name="Slide Number Placeholder 5">
            <a:extLst>
              <a:ext uri="{FF2B5EF4-FFF2-40B4-BE49-F238E27FC236}">
                <a16:creationId xmlns:a16="http://schemas.microsoft.com/office/drawing/2014/main" id="{37320039-066F-43BC-84C7-CDBE462A28AC}"/>
              </a:ext>
            </a:extLst>
          </p:cNvPr>
          <p:cNvSpPr>
            <a:spLocks noGrp="1"/>
          </p:cNvSpPr>
          <p:nvPr>
            <p:ph type="sldNum" sz="quarter" idx="12"/>
          </p:nvPr>
        </p:nvSpPr>
        <p:spPr/>
        <p:txBody>
          <a:bodyPr/>
          <a:lstStyle>
            <a:lvl1pPr>
              <a:defRPr/>
            </a:lvl1pPr>
          </a:lstStyle>
          <a:p>
            <a:fld id="{C79F065B-6089-45BE-8DDF-6EF6A373DD90}" type="slidenum">
              <a:rPr lang="en-US" altLang="sl-SI"/>
              <a:pPr/>
              <a:t>‹#›</a:t>
            </a:fld>
            <a:endParaRPr lang="en-US" altLang="sl-SI"/>
          </a:p>
        </p:txBody>
      </p:sp>
    </p:spTree>
    <p:extLst>
      <p:ext uri="{BB962C8B-B14F-4D97-AF65-F5344CB8AC3E}">
        <p14:creationId xmlns:p14="http://schemas.microsoft.com/office/powerpoint/2010/main" val="378778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659D47CD-CDEE-43A6-82F7-D5E03FE407B1}"/>
              </a:ext>
            </a:extLst>
          </p:cNvPr>
          <p:cNvSpPr>
            <a:spLocks noGrp="1"/>
          </p:cNvSpPr>
          <p:nvPr>
            <p:ph type="dt" sz="half" idx="10"/>
          </p:nvPr>
        </p:nvSpPr>
        <p:spPr/>
        <p:txBody>
          <a:bodyPr/>
          <a:lstStyle>
            <a:lvl1pPr>
              <a:defRPr/>
            </a:lvl1pPr>
          </a:lstStyle>
          <a:p>
            <a:pPr>
              <a:defRPr/>
            </a:pPr>
            <a:fld id="{5D5CF734-2B16-472A-AFDE-39830D3A8727}" type="datetimeFigureOut">
              <a:rPr lang="en-US"/>
              <a:pPr>
                <a:defRPr/>
              </a:pPr>
              <a:t>6/3/2019</a:t>
            </a:fld>
            <a:endParaRPr lang="en-US"/>
          </a:p>
        </p:txBody>
      </p:sp>
      <p:sp>
        <p:nvSpPr>
          <p:cNvPr id="5" name="Footer Placeholder 4">
            <a:extLst>
              <a:ext uri="{FF2B5EF4-FFF2-40B4-BE49-F238E27FC236}">
                <a16:creationId xmlns:a16="http://schemas.microsoft.com/office/drawing/2014/main" id="{6CFEB907-56E5-47A6-B90B-C8D6E67A08BE}"/>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5">
            <a:extLst>
              <a:ext uri="{FF2B5EF4-FFF2-40B4-BE49-F238E27FC236}">
                <a16:creationId xmlns:a16="http://schemas.microsoft.com/office/drawing/2014/main" id="{0E4DA4BB-1E70-43EE-AACA-EFD3E02A0416}"/>
              </a:ext>
            </a:extLst>
          </p:cNvPr>
          <p:cNvSpPr>
            <a:spLocks noGrp="1"/>
          </p:cNvSpPr>
          <p:nvPr>
            <p:ph type="sldNum" sz="quarter" idx="12"/>
          </p:nvPr>
        </p:nvSpPr>
        <p:spPr/>
        <p:txBody>
          <a:bodyPr/>
          <a:lstStyle>
            <a:lvl1pPr>
              <a:defRPr/>
            </a:lvl1pPr>
          </a:lstStyle>
          <a:p>
            <a:fld id="{EB354AA5-D538-4128-9E98-E9B0B8988E76}" type="slidenum">
              <a:rPr lang="en-US" altLang="sl-SI"/>
              <a:pPr/>
              <a:t>‹#›</a:t>
            </a:fld>
            <a:endParaRPr lang="en-US" altLang="sl-SI"/>
          </a:p>
        </p:txBody>
      </p:sp>
    </p:spTree>
    <p:extLst>
      <p:ext uri="{BB962C8B-B14F-4D97-AF65-F5344CB8AC3E}">
        <p14:creationId xmlns:p14="http://schemas.microsoft.com/office/powerpoint/2010/main" val="4849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10357413-0608-45C5-9792-60AFA635AADE}"/>
              </a:ext>
            </a:extLst>
          </p:cNvPr>
          <p:cNvGrpSpPr>
            <a:grpSpLocks/>
          </p:cNvGrpSpPr>
          <p:nvPr/>
        </p:nvGrpSpPr>
        <p:grpSpPr bwMode="auto">
          <a:xfrm>
            <a:off x="0" y="0"/>
            <a:ext cx="12192000" cy="6858000"/>
            <a:chOff x="0" y="0"/>
            <a:chExt cx="12192000" cy="6858000"/>
          </a:xfrm>
        </p:grpSpPr>
        <p:sp>
          <p:nvSpPr>
            <p:cNvPr id="5" name="Rectangle 4">
              <a:extLst>
                <a:ext uri="{FF2B5EF4-FFF2-40B4-BE49-F238E27FC236}">
                  <a16:creationId xmlns:a16="http://schemas.microsoft.com/office/drawing/2014/main" id="{C782E6C4-9433-4909-8ACB-6229C9D4371E}"/>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9DA64D95-666A-49AF-A17B-F174C4CD9170}"/>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69471D2-1C34-45C2-8646-766CF1BE7C0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CAB776C-7932-449C-B0D3-34BB2AE24B8C}"/>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6903B75-BE27-4D9E-BDA1-2DAB93DC21E7}"/>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4909F9A-41F9-4F50-BBE7-53A4B0B60AAB}"/>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065983A-E13C-43B6-BA00-E09A0184B91F}"/>
                </a:ext>
              </a:extLst>
            </p:cNvPr>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11C36B07-EEAD-4F08-8C06-D43AD80DF0BD}"/>
                </a:ext>
              </a:extLst>
            </p:cNvPr>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 name="Freeform 5">
              <a:extLst>
                <a:ext uri="{FF2B5EF4-FFF2-40B4-BE49-F238E27FC236}">
                  <a16:creationId xmlns:a16="http://schemas.microsoft.com/office/drawing/2014/main" id="{B29B0A36-CCFC-40B9-B09A-441009F2ECDC}"/>
                </a:ext>
              </a:extLst>
            </p:cNvPr>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988B4AE7-DC70-4187-A7A4-63DB40B7FCAC}"/>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5" name="Rectangle 14">
            <a:extLst>
              <a:ext uri="{FF2B5EF4-FFF2-40B4-BE49-F238E27FC236}">
                <a16:creationId xmlns:a16="http://schemas.microsoft.com/office/drawing/2014/main" id="{E17B0F22-C948-46DE-BA66-B07AE3DDA14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677645"/>
            <a:ext cx="4351025" cy="2283824"/>
          </a:xfrm>
        </p:spPr>
        <p:txBody>
          <a:bodyPr/>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16" name="Date Placeholder 3">
            <a:extLst>
              <a:ext uri="{FF2B5EF4-FFF2-40B4-BE49-F238E27FC236}">
                <a16:creationId xmlns:a16="http://schemas.microsoft.com/office/drawing/2014/main" id="{4A0212FE-1E7D-48AE-BE94-0DB9A6428CC7}"/>
              </a:ext>
            </a:extLst>
          </p:cNvPr>
          <p:cNvSpPr>
            <a:spLocks noGrp="1"/>
          </p:cNvSpPr>
          <p:nvPr>
            <p:ph type="dt" sz="half" idx="10"/>
          </p:nvPr>
        </p:nvSpPr>
        <p:spPr/>
        <p:txBody>
          <a:bodyPr/>
          <a:lstStyle>
            <a:lvl1pPr>
              <a:defRPr/>
            </a:lvl1pPr>
          </a:lstStyle>
          <a:p>
            <a:pPr>
              <a:defRPr/>
            </a:pPr>
            <a:fld id="{6EBB5BAE-18E7-407E-866B-12E9593A4138}" type="datetimeFigureOut">
              <a:rPr lang="en-US"/>
              <a:pPr>
                <a:defRPr/>
              </a:pPr>
              <a:t>6/3/2019</a:t>
            </a:fld>
            <a:endParaRPr lang="en-US"/>
          </a:p>
        </p:txBody>
      </p:sp>
      <p:sp>
        <p:nvSpPr>
          <p:cNvPr id="17" name="Footer Placeholder 4">
            <a:extLst>
              <a:ext uri="{FF2B5EF4-FFF2-40B4-BE49-F238E27FC236}">
                <a16:creationId xmlns:a16="http://schemas.microsoft.com/office/drawing/2014/main" id="{4E877E65-CD4F-46EE-98A9-0D4F53E74128}"/>
              </a:ext>
            </a:extLst>
          </p:cNvPr>
          <p:cNvSpPr>
            <a:spLocks noGrp="1"/>
          </p:cNvSpPr>
          <p:nvPr>
            <p:ph type="ftr" sz="quarter" idx="11"/>
          </p:nvPr>
        </p:nvSpPr>
        <p:spPr/>
        <p:txBody>
          <a:bodyPr/>
          <a:lstStyle>
            <a:lvl1pPr>
              <a:defRPr/>
            </a:lvl1pPr>
          </a:lstStyle>
          <a:p>
            <a:pPr>
              <a:defRPr/>
            </a:pPr>
            <a:r>
              <a:rPr lang="en-US"/>
              <a:t>
              </a:t>
            </a:r>
          </a:p>
        </p:txBody>
      </p:sp>
      <p:sp>
        <p:nvSpPr>
          <p:cNvPr id="18" name="Slide Number Placeholder 5">
            <a:extLst>
              <a:ext uri="{FF2B5EF4-FFF2-40B4-BE49-F238E27FC236}">
                <a16:creationId xmlns:a16="http://schemas.microsoft.com/office/drawing/2014/main" id="{276B166E-F702-4A66-90FB-1EE1E7D0BB29}"/>
              </a:ext>
            </a:extLst>
          </p:cNvPr>
          <p:cNvSpPr>
            <a:spLocks noGrp="1"/>
          </p:cNvSpPr>
          <p:nvPr>
            <p:ph type="sldNum" sz="quarter" idx="12"/>
          </p:nvPr>
        </p:nvSpPr>
        <p:spPr/>
        <p:txBody>
          <a:bodyPr/>
          <a:lstStyle>
            <a:lvl1pPr>
              <a:defRPr/>
            </a:lvl1pPr>
          </a:lstStyle>
          <a:p>
            <a:fld id="{58273F10-91AF-4283-9622-58E41282E134}" type="slidenum">
              <a:rPr lang="en-US" altLang="sl-SI"/>
              <a:pPr/>
              <a:t>‹#›</a:t>
            </a:fld>
            <a:endParaRPr lang="en-US" altLang="sl-SI"/>
          </a:p>
        </p:txBody>
      </p:sp>
    </p:spTree>
    <p:extLst>
      <p:ext uri="{BB962C8B-B14F-4D97-AF65-F5344CB8AC3E}">
        <p14:creationId xmlns:p14="http://schemas.microsoft.com/office/powerpoint/2010/main" val="217534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6E8651F8-1936-4F0C-9B17-0CFC0869120F}"/>
              </a:ext>
            </a:extLst>
          </p:cNvPr>
          <p:cNvSpPr>
            <a:spLocks noGrp="1"/>
          </p:cNvSpPr>
          <p:nvPr>
            <p:ph type="dt" sz="half" idx="10"/>
          </p:nvPr>
        </p:nvSpPr>
        <p:spPr/>
        <p:txBody>
          <a:bodyPr/>
          <a:lstStyle>
            <a:lvl1pPr>
              <a:defRPr/>
            </a:lvl1pPr>
          </a:lstStyle>
          <a:p>
            <a:pPr>
              <a:defRPr/>
            </a:pPr>
            <a:fld id="{6E1B040E-7689-4E62-8CE2-C24E2D5394EB}" type="datetimeFigureOut">
              <a:rPr lang="en-US"/>
              <a:pPr>
                <a:defRPr/>
              </a:pPr>
              <a:t>6/3/2019</a:t>
            </a:fld>
            <a:endParaRPr lang="en-US"/>
          </a:p>
        </p:txBody>
      </p:sp>
      <p:sp>
        <p:nvSpPr>
          <p:cNvPr id="6" name="Footer Placeholder 4">
            <a:extLst>
              <a:ext uri="{FF2B5EF4-FFF2-40B4-BE49-F238E27FC236}">
                <a16:creationId xmlns:a16="http://schemas.microsoft.com/office/drawing/2014/main" id="{3A7391AF-6B95-4FD0-A4B9-EA09B0440B62}"/>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5">
            <a:extLst>
              <a:ext uri="{FF2B5EF4-FFF2-40B4-BE49-F238E27FC236}">
                <a16:creationId xmlns:a16="http://schemas.microsoft.com/office/drawing/2014/main" id="{4C84C39F-C9B0-40D0-9067-DC35E34C5E82}"/>
              </a:ext>
            </a:extLst>
          </p:cNvPr>
          <p:cNvSpPr>
            <a:spLocks noGrp="1"/>
          </p:cNvSpPr>
          <p:nvPr>
            <p:ph type="sldNum" sz="quarter" idx="12"/>
          </p:nvPr>
        </p:nvSpPr>
        <p:spPr/>
        <p:txBody>
          <a:bodyPr/>
          <a:lstStyle>
            <a:lvl1pPr>
              <a:defRPr/>
            </a:lvl1pPr>
          </a:lstStyle>
          <a:p>
            <a:fld id="{58854662-D9C6-47BF-AAC0-3005365BD277}" type="slidenum">
              <a:rPr lang="en-US" altLang="sl-SI"/>
              <a:pPr/>
              <a:t>‹#›</a:t>
            </a:fld>
            <a:endParaRPr lang="en-US" altLang="sl-SI"/>
          </a:p>
        </p:txBody>
      </p:sp>
    </p:spTree>
    <p:extLst>
      <p:ext uri="{BB962C8B-B14F-4D97-AF65-F5344CB8AC3E}">
        <p14:creationId xmlns:p14="http://schemas.microsoft.com/office/powerpoint/2010/main" val="176537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DCFCA148-3CC9-4678-A75B-FB19ECCE9D35}"/>
              </a:ext>
            </a:extLst>
          </p:cNvPr>
          <p:cNvSpPr>
            <a:spLocks noGrp="1"/>
          </p:cNvSpPr>
          <p:nvPr>
            <p:ph type="dt" sz="half" idx="10"/>
          </p:nvPr>
        </p:nvSpPr>
        <p:spPr/>
        <p:txBody>
          <a:bodyPr/>
          <a:lstStyle>
            <a:lvl1pPr>
              <a:defRPr/>
            </a:lvl1pPr>
          </a:lstStyle>
          <a:p>
            <a:pPr>
              <a:defRPr/>
            </a:pPr>
            <a:fld id="{6749E314-05A8-4736-BA33-630B302AE6C0}" type="datetimeFigureOut">
              <a:rPr lang="en-US"/>
              <a:pPr>
                <a:defRPr/>
              </a:pPr>
              <a:t>6/3/2019</a:t>
            </a:fld>
            <a:endParaRPr lang="en-US"/>
          </a:p>
        </p:txBody>
      </p:sp>
      <p:sp>
        <p:nvSpPr>
          <p:cNvPr id="8" name="Footer Placeholder 4">
            <a:extLst>
              <a:ext uri="{FF2B5EF4-FFF2-40B4-BE49-F238E27FC236}">
                <a16:creationId xmlns:a16="http://schemas.microsoft.com/office/drawing/2014/main" id="{3B0CC26F-44B7-4071-B231-250B447E290E}"/>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665F30A1-F63A-4E74-90C3-6A4C88EA4FB9}"/>
              </a:ext>
            </a:extLst>
          </p:cNvPr>
          <p:cNvSpPr>
            <a:spLocks noGrp="1"/>
          </p:cNvSpPr>
          <p:nvPr>
            <p:ph type="sldNum" sz="quarter" idx="12"/>
          </p:nvPr>
        </p:nvSpPr>
        <p:spPr/>
        <p:txBody>
          <a:bodyPr/>
          <a:lstStyle>
            <a:lvl1pPr>
              <a:defRPr/>
            </a:lvl1pPr>
          </a:lstStyle>
          <a:p>
            <a:fld id="{BAA2FC34-CB34-4152-A5D6-33B27B548F2F}" type="slidenum">
              <a:rPr lang="en-US" altLang="sl-SI"/>
              <a:pPr/>
              <a:t>‹#›</a:t>
            </a:fld>
            <a:endParaRPr lang="en-US" altLang="sl-SI"/>
          </a:p>
        </p:txBody>
      </p:sp>
    </p:spTree>
    <p:extLst>
      <p:ext uri="{BB962C8B-B14F-4D97-AF65-F5344CB8AC3E}">
        <p14:creationId xmlns:p14="http://schemas.microsoft.com/office/powerpoint/2010/main" val="375174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sl-SI"/>
              <a:t>Uredite slog naslova matrice</a:t>
            </a:r>
            <a:endParaRPr lang="en-US" dirty="0"/>
          </a:p>
        </p:txBody>
      </p:sp>
      <p:sp>
        <p:nvSpPr>
          <p:cNvPr id="3" name="Date Placeholder 3">
            <a:extLst>
              <a:ext uri="{FF2B5EF4-FFF2-40B4-BE49-F238E27FC236}">
                <a16:creationId xmlns:a16="http://schemas.microsoft.com/office/drawing/2014/main" id="{DA933584-637F-402C-8D0B-E95E0655E521}"/>
              </a:ext>
            </a:extLst>
          </p:cNvPr>
          <p:cNvSpPr>
            <a:spLocks noGrp="1"/>
          </p:cNvSpPr>
          <p:nvPr>
            <p:ph type="dt" sz="half" idx="10"/>
          </p:nvPr>
        </p:nvSpPr>
        <p:spPr/>
        <p:txBody>
          <a:bodyPr/>
          <a:lstStyle>
            <a:lvl1pPr>
              <a:defRPr/>
            </a:lvl1pPr>
          </a:lstStyle>
          <a:p>
            <a:pPr>
              <a:defRPr/>
            </a:pPr>
            <a:fld id="{4966B92A-6450-43CA-AC92-1A2E1414F560}" type="datetimeFigureOut">
              <a:rPr lang="en-US"/>
              <a:pPr>
                <a:defRPr/>
              </a:pPr>
              <a:t>6/3/2019</a:t>
            </a:fld>
            <a:endParaRPr lang="en-US"/>
          </a:p>
        </p:txBody>
      </p:sp>
      <p:sp>
        <p:nvSpPr>
          <p:cNvPr id="4" name="Footer Placeholder 4">
            <a:extLst>
              <a:ext uri="{FF2B5EF4-FFF2-40B4-BE49-F238E27FC236}">
                <a16:creationId xmlns:a16="http://schemas.microsoft.com/office/drawing/2014/main" id="{C325B589-25EF-4563-B40D-4BA7454E1517}"/>
              </a:ext>
            </a:extLst>
          </p:cNvPr>
          <p:cNvSpPr>
            <a:spLocks noGrp="1"/>
          </p:cNvSpPr>
          <p:nvPr>
            <p:ph type="ftr" sz="quarter" idx="11"/>
          </p:nvPr>
        </p:nvSpPr>
        <p:spPr/>
        <p:txBody>
          <a:bodyPr/>
          <a:lstStyle>
            <a:lvl1pPr>
              <a:defRPr/>
            </a:lvl1pPr>
          </a:lstStyle>
          <a:p>
            <a:pPr>
              <a:defRPr/>
            </a:pPr>
            <a:r>
              <a:rPr lang="en-US"/>
              <a:t>
              </a:t>
            </a:r>
          </a:p>
        </p:txBody>
      </p:sp>
      <p:sp>
        <p:nvSpPr>
          <p:cNvPr id="5" name="Slide Number Placeholder 5">
            <a:extLst>
              <a:ext uri="{FF2B5EF4-FFF2-40B4-BE49-F238E27FC236}">
                <a16:creationId xmlns:a16="http://schemas.microsoft.com/office/drawing/2014/main" id="{875C4552-A356-400A-87F0-13B3C993B3AE}"/>
              </a:ext>
            </a:extLst>
          </p:cNvPr>
          <p:cNvSpPr>
            <a:spLocks noGrp="1"/>
          </p:cNvSpPr>
          <p:nvPr>
            <p:ph type="sldNum" sz="quarter" idx="12"/>
          </p:nvPr>
        </p:nvSpPr>
        <p:spPr/>
        <p:txBody>
          <a:bodyPr/>
          <a:lstStyle>
            <a:lvl1pPr>
              <a:defRPr/>
            </a:lvl1pPr>
          </a:lstStyle>
          <a:p>
            <a:fld id="{C437C38C-C650-42C9-BEB9-86D137239E15}" type="slidenum">
              <a:rPr lang="en-US" altLang="sl-SI"/>
              <a:pPr/>
              <a:t>‹#›</a:t>
            </a:fld>
            <a:endParaRPr lang="en-US" altLang="sl-SI"/>
          </a:p>
        </p:txBody>
      </p:sp>
    </p:spTree>
    <p:extLst>
      <p:ext uri="{BB962C8B-B14F-4D97-AF65-F5344CB8AC3E}">
        <p14:creationId xmlns:p14="http://schemas.microsoft.com/office/powerpoint/2010/main" val="169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00F3-0262-4209-808C-CF366F43FF24}"/>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F35450D0-5D3F-4EB1-9C2C-07495BFC2BD1}"/>
              </a:ext>
            </a:extLst>
          </p:cNvPr>
          <p:cNvSpPr>
            <a:spLocks noGrp="1"/>
          </p:cNvSpPr>
          <p:nvPr>
            <p:ph type="dt" sz="half" idx="10"/>
          </p:nvPr>
        </p:nvSpPr>
        <p:spPr/>
        <p:txBody>
          <a:bodyPr/>
          <a:lstStyle>
            <a:lvl1pPr>
              <a:defRPr/>
            </a:lvl1pPr>
          </a:lstStyle>
          <a:p>
            <a:pPr>
              <a:defRPr/>
            </a:pPr>
            <a:fld id="{FD113ABC-A68C-4709-BF24-96747B8A6879}" type="datetimeFigureOut">
              <a:rPr lang="en-US"/>
              <a:pPr>
                <a:defRPr/>
              </a:pPr>
              <a:t>6/3/2019</a:t>
            </a:fld>
            <a:endParaRPr lang="en-US"/>
          </a:p>
        </p:txBody>
      </p:sp>
      <p:sp>
        <p:nvSpPr>
          <p:cNvPr id="4" name="Footer Placeholder 2">
            <a:extLst>
              <a:ext uri="{FF2B5EF4-FFF2-40B4-BE49-F238E27FC236}">
                <a16:creationId xmlns:a16="http://schemas.microsoft.com/office/drawing/2014/main" id="{AA22BDF0-68D1-40B2-8CDA-FDFEB6AA822E}"/>
              </a:ext>
            </a:extLst>
          </p:cNvPr>
          <p:cNvSpPr>
            <a:spLocks noGrp="1"/>
          </p:cNvSpPr>
          <p:nvPr>
            <p:ph type="ftr" sz="quarter" idx="11"/>
          </p:nvPr>
        </p:nvSpPr>
        <p:spPr/>
        <p:txBody>
          <a:bodyPr/>
          <a:lstStyle>
            <a:lvl1pPr>
              <a:defRPr/>
            </a:lvl1pPr>
          </a:lstStyle>
          <a:p>
            <a:pPr>
              <a:defRPr/>
            </a:pPr>
            <a:r>
              <a:rPr lang="en-US"/>
              <a:t>
              </a:t>
            </a:r>
          </a:p>
        </p:txBody>
      </p:sp>
      <p:sp>
        <p:nvSpPr>
          <p:cNvPr id="5" name="Slide Number Placeholder 3">
            <a:extLst>
              <a:ext uri="{FF2B5EF4-FFF2-40B4-BE49-F238E27FC236}">
                <a16:creationId xmlns:a16="http://schemas.microsoft.com/office/drawing/2014/main" id="{7324FC85-BD44-4064-8A81-79CCDAFD0188}"/>
              </a:ext>
            </a:extLst>
          </p:cNvPr>
          <p:cNvSpPr>
            <a:spLocks noGrp="1"/>
          </p:cNvSpPr>
          <p:nvPr>
            <p:ph type="sldNum" sz="quarter" idx="12"/>
          </p:nvPr>
        </p:nvSpPr>
        <p:spPr/>
        <p:txBody>
          <a:bodyPr/>
          <a:lstStyle>
            <a:lvl1pPr>
              <a:defRPr/>
            </a:lvl1pPr>
          </a:lstStyle>
          <a:p>
            <a:fld id="{D26F6E5E-A826-4EA9-B493-2A09B415E05C}" type="slidenum">
              <a:rPr lang="en-US" altLang="sl-SI"/>
              <a:pPr/>
              <a:t>‹#›</a:t>
            </a:fld>
            <a:endParaRPr lang="en-US" altLang="sl-SI"/>
          </a:p>
        </p:txBody>
      </p:sp>
    </p:spTree>
    <p:extLst>
      <p:ext uri="{BB962C8B-B14F-4D97-AF65-F5344CB8AC3E}">
        <p14:creationId xmlns:p14="http://schemas.microsoft.com/office/powerpoint/2010/main" val="54530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A67E70D3-C67F-4A53-B4E3-E4733A5D58A1}"/>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44A04001-3746-466C-B4E5-64415A13800D}"/>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8436E68A-AFD5-4A90-9957-8B57D530DCED}"/>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145AC948-096E-4775-95C6-E00462DC83C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8AC1AB5-53B1-41AE-AB77-F1E41EBE2E7C}"/>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D5C2D0A-865C-4671-A562-64FDEF4B58F0}"/>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E1CF2B0-1FB7-4833-A22F-AC56FCC68DAC}"/>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6B38C74-EDCA-4C3F-AFAF-5F11BB2122D4}"/>
                </a:ext>
              </a:extLst>
            </p:cNvPr>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5DD2BF24-CBF7-48EB-ADD2-B3EEB6799707}"/>
                </a:ext>
              </a:extLst>
            </p:cNvPr>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AEFA6843-9D00-440F-9D38-0C933B89B0D0}"/>
                </a:ext>
              </a:extLst>
            </p:cNvPr>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 name="Freeform 5">
              <a:extLst>
                <a:ext uri="{FF2B5EF4-FFF2-40B4-BE49-F238E27FC236}">
                  <a16:creationId xmlns:a16="http://schemas.microsoft.com/office/drawing/2014/main" id="{FA74C5E3-7256-4967-8CBD-0C307961BD52}"/>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6" name="Rectangle 15">
            <a:extLst>
              <a:ext uri="{FF2B5EF4-FFF2-40B4-BE49-F238E27FC236}">
                <a16:creationId xmlns:a16="http://schemas.microsoft.com/office/drawing/2014/main" id="{1313C866-D6F0-48AB-BB22-2DBD5053E5F6}"/>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sl-SI"/>
              <a:t>Uredite slog naslova matrice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7" name="Date Placeholder 4">
            <a:extLst>
              <a:ext uri="{FF2B5EF4-FFF2-40B4-BE49-F238E27FC236}">
                <a16:creationId xmlns:a16="http://schemas.microsoft.com/office/drawing/2014/main" id="{4783BEA2-496F-43B0-904F-58B31AD13A6F}"/>
              </a:ext>
            </a:extLst>
          </p:cNvPr>
          <p:cNvSpPr>
            <a:spLocks noGrp="1"/>
          </p:cNvSpPr>
          <p:nvPr>
            <p:ph type="dt" sz="half" idx="10"/>
          </p:nvPr>
        </p:nvSpPr>
        <p:spPr/>
        <p:txBody>
          <a:bodyPr/>
          <a:lstStyle>
            <a:lvl1pPr>
              <a:defRPr/>
            </a:lvl1pPr>
          </a:lstStyle>
          <a:p>
            <a:pPr>
              <a:defRPr/>
            </a:pPr>
            <a:fld id="{1528CA2E-FB65-47DB-BAF6-91BC40363BEE}" type="datetimeFigureOut">
              <a:rPr lang="en-US"/>
              <a:pPr>
                <a:defRPr/>
              </a:pPr>
              <a:t>6/3/2019</a:t>
            </a:fld>
            <a:endParaRPr lang="en-US"/>
          </a:p>
        </p:txBody>
      </p:sp>
      <p:sp>
        <p:nvSpPr>
          <p:cNvPr id="18" name="Footer Placeholder 5">
            <a:extLst>
              <a:ext uri="{FF2B5EF4-FFF2-40B4-BE49-F238E27FC236}">
                <a16:creationId xmlns:a16="http://schemas.microsoft.com/office/drawing/2014/main" id="{56BBD21D-E370-4693-943D-49C685567ED2}"/>
              </a:ext>
            </a:extLst>
          </p:cNvPr>
          <p:cNvSpPr>
            <a:spLocks noGrp="1"/>
          </p:cNvSpPr>
          <p:nvPr>
            <p:ph type="ftr" sz="quarter" idx="11"/>
          </p:nvPr>
        </p:nvSpPr>
        <p:spPr/>
        <p:txBody>
          <a:bodyPr/>
          <a:lstStyle>
            <a:lvl1pPr>
              <a:defRPr/>
            </a:lvl1pPr>
          </a:lstStyle>
          <a:p>
            <a:pPr>
              <a:defRPr/>
            </a:pPr>
            <a:r>
              <a:rPr lang="en-US"/>
              <a:t>
              </a:t>
            </a:r>
          </a:p>
        </p:txBody>
      </p:sp>
      <p:sp>
        <p:nvSpPr>
          <p:cNvPr id="19" name="Slide Number Placeholder 6">
            <a:extLst>
              <a:ext uri="{FF2B5EF4-FFF2-40B4-BE49-F238E27FC236}">
                <a16:creationId xmlns:a16="http://schemas.microsoft.com/office/drawing/2014/main" id="{DCAE48EE-EDF5-44AD-B9EB-5FC143E69CA3}"/>
              </a:ext>
            </a:extLst>
          </p:cNvPr>
          <p:cNvSpPr>
            <a:spLocks noGrp="1"/>
          </p:cNvSpPr>
          <p:nvPr>
            <p:ph type="sldNum" sz="quarter" idx="12"/>
          </p:nvPr>
        </p:nvSpPr>
        <p:spPr/>
        <p:txBody>
          <a:bodyPr/>
          <a:lstStyle>
            <a:lvl1pPr>
              <a:defRPr/>
            </a:lvl1pPr>
          </a:lstStyle>
          <a:p>
            <a:fld id="{6AFCC243-5915-4178-AF8D-E0EB8D75064D}" type="slidenum">
              <a:rPr lang="en-US" altLang="sl-SI"/>
              <a:pPr/>
              <a:t>‹#›</a:t>
            </a:fld>
            <a:endParaRPr lang="en-US" altLang="sl-SI"/>
          </a:p>
        </p:txBody>
      </p:sp>
    </p:spTree>
    <p:extLst>
      <p:ext uri="{BB962C8B-B14F-4D97-AF65-F5344CB8AC3E}">
        <p14:creationId xmlns:p14="http://schemas.microsoft.com/office/powerpoint/2010/main" val="99800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1B57B211-9D09-4979-8010-AF50AADBAFC9}"/>
              </a:ext>
            </a:extLst>
          </p:cNvPr>
          <p:cNvGrpSpPr>
            <a:grpSpLocks/>
          </p:cNvGrpSpPr>
          <p:nvPr/>
        </p:nvGrpSpPr>
        <p:grpSpPr bwMode="auto">
          <a:xfrm>
            <a:off x="0" y="0"/>
            <a:ext cx="12192000" cy="6858000"/>
            <a:chOff x="0" y="0"/>
            <a:chExt cx="12192000" cy="6858000"/>
          </a:xfrm>
        </p:grpSpPr>
        <p:sp>
          <p:nvSpPr>
            <p:cNvPr id="6" name="Rectangle 5">
              <a:extLst>
                <a:ext uri="{FF2B5EF4-FFF2-40B4-BE49-F238E27FC236}">
                  <a16:creationId xmlns:a16="http://schemas.microsoft.com/office/drawing/2014/main" id="{1C3E66FF-3FB6-45A8-9693-313EAAE883BD}"/>
                </a:ext>
              </a:extLst>
            </p:cNvPr>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D99712CA-81AD-4A0F-BFD3-08F5E13F7322}"/>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4EE8C76-83D0-4F24-99AE-F004D4A379F1}"/>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C663E3E-B8F0-4D53-9C25-B89C8F83B936}"/>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559151E-7E7C-4156-83ED-62930B176E6A}"/>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0704BC50-16DC-4137-90B4-FBF6E09C9E48}"/>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DE1232F-7875-4731-AF5A-58FD9294A987}"/>
                </a:ext>
              </a:extLst>
            </p:cNvPr>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7E24E2B4-DBA9-4A06-97D7-75348EAE49BB}"/>
                </a:ext>
              </a:extLst>
            </p:cNvPr>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 name="Freeform 5">
              <a:extLst>
                <a:ext uri="{FF2B5EF4-FFF2-40B4-BE49-F238E27FC236}">
                  <a16:creationId xmlns:a16="http://schemas.microsoft.com/office/drawing/2014/main" id="{FD2D1D0A-77BF-4EEA-9C11-827C98DA8944}"/>
                </a:ext>
              </a:extLst>
            </p:cNvPr>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 name="Freeform 5">
              <a:extLst>
                <a:ext uri="{FF2B5EF4-FFF2-40B4-BE49-F238E27FC236}">
                  <a16:creationId xmlns:a16="http://schemas.microsoft.com/office/drawing/2014/main" id="{88FBF625-01A7-4CEA-89E0-9709F8CFE7EE}"/>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6" name="Rectangle 15">
            <a:extLst>
              <a:ext uri="{FF2B5EF4-FFF2-40B4-BE49-F238E27FC236}">
                <a16:creationId xmlns:a16="http://schemas.microsoft.com/office/drawing/2014/main" id="{82CF8028-B812-4FE8-8C7C-D28EF5E73AAF}"/>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sl-SI"/>
              <a:t>Uredite slog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7" name="Date Placeholder 4">
            <a:extLst>
              <a:ext uri="{FF2B5EF4-FFF2-40B4-BE49-F238E27FC236}">
                <a16:creationId xmlns:a16="http://schemas.microsoft.com/office/drawing/2014/main" id="{BDD014FE-D78F-4B96-9C6C-8F007D295EC3}"/>
              </a:ext>
            </a:extLst>
          </p:cNvPr>
          <p:cNvSpPr>
            <a:spLocks noGrp="1"/>
          </p:cNvSpPr>
          <p:nvPr>
            <p:ph type="dt" sz="half" idx="10"/>
          </p:nvPr>
        </p:nvSpPr>
        <p:spPr/>
        <p:txBody>
          <a:bodyPr/>
          <a:lstStyle>
            <a:lvl1pPr>
              <a:defRPr/>
            </a:lvl1pPr>
          </a:lstStyle>
          <a:p>
            <a:pPr>
              <a:defRPr/>
            </a:pPr>
            <a:fld id="{8FE452E6-0AFD-40DF-A1EC-D8E4AA84E736}" type="datetimeFigureOut">
              <a:rPr lang="en-US"/>
              <a:pPr>
                <a:defRPr/>
              </a:pPr>
              <a:t>6/3/2019</a:t>
            </a:fld>
            <a:endParaRPr lang="en-US"/>
          </a:p>
        </p:txBody>
      </p:sp>
      <p:sp>
        <p:nvSpPr>
          <p:cNvPr id="18" name="Footer Placeholder 5">
            <a:extLst>
              <a:ext uri="{FF2B5EF4-FFF2-40B4-BE49-F238E27FC236}">
                <a16:creationId xmlns:a16="http://schemas.microsoft.com/office/drawing/2014/main" id="{574B9AA3-68A0-44A4-869D-37EBF174CC9B}"/>
              </a:ext>
            </a:extLst>
          </p:cNvPr>
          <p:cNvSpPr>
            <a:spLocks noGrp="1"/>
          </p:cNvSpPr>
          <p:nvPr>
            <p:ph type="ftr" sz="quarter" idx="11"/>
          </p:nvPr>
        </p:nvSpPr>
        <p:spPr/>
        <p:txBody>
          <a:bodyPr/>
          <a:lstStyle>
            <a:lvl1pPr>
              <a:defRPr/>
            </a:lvl1pPr>
          </a:lstStyle>
          <a:p>
            <a:pPr>
              <a:defRPr/>
            </a:pPr>
            <a:r>
              <a:rPr lang="en-US"/>
              <a:t>
              </a:t>
            </a:r>
          </a:p>
        </p:txBody>
      </p:sp>
      <p:sp>
        <p:nvSpPr>
          <p:cNvPr id="19" name="Slide Number Placeholder 6">
            <a:extLst>
              <a:ext uri="{FF2B5EF4-FFF2-40B4-BE49-F238E27FC236}">
                <a16:creationId xmlns:a16="http://schemas.microsoft.com/office/drawing/2014/main" id="{8BABD007-8F68-4974-BF17-79368B62FDF0}"/>
              </a:ext>
            </a:extLst>
          </p:cNvPr>
          <p:cNvSpPr>
            <a:spLocks noGrp="1"/>
          </p:cNvSpPr>
          <p:nvPr>
            <p:ph type="sldNum" sz="quarter" idx="12"/>
          </p:nvPr>
        </p:nvSpPr>
        <p:spPr/>
        <p:txBody>
          <a:bodyPr/>
          <a:lstStyle>
            <a:lvl1pPr>
              <a:defRPr/>
            </a:lvl1pPr>
          </a:lstStyle>
          <a:p>
            <a:fld id="{0A03892C-896E-483B-A432-51627E9194F7}" type="slidenum">
              <a:rPr lang="en-US" altLang="sl-SI"/>
              <a:pPr/>
              <a:t>‹#›</a:t>
            </a:fld>
            <a:endParaRPr lang="en-US" altLang="sl-SI"/>
          </a:p>
        </p:txBody>
      </p:sp>
    </p:spTree>
    <p:extLst>
      <p:ext uri="{BB962C8B-B14F-4D97-AF65-F5344CB8AC3E}">
        <p14:creationId xmlns:p14="http://schemas.microsoft.com/office/powerpoint/2010/main" val="226585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1BC71977-A9D5-460E-9CB6-EFF4EBC7AA55}"/>
              </a:ext>
            </a:extLst>
          </p:cNvPr>
          <p:cNvGrpSpPr>
            <a:grpSpLocks/>
          </p:cNvGrpSpPr>
          <p:nvPr/>
        </p:nvGrpSpPr>
        <p:grpSpPr bwMode="auto">
          <a:xfrm>
            <a:off x="0" y="0"/>
            <a:ext cx="12192000" cy="6858000"/>
            <a:chOff x="0" y="0"/>
            <a:chExt cx="12192000" cy="6858000"/>
          </a:xfrm>
        </p:grpSpPr>
        <p:sp>
          <p:nvSpPr>
            <p:cNvPr id="7" name="Rectangle 6">
              <a:extLst>
                <a:ext uri="{FF2B5EF4-FFF2-40B4-BE49-F238E27FC236}">
                  <a16:creationId xmlns:a16="http://schemas.microsoft.com/office/drawing/2014/main" id="{BDFA2D32-016B-4D22-B079-D26FB9CEA976}"/>
                </a:ext>
              </a:extLst>
            </p:cNvPr>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6DECDE8D-107E-4D76-B32A-18EACBD62CCA}"/>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F8ECE68-FF89-4BB6-93BF-15EFC89E5DE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96020F2E-3DDF-4A5F-8CCA-208AF031AA43}"/>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4656E780-5F20-4A16-BDD2-D8E9C14F638E}"/>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B143903-6266-4664-9939-8CDB1713FCDA}"/>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DD3468DB-23A8-492D-9D93-652EDDEFD64C}"/>
                </a:ext>
              </a:extLst>
            </p:cNvPr>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2" name="Freeform 5">
              <a:extLst>
                <a:ext uri="{FF2B5EF4-FFF2-40B4-BE49-F238E27FC236}">
                  <a16:creationId xmlns:a16="http://schemas.microsoft.com/office/drawing/2014/main" id="{2CE338CD-B237-4377-AB20-D4B2EB88486B}"/>
                </a:ext>
              </a:extLst>
            </p:cNvPr>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53" name="Freeform 5">
              <a:extLst>
                <a:ext uri="{FF2B5EF4-FFF2-40B4-BE49-F238E27FC236}">
                  <a16:creationId xmlns:a16="http://schemas.microsoft.com/office/drawing/2014/main" id="{72D1F4E5-5608-4506-93A0-EDFF3C95CA2D}"/>
                </a:ext>
              </a:extLst>
            </p:cNvPr>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027" name="Title Placeholder 1">
            <a:extLst>
              <a:ext uri="{FF2B5EF4-FFF2-40B4-BE49-F238E27FC236}">
                <a16:creationId xmlns:a16="http://schemas.microsoft.com/office/drawing/2014/main" id="{1D75BC26-8C61-4111-ACCB-434AF54F8958}"/>
              </a:ext>
            </a:extLst>
          </p:cNvPr>
          <p:cNvSpPr>
            <a:spLocks noGrp="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endParaRPr lang="en-US" altLang="sl-SI"/>
          </a:p>
        </p:txBody>
      </p:sp>
      <p:sp>
        <p:nvSpPr>
          <p:cNvPr id="1028" name="Text Placeholder 2">
            <a:extLst>
              <a:ext uri="{FF2B5EF4-FFF2-40B4-BE49-F238E27FC236}">
                <a16:creationId xmlns:a16="http://schemas.microsoft.com/office/drawing/2014/main" id="{5313BCDB-CDE8-4E41-9123-B828E02869CF}"/>
              </a:ext>
            </a:extLst>
          </p:cNvPr>
          <p:cNvSpPr>
            <a:spLocks noGrp="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93706118-5BD5-42EC-8B09-135F543962A7}"/>
              </a:ext>
            </a:extLst>
          </p:cNvPr>
          <p:cNvSpPr>
            <a:spLocks noGrp="1"/>
          </p:cNvSpPr>
          <p:nvPr>
            <p:ph type="dt" sz="half" idx="2"/>
          </p:nvPr>
        </p:nvSpPr>
        <p:spPr>
          <a:xfrm>
            <a:off x="10653713" y="6391275"/>
            <a:ext cx="990600" cy="304800"/>
          </a:xfrm>
          <a:prstGeom prst="rect">
            <a:avLst/>
          </a:prstGeom>
        </p:spPr>
        <p:txBody>
          <a:bodyPr vert="horz" lIns="91440" tIns="45720" rIns="91440" bIns="45720" rtlCol="0" anchor="ctr"/>
          <a:lstStyle>
            <a:lvl1pPr algn="r" fontAlgn="auto">
              <a:spcBef>
                <a:spcPts val="0"/>
              </a:spcBef>
              <a:spcAft>
                <a:spcPts val="0"/>
              </a:spcAft>
              <a:defRPr sz="1000" b="1" i="0">
                <a:solidFill>
                  <a:schemeClr val="accent1"/>
                </a:solidFill>
                <a:latin typeface="+mn-lt"/>
                <a:cs typeface="+mn-cs"/>
              </a:defRPr>
            </a:lvl1pPr>
          </a:lstStyle>
          <a:p>
            <a:pPr>
              <a:defRPr/>
            </a:pPr>
            <a:fld id="{AE91342F-7BE6-472C-881D-35A22DE8D158}" type="datetimeFigureOut">
              <a:rPr lang="en-US"/>
              <a:pPr>
                <a:defRPr/>
              </a:pPr>
              <a:t>6/3/2019</a:t>
            </a:fld>
            <a:endParaRPr lang="en-US"/>
          </a:p>
        </p:txBody>
      </p:sp>
      <p:sp>
        <p:nvSpPr>
          <p:cNvPr id="5" name="Footer Placeholder 4">
            <a:extLst>
              <a:ext uri="{FF2B5EF4-FFF2-40B4-BE49-F238E27FC236}">
                <a16:creationId xmlns:a16="http://schemas.microsoft.com/office/drawing/2014/main" id="{A9A6DCFB-4424-42E5-AE9C-78D463E4A32A}"/>
              </a:ext>
            </a:extLst>
          </p:cNvPr>
          <p:cNvSpPr>
            <a:spLocks noGrp="1"/>
          </p:cNvSpPr>
          <p:nvPr>
            <p:ph type="ftr" sz="quarter" idx="3"/>
          </p:nvPr>
        </p:nvSpPr>
        <p:spPr>
          <a:xfrm>
            <a:off x="560388" y="6391275"/>
            <a:ext cx="3860800" cy="304800"/>
          </a:xfrm>
          <a:prstGeom prst="rect">
            <a:avLst/>
          </a:prstGeom>
        </p:spPr>
        <p:txBody>
          <a:bodyPr vert="horz" lIns="91440" tIns="45720" rIns="91440" bIns="45720" rtlCol="0" anchor="ctr"/>
          <a:lstStyle>
            <a:lvl1pPr algn="l" fontAlgn="auto">
              <a:spcBef>
                <a:spcPts val="0"/>
              </a:spcBef>
              <a:spcAft>
                <a:spcPts val="0"/>
              </a:spcAft>
              <a:defRPr sz="1000" b="1" i="0">
                <a:solidFill>
                  <a:schemeClr val="accent1"/>
                </a:solidFill>
                <a:latin typeface="+mn-lt"/>
                <a:cs typeface="+mn-cs"/>
              </a:defRPr>
            </a:lvl1pPr>
          </a:lstStyle>
          <a:p>
            <a:pPr>
              <a:defRPr/>
            </a:pPr>
            <a:r>
              <a:rPr lang="en-US"/>
              <a:t>
              </a:t>
            </a:r>
          </a:p>
        </p:txBody>
      </p:sp>
      <p:sp>
        <p:nvSpPr>
          <p:cNvPr id="21" name="Rectangle 20">
            <a:extLst>
              <a:ext uri="{FF2B5EF4-FFF2-40B4-BE49-F238E27FC236}">
                <a16:creationId xmlns:a16="http://schemas.microsoft.com/office/drawing/2014/main" id="{8C69665F-2EB8-4B78-A531-FA579B690D28}"/>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03823AD7-CB46-4118-A98E-D7A0AFD507BA}"/>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fld id="{DFCF0567-3FF6-4EA1-98E1-573D00C296A4}"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721" r:id="rId1"/>
    <p:sldLayoutId id="2147483717" r:id="rId2"/>
    <p:sldLayoutId id="2147483722" r:id="rId3"/>
    <p:sldLayoutId id="2147483718" r:id="rId4"/>
    <p:sldLayoutId id="2147483719" r:id="rId5"/>
    <p:sldLayoutId id="2147483720"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ftr="0" dt="0"/>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itchFamily="34" charset="0"/>
        </a:defRPr>
      </a:lvl2pPr>
      <a:lvl3pPr algn="l" defTabSz="457200" rtl="0" eaLnBrk="0" fontAlgn="base" hangingPunct="0">
        <a:spcBef>
          <a:spcPct val="0"/>
        </a:spcBef>
        <a:spcAft>
          <a:spcPct val="0"/>
        </a:spcAft>
        <a:defRPr sz="3600">
          <a:solidFill>
            <a:schemeClr val="bg2"/>
          </a:solidFill>
          <a:latin typeface="Century Gothic" pitchFamily="34" charset="0"/>
        </a:defRPr>
      </a:lvl3pPr>
      <a:lvl4pPr algn="l" defTabSz="457200" rtl="0" eaLnBrk="0" fontAlgn="base" hangingPunct="0">
        <a:spcBef>
          <a:spcPct val="0"/>
        </a:spcBef>
        <a:spcAft>
          <a:spcPct val="0"/>
        </a:spcAft>
        <a:defRPr sz="3600">
          <a:solidFill>
            <a:schemeClr val="bg2"/>
          </a:solidFill>
          <a:latin typeface="Century Gothic" pitchFamily="34" charset="0"/>
        </a:defRPr>
      </a:lvl4pPr>
      <a:lvl5pPr algn="l" defTabSz="457200" rtl="0" eaLnBrk="0" fontAlgn="base" hangingPunct="0">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965D75F9-CF34-4288-85E2-21F9E47B16A4}"/>
              </a:ext>
            </a:extLst>
          </p:cNvPr>
          <p:cNvSpPr>
            <a:spLocks noGrp="1"/>
          </p:cNvSpPr>
          <p:nvPr>
            <p:ph type="ctrTitle"/>
          </p:nvPr>
        </p:nvSpPr>
        <p:spPr>
          <a:xfrm>
            <a:off x="1155700" y="2100263"/>
            <a:ext cx="8824913" cy="2676525"/>
          </a:xfrm>
        </p:spPr>
        <p:txBody>
          <a:bodyPr/>
          <a:lstStyle/>
          <a:p>
            <a:pPr eaLnBrk="1" hangingPunct="1"/>
            <a:r>
              <a:rPr lang="sl-SI" altLang="sl-SI"/>
              <a:t>SONČNA ENERGIJA</a:t>
            </a:r>
          </a:p>
        </p:txBody>
      </p:sp>
      <p:sp>
        <p:nvSpPr>
          <p:cNvPr id="2" name="Subtitle 1">
            <a:extLst>
              <a:ext uri="{FF2B5EF4-FFF2-40B4-BE49-F238E27FC236}">
                <a16:creationId xmlns:a16="http://schemas.microsoft.com/office/drawing/2014/main" id="{88A96987-7359-4138-B838-3C750C47D882}"/>
              </a:ext>
            </a:extLst>
          </p:cNvPr>
          <p:cNvSpPr>
            <a:spLocks noGrp="1"/>
          </p:cNvSpPr>
          <p:nvPr>
            <p:ph type="subTitle" idx="1"/>
          </p:nvPr>
        </p:nvSpPr>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2C5DACDF-7389-439A-B6AD-4B22E3F72D5F}"/>
              </a:ext>
            </a:extLst>
          </p:cNvPr>
          <p:cNvSpPr>
            <a:spLocks noGrp="1"/>
          </p:cNvSpPr>
          <p:nvPr>
            <p:ph type="title"/>
          </p:nvPr>
        </p:nvSpPr>
        <p:spPr/>
        <p:txBody>
          <a:bodyPr/>
          <a:lstStyle/>
          <a:p>
            <a:pPr eaLnBrk="1" hangingPunct="1"/>
            <a:r>
              <a:rPr lang="sl-SI" altLang="sl-SI"/>
              <a:t>Uvod</a:t>
            </a:r>
          </a:p>
        </p:txBody>
      </p:sp>
      <p:sp>
        <p:nvSpPr>
          <p:cNvPr id="16387" name="Označba mesta vsebine 2">
            <a:extLst>
              <a:ext uri="{FF2B5EF4-FFF2-40B4-BE49-F238E27FC236}">
                <a16:creationId xmlns:a16="http://schemas.microsoft.com/office/drawing/2014/main" id="{62FED80D-8080-4AB3-BED4-13C159D888A0}"/>
              </a:ext>
            </a:extLst>
          </p:cNvPr>
          <p:cNvSpPr>
            <a:spLocks noGrp="1"/>
          </p:cNvSpPr>
          <p:nvPr>
            <p:ph idx="1"/>
          </p:nvPr>
        </p:nvSpPr>
        <p:spPr>
          <a:xfrm>
            <a:off x="825500" y="2511425"/>
            <a:ext cx="8824913" cy="3416300"/>
          </a:xfrm>
        </p:spPr>
        <p:txBody>
          <a:bodyPr/>
          <a:lstStyle/>
          <a:p>
            <a:pPr eaLnBrk="1" hangingPunct="1"/>
            <a:r>
              <a:rPr lang="sl-SI" altLang="sl-SI"/>
              <a:t>Sončno energijo že stoletja izrabljajo številni tradicionalni načini gradnje, v zadnjih desetletjih pa je zanimanje zanjo v razvitih državah naraslo hkrati z zavedanjem o omejenosti drugih energetskih virov, kot so fosilna goriva, ter njihovih vplivih na okolje.</a:t>
            </a:r>
          </a:p>
          <a:p>
            <a:pPr eaLnBrk="1" hangingPunct="1"/>
            <a:r>
              <a:rPr lang="sl-SI" altLang="sl-SI"/>
              <a:t>Svetlobna zaloga sončne energije:</a:t>
            </a:r>
          </a:p>
        </p:txBody>
      </p:sp>
      <p:pic>
        <p:nvPicPr>
          <p:cNvPr id="16388" name="Picture 2" descr="https://upload.wikimedia.org/wikipedia/commons/d/db/Solar_land_area.png">
            <a:extLst>
              <a:ext uri="{FF2B5EF4-FFF2-40B4-BE49-F238E27FC236}">
                <a16:creationId xmlns:a16="http://schemas.microsoft.com/office/drawing/2014/main" id="{D96FB9A5-BB1F-4A20-AAC5-EFFC41EA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3378200"/>
            <a:ext cx="43084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A8052069-6875-4DED-B740-89A1A1975DB3}"/>
              </a:ext>
            </a:extLst>
          </p:cNvPr>
          <p:cNvSpPr>
            <a:spLocks noGrp="1"/>
          </p:cNvSpPr>
          <p:nvPr>
            <p:ph type="title"/>
          </p:nvPr>
        </p:nvSpPr>
        <p:spPr/>
        <p:txBody>
          <a:bodyPr/>
          <a:lstStyle/>
          <a:p>
            <a:pPr eaLnBrk="1" hangingPunct="1"/>
            <a:r>
              <a:rPr lang="sl-SI" altLang="sl-SI"/>
              <a:t>Fotovoltaika</a:t>
            </a:r>
          </a:p>
        </p:txBody>
      </p:sp>
      <p:sp>
        <p:nvSpPr>
          <p:cNvPr id="17411" name="Označba mesta vsebine 2">
            <a:extLst>
              <a:ext uri="{FF2B5EF4-FFF2-40B4-BE49-F238E27FC236}">
                <a16:creationId xmlns:a16="http://schemas.microsoft.com/office/drawing/2014/main" id="{50D7DA64-339A-4C91-B118-455BFE2C937A}"/>
              </a:ext>
            </a:extLst>
          </p:cNvPr>
          <p:cNvSpPr>
            <a:spLocks noGrp="1"/>
          </p:cNvSpPr>
          <p:nvPr>
            <p:ph idx="1"/>
          </p:nvPr>
        </p:nvSpPr>
        <p:spPr>
          <a:xfrm>
            <a:off x="1155700" y="2603500"/>
            <a:ext cx="8824913" cy="3416300"/>
          </a:xfrm>
        </p:spPr>
        <p:txBody>
          <a:bodyPr/>
          <a:lstStyle/>
          <a:p>
            <a:pPr eaLnBrk="1" hangingPunct="1"/>
            <a:r>
              <a:rPr lang="sl-SI" altLang="sl-SI"/>
              <a:t>Več kot 100 držav po svetu uporablja sončno energijo. Fotonapetostni sistemi so lahko nameščeni na zemlji ali pa vgrajeni na streho ali stene stavbe. Zaradi tehnološkega napredka in povečanega obsega proizvodnje ter prefinjenosti izdelave, se je strošek izgradnje fotovonapetostnih sistemov, odkar so bile izdelane prve sončne celice, stalno zmanjševal.</a:t>
            </a:r>
          </a:p>
          <a:p>
            <a:pPr eaLnBrk="1" hangingPunct="1"/>
            <a:r>
              <a:rPr lang="pl-PL" altLang="sl-SI"/>
              <a:t>Solarni paneli na vesoljski postaji:</a:t>
            </a:r>
            <a:endParaRPr lang="sl-SI" altLang="sl-SI"/>
          </a:p>
        </p:txBody>
      </p:sp>
      <p:pic>
        <p:nvPicPr>
          <p:cNvPr id="17412" name="Slika 3">
            <a:extLst>
              <a:ext uri="{FF2B5EF4-FFF2-40B4-BE49-F238E27FC236}">
                <a16:creationId xmlns:a16="http://schemas.microsoft.com/office/drawing/2014/main" id="{89ECBF27-4FE7-45D5-8356-5B24BDF1C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5613" y="4135438"/>
            <a:ext cx="381158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E6326682-29C6-4C37-A3A0-B96D2E83B790}"/>
              </a:ext>
            </a:extLst>
          </p:cNvPr>
          <p:cNvSpPr>
            <a:spLocks noGrp="1"/>
          </p:cNvSpPr>
          <p:nvPr>
            <p:ph type="title"/>
          </p:nvPr>
        </p:nvSpPr>
        <p:spPr/>
        <p:txBody>
          <a:bodyPr/>
          <a:lstStyle/>
          <a:p>
            <a:pPr eaLnBrk="1" hangingPunct="1"/>
            <a:r>
              <a:rPr lang="sl-SI" altLang="sl-SI"/>
              <a:t>Sončni kolektor</a:t>
            </a:r>
          </a:p>
        </p:txBody>
      </p:sp>
      <p:sp>
        <p:nvSpPr>
          <p:cNvPr id="18435" name="Označba mesta vsebine 2">
            <a:extLst>
              <a:ext uri="{FF2B5EF4-FFF2-40B4-BE49-F238E27FC236}">
                <a16:creationId xmlns:a16="http://schemas.microsoft.com/office/drawing/2014/main" id="{D62CE9CF-1464-42FE-B67E-1C3A4C5C819A}"/>
              </a:ext>
            </a:extLst>
          </p:cNvPr>
          <p:cNvSpPr>
            <a:spLocks noGrp="1"/>
          </p:cNvSpPr>
          <p:nvPr>
            <p:ph idx="1"/>
          </p:nvPr>
        </p:nvSpPr>
        <p:spPr>
          <a:xfrm>
            <a:off x="1155700" y="2603500"/>
            <a:ext cx="5657850" cy="3416300"/>
          </a:xfrm>
        </p:spPr>
        <p:txBody>
          <a:bodyPr/>
          <a:lstStyle/>
          <a:p>
            <a:pPr eaLnBrk="1" hangingPunct="1"/>
            <a:r>
              <a:rPr lang="sl-SI" altLang="sl-SI"/>
              <a:t>Sončni kolektor tudi Solarni kolektor je naprava, ki sprejema (kolektira) sončno sevanje in ga shranjuje v obliki toplotne energije v hranilniku.</a:t>
            </a:r>
          </a:p>
          <a:p>
            <a:pPr eaLnBrk="1" hangingPunct="1"/>
            <a:r>
              <a:rPr lang="sl-SI" altLang="sl-SI"/>
              <a:t>Moč sončnega sevanja na kvadratni meter zemljine površine znaša v povprečju približno 1000 vatov, odvisno od vremena, lokacije in orientacije.</a:t>
            </a:r>
          </a:p>
          <a:p>
            <a:pPr eaLnBrk="1" hangingPunct="1"/>
            <a:r>
              <a:rPr lang="sl-SI" altLang="sl-SI"/>
              <a:t>V Sloveniji padena leto na kvadratni meter v povprečju približno 1200 kWh sevanja.</a:t>
            </a:r>
          </a:p>
        </p:txBody>
      </p:sp>
      <p:pic>
        <p:nvPicPr>
          <p:cNvPr id="18436" name="Slika 3">
            <a:extLst>
              <a:ext uri="{FF2B5EF4-FFF2-40B4-BE49-F238E27FC236}">
                <a16:creationId xmlns:a16="http://schemas.microsoft.com/office/drawing/2014/main" id="{58DF57F0-751B-4DE1-BD2D-9B8D1D456C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3090863"/>
            <a:ext cx="40417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ravokotnik 4">
            <a:extLst>
              <a:ext uri="{FF2B5EF4-FFF2-40B4-BE49-F238E27FC236}">
                <a16:creationId xmlns:a16="http://schemas.microsoft.com/office/drawing/2014/main" id="{181E9D95-45A3-4162-B74B-A133AE0B21E3}"/>
              </a:ext>
            </a:extLst>
          </p:cNvPr>
          <p:cNvSpPr>
            <a:spLocks noChangeArrowheads="1"/>
          </p:cNvSpPr>
          <p:nvPr/>
        </p:nvSpPr>
        <p:spPr bwMode="auto">
          <a:xfrm>
            <a:off x="7061200" y="2720975"/>
            <a:ext cx="330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sl-SI" altLang="sl-SI">
                <a:solidFill>
                  <a:schemeClr val="tx1"/>
                </a:solidFill>
              </a:rPr>
              <a:t>Ploščati kolektor z bojlerjem: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AF617457-76E8-4BB7-B142-7C07C81BB994}"/>
              </a:ext>
            </a:extLst>
          </p:cNvPr>
          <p:cNvSpPr>
            <a:spLocks noGrp="1"/>
          </p:cNvSpPr>
          <p:nvPr>
            <p:ph type="title"/>
          </p:nvPr>
        </p:nvSpPr>
        <p:spPr/>
        <p:txBody>
          <a:bodyPr/>
          <a:lstStyle/>
          <a:p>
            <a:pPr eaLnBrk="1" hangingPunct="1"/>
            <a:r>
              <a:rPr lang="sl-SI" altLang="sl-SI"/>
              <a:t>Solarni stolp</a:t>
            </a:r>
          </a:p>
        </p:txBody>
      </p:sp>
      <p:sp>
        <p:nvSpPr>
          <p:cNvPr id="19459" name="Označba mesta vsebine 2">
            <a:extLst>
              <a:ext uri="{FF2B5EF4-FFF2-40B4-BE49-F238E27FC236}">
                <a16:creationId xmlns:a16="http://schemas.microsoft.com/office/drawing/2014/main" id="{5A1D9FFE-3FA0-4FAB-B54C-3AF6CE86456A}"/>
              </a:ext>
            </a:extLst>
          </p:cNvPr>
          <p:cNvSpPr>
            <a:spLocks noGrp="1"/>
          </p:cNvSpPr>
          <p:nvPr>
            <p:ph idx="1"/>
          </p:nvPr>
        </p:nvSpPr>
        <p:spPr>
          <a:xfrm>
            <a:off x="1155700" y="2603500"/>
            <a:ext cx="10537825" cy="1595438"/>
          </a:xfrm>
        </p:spPr>
        <p:txBody>
          <a:bodyPr/>
          <a:lstStyle/>
          <a:p>
            <a:pPr eaLnBrk="1" hangingPunct="1"/>
            <a:r>
              <a:rPr lang="sl-SI" altLang="sl-SI"/>
              <a:t>Solarni stolp tudi Sončni stolp je vrsta sončne elektrarne, kjer se pomočjo pomičnih ogledal (heliostatov) koncentriramo sončne žarke v centralnem kolektorju.</a:t>
            </a:r>
          </a:p>
          <a:p>
            <a:pPr eaLnBrk="1" hangingPunct="1"/>
            <a:r>
              <a:rPr lang="sl-SI" altLang="sl-SI"/>
              <a:t>V stolpu se delovni medij segreje in potem s to toploto ženemo konvencionalno parno turbino, podobno kot pri klasični termoelektrarni.</a:t>
            </a:r>
          </a:p>
        </p:txBody>
      </p:sp>
      <p:pic>
        <p:nvPicPr>
          <p:cNvPr id="19460" name="Slika 3">
            <a:extLst>
              <a:ext uri="{FF2B5EF4-FFF2-40B4-BE49-F238E27FC236}">
                <a16:creationId xmlns:a16="http://schemas.microsoft.com/office/drawing/2014/main" id="{F08C8645-EFB8-458B-8FDD-F8047E454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3865563"/>
            <a:ext cx="67341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Pravokotnik 4">
            <a:extLst>
              <a:ext uri="{FF2B5EF4-FFF2-40B4-BE49-F238E27FC236}">
                <a16:creationId xmlns:a16="http://schemas.microsoft.com/office/drawing/2014/main" id="{4382FB0B-FA28-405E-956C-1CAFC98521DC}"/>
              </a:ext>
            </a:extLst>
          </p:cNvPr>
          <p:cNvSpPr>
            <a:spLocks noChangeArrowheads="1"/>
          </p:cNvSpPr>
          <p:nvPr/>
        </p:nvSpPr>
        <p:spPr bwMode="auto">
          <a:xfrm>
            <a:off x="827088" y="4454525"/>
            <a:ext cx="368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sl-SI" altLang="sl-SI">
                <a:solidFill>
                  <a:schemeClr val="tx1"/>
                </a:solidFill>
              </a:rPr>
              <a:t>Sončni stolp PS v Sevilli, Španija: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E91D5C12-318E-4E26-BA4F-EEA83CF63861}"/>
              </a:ext>
            </a:extLst>
          </p:cNvPr>
          <p:cNvSpPr>
            <a:spLocks noGrp="1"/>
          </p:cNvSpPr>
          <p:nvPr>
            <p:ph type="title"/>
          </p:nvPr>
        </p:nvSpPr>
        <p:spPr/>
        <p:txBody>
          <a:bodyPr/>
          <a:lstStyle/>
          <a:p>
            <a:pPr eaLnBrk="1" hangingPunct="1"/>
            <a:r>
              <a:rPr lang="sl-SI" altLang="sl-SI"/>
              <a:t>Parabolična solarna elektrarna</a:t>
            </a:r>
          </a:p>
        </p:txBody>
      </p:sp>
      <p:sp>
        <p:nvSpPr>
          <p:cNvPr id="20483" name="Označba mesta vsebine 2">
            <a:extLst>
              <a:ext uri="{FF2B5EF4-FFF2-40B4-BE49-F238E27FC236}">
                <a16:creationId xmlns:a16="http://schemas.microsoft.com/office/drawing/2014/main" id="{F1B84995-C418-4FD8-8B2D-F9C966C57BCF}"/>
              </a:ext>
            </a:extLst>
          </p:cNvPr>
          <p:cNvSpPr>
            <a:spLocks noGrp="1"/>
          </p:cNvSpPr>
          <p:nvPr>
            <p:ph idx="1"/>
          </p:nvPr>
        </p:nvSpPr>
        <p:spPr>
          <a:xfrm>
            <a:off x="1155700" y="2603500"/>
            <a:ext cx="8824913" cy="3416300"/>
          </a:xfrm>
        </p:spPr>
        <p:txBody>
          <a:bodyPr/>
          <a:lstStyle/>
          <a:p>
            <a:pPr eaLnBrk="1" hangingPunct="1"/>
            <a:r>
              <a:rPr lang="sl-SI" altLang="sl-SI"/>
              <a:t>Parabolična solarna elektrarna je tip sončne elektrarne, ki uporablja sprejemnike, ki so ravni v eno dimenzijo in parabolični v drugo. </a:t>
            </a:r>
          </a:p>
          <a:p>
            <a:pPr eaLnBrk="1" hangingPunct="1"/>
            <a:r>
              <a:rPr lang="sl-SI" altLang="sl-SI"/>
              <a:t>Parabolična oblika koncentrira sončne žarke na cev v sredini po kateri teče delovni (prenosni) medij. Toploto se lahko uporablja v več namenov, največkrat za generiranje električne energije.</a:t>
            </a:r>
          </a:p>
        </p:txBody>
      </p:sp>
      <p:pic>
        <p:nvPicPr>
          <p:cNvPr id="20484" name="Slika 3">
            <a:extLst>
              <a:ext uri="{FF2B5EF4-FFF2-40B4-BE49-F238E27FC236}">
                <a16:creationId xmlns:a16="http://schemas.microsoft.com/office/drawing/2014/main" id="{9FDABACC-54F9-4078-840C-33E895DC3D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4156075"/>
            <a:ext cx="300831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ravokotnik 4">
            <a:extLst>
              <a:ext uri="{FF2B5EF4-FFF2-40B4-BE49-F238E27FC236}">
                <a16:creationId xmlns:a16="http://schemas.microsoft.com/office/drawing/2014/main" id="{30BC0129-6C06-4080-A1EF-319561E68184}"/>
              </a:ext>
            </a:extLst>
          </p:cNvPr>
          <p:cNvSpPr>
            <a:spLocks noChangeArrowheads="1"/>
          </p:cNvSpPr>
          <p:nvPr/>
        </p:nvSpPr>
        <p:spPr bwMode="auto">
          <a:xfrm>
            <a:off x="4256088" y="4583113"/>
            <a:ext cx="1503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sl-SI" altLang="sl-SI">
                <a:solidFill>
                  <a:schemeClr val="tx1"/>
                </a:solidFill>
              </a:rPr>
              <a:t>Sprejemniki: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8D5593A7-9659-4B0B-A282-E809C97DCD1A}"/>
              </a:ext>
            </a:extLst>
          </p:cNvPr>
          <p:cNvSpPr>
            <a:spLocks noGrp="1"/>
          </p:cNvSpPr>
          <p:nvPr>
            <p:ph type="title"/>
          </p:nvPr>
        </p:nvSpPr>
        <p:spPr/>
        <p:txBody>
          <a:bodyPr/>
          <a:lstStyle/>
          <a:p>
            <a:pPr eaLnBrk="1" hangingPunct="1"/>
            <a:r>
              <a:rPr lang="sl-SI" altLang="sl-SI"/>
              <a:t>Sončni kuhalnik</a:t>
            </a:r>
          </a:p>
        </p:txBody>
      </p:sp>
      <p:sp>
        <p:nvSpPr>
          <p:cNvPr id="21507" name="Označba mesta vsebine 2">
            <a:extLst>
              <a:ext uri="{FF2B5EF4-FFF2-40B4-BE49-F238E27FC236}">
                <a16:creationId xmlns:a16="http://schemas.microsoft.com/office/drawing/2014/main" id="{6D5B8733-9882-4709-AC6F-1B499EED5EB8}"/>
              </a:ext>
            </a:extLst>
          </p:cNvPr>
          <p:cNvSpPr>
            <a:spLocks noGrp="1"/>
          </p:cNvSpPr>
          <p:nvPr>
            <p:ph idx="1"/>
          </p:nvPr>
        </p:nvSpPr>
        <p:spPr>
          <a:xfrm>
            <a:off x="1155700" y="2603500"/>
            <a:ext cx="8824913" cy="3416300"/>
          </a:xfrm>
        </p:spPr>
        <p:txBody>
          <a:bodyPr/>
          <a:lstStyle/>
          <a:p>
            <a:pPr eaLnBrk="1" hangingPunct="1"/>
            <a:r>
              <a:rPr lang="sl-SI" altLang="sl-SI"/>
              <a:t>Sončni kuhalnik, tudi solarni kuhalnik, je naprava, ki sprejema sončne žarke za segrevanje ali kuhanje hrane ali pijače.</a:t>
            </a:r>
          </a:p>
          <a:p>
            <a:pPr eaLnBrk="1" hangingPunct="1"/>
            <a:r>
              <a:rPr lang="sl-SI" altLang="sl-SI"/>
              <a:t>Solarni kuhalniki ne potrebujejo goriva za delovanje, temveč le sončno svetlobo. Približno 2 milijardi ljudi na svetu uporabljata odprti ogenj za kuhanje hrane, veliko od njih uporablja les, kar povzroča krčenje gozdov.</a:t>
            </a:r>
          </a:p>
        </p:txBody>
      </p:sp>
      <p:pic>
        <p:nvPicPr>
          <p:cNvPr id="21508" name="Slika 3">
            <a:extLst>
              <a:ext uri="{FF2B5EF4-FFF2-40B4-BE49-F238E27FC236}">
                <a16:creationId xmlns:a16="http://schemas.microsoft.com/office/drawing/2014/main" id="{59DD89D4-8CCF-4736-9D4C-E3BDB9AFEA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4171950"/>
            <a:ext cx="298132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Pravokotnik 4">
            <a:extLst>
              <a:ext uri="{FF2B5EF4-FFF2-40B4-BE49-F238E27FC236}">
                <a16:creationId xmlns:a16="http://schemas.microsoft.com/office/drawing/2014/main" id="{57795015-A032-4861-9AEA-660F368F7A50}"/>
              </a:ext>
            </a:extLst>
          </p:cNvPr>
          <p:cNvSpPr>
            <a:spLocks noChangeArrowheads="1"/>
          </p:cNvSpPr>
          <p:nvPr/>
        </p:nvSpPr>
        <p:spPr bwMode="auto">
          <a:xfrm>
            <a:off x="2416175" y="4622800"/>
            <a:ext cx="347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sl-SI" altLang="sl-SI">
                <a:solidFill>
                  <a:schemeClr val="tx1"/>
                </a:solidFill>
              </a:rPr>
              <a:t>Izvedba sončnega kuhalnika: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827CF0D8-AFE9-4559-9D0B-258FBC9FCFE4}"/>
              </a:ext>
            </a:extLst>
          </p:cNvPr>
          <p:cNvSpPr>
            <a:spLocks noGrp="1"/>
          </p:cNvSpPr>
          <p:nvPr>
            <p:ph type="title"/>
          </p:nvPr>
        </p:nvSpPr>
        <p:spPr/>
        <p:txBody>
          <a:bodyPr/>
          <a:lstStyle/>
          <a:p>
            <a:pPr eaLnBrk="1" hangingPunct="1"/>
            <a:r>
              <a:rPr lang="sl-SI" altLang="sl-SI"/>
              <a:t>Sončna peč</a:t>
            </a:r>
          </a:p>
        </p:txBody>
      </p:sp>
      <p:sp>
        <p:nvSpPr>
          <p:cNvPr id="22531" name="Označba mesta vsebine 2">
            <a:extLst>
              <a:ext uri="{FF2B5EF4-FFF2-40B4-BE49-F238E27FC236}">
                <a16:creationId xmlns:a16="http://schemas.microsoft.com/office/drawing/2014/main" id="{5D6B21B2-3F68-46D2-8156-C68DA693DF7A}"/>
              </a:ext>
            </a:extLst>
          </p:cNvPr>
          <p:cNvSpPr>
            <a:spLocks noGrp="1"/>
          </p:cNvSpPr>
          <p:nvPr>
            <p:ph idx="1"/>
          </p:nvPr>
        </p:nvSpPr>
        <p:spPr>
          <a:xfrm>
            <a:off x="1155700" y="2603500"/>
            <a:ext cx="8824913" cy="3416300"/>
          </a:xfrm>
        </p:spPr>
        <p:txBody>
          <a:bodyPr/>
          <a:lstStyle/>
          <a:p>
            <a:pPr eaLnBrk="1" hangingPunct="1"/>
            <a:r>
              <a:rPr lang="sl-SI" altLang="sl-SI"/>
              <a:t>Sončna peč, tudi solarna peč, je naprava, ki s pomočjo koncentriranih sončnih žarkov doseže visoko temperaturo za tehniško uporabo, največkrat v industriji. Parabolična ogledala - heliostati koncentrirajo sončno sevanje v žariščno točko, kjer se lahko doseže temperatura 3,500-4000 °C.</a:t>
            </a:r>
          </a:p>
          <a:p>
            <a:pPr eaLnBrk="1" hangingPunct="1"/>
            <a:r>
              <a:rPr lang="sl-SI" altLang="sl-SI"/>
              <a:t> To toploto lahko uporabljamo za generiranje elektrike, taljenje kovin, proizvodnjo vodika, ali pa druge namene.</a:t>
            </a:r>
          </a:p>
        </p:txBody>
      </p:sp>
      <p:pic>
        <p:nvPicPr>
          <p:cNvPr id="22532" name="Slika 3">
            <a:extLst>
              <a:ext uri="{FF2B5EF4-FFF2-40B4-BE49-F238E27FC236}">
                <a16:creationId xmlns:a16="http://schemas.microsoft.com/office/drawing/2014/main" id="{D5D7228F-1D4C-4B60-8828-AC9947726A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4525963"/>
            <a:ext cx="48196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Pravokotnik 4">
            <a:extLst>
              <a:ext uri="{FF2B5EF4-FFF2-40B4-BE49-F238E27FC236}">
                <a16:creationId xmlns:a16="http://schemas.microsoft.com/office/drawing/2014/main" id="{350CA223-A015-4D98-BB03-BDFD9C5C4549}"/>
              </a:ext>
            </a:extLst>
          </p:cNvPr>
          <p:cNvSpPr>
            <a:spLocks noChangeArrowheads="1"/>
          </p:cNvSpPr>
          <p:nvPr/>
        </p:nvSpPr>
        <p:spPr bwMode="auto">
          <a:xfrm>
            <a:off x="987425" y="500062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sl-SI" altLang="sl-SI">
                <a:solidFill>
                  <a:schemeClr val="tx1"/>
                </a:solidFill>
              </a:rPr>
              <a:t>Največja sončna peč v kraju Odeiile, francoski Pireneji: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09A3F693-3820-4E56-9F76-D20BE8D2D707}"/>
              </a:ext>
            </a:extLst>
          </p:cNvPr>
          <p:cNvSpPr>
            <a:spLocks noGrp="1"/>
          </p:cNvSpPr>
          <p:nvPr>
            <p:ph type="title"/>
          </p:nvPr>
        </p:nvSpPr>
        <p:spPr/>
        <p:txBody>
          <a:bodyPr/>
          <a:lstStyle/>
          <a:p>
            <a:pPr eaLnBrk="1" hangingPunct="1"/>
            <a:r>
              <a:rPr lang="sl-SI" altLang="sl-SI"/>
              <a:t>KONEC</a:t>
            </a:r>
          </a:p>
        </p:txBody>
      </p:sp>
      <p:pic>
        <p:nvPicPr>
          <p:cNvPr id="4" name="Označba mesta vsebine 3">
            <a:extLst>
              <a:ext uri="{FF2B5EF4-FFF2-40B4-BE49-F238E27FC236}">
                <a16:creationId xmlns:a16="http://schemas.microsoft.com/office/drawing/2014/main" id="{D8E7E2D7-79F9-449A-9AF9-A0E81A35A7C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50537" y="-2089150"/>
            <a:ext cx="5473142" cy="3416300"/>
          </a:xfrm>
          <a:ln>
            <a:solidFill>
              <a:schemeClr val="tx2">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a sejna soba">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442</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Naelektrena sejna soba</vt:lpstr>
      <vt:lpstr>SONČNA ENERGIJA</vt:lpstr>
      <vt:lpstr>Uvod</vt:lpstr>
      <vt:lpstr>Fotovoltaika</vt:lpstr>
      <vt:lpstr>Sončni kolektor</vt:lpstr>
      <vt:lpstr>Solarni stolp</vt:lpstr>
      <vt:lpstr>Parabolična solarna elektrarna</vt:lpstr>
      <vt:lpstr>Sončni kuhalnik</vt:lpstr>
      <vt:lpstr>Sončna peč</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2019-06-03T09:12:11Z</dcterms:created>
  <dcterms:modified xsi:type="dcterms:W3CDTF">2019-06-03T09:12:11Z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