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63E0689-FEA3-4150-A966-C97C304011A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646E2994-F5B2-4536-B21E-102903AFB7A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6A5CAA06-C905-4F23-9FCD-A7C18C79A25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582FB1E-58A4-48C6-A206-BE1C62AD53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F68145C3-E605-4A16-A4B2-6F2EF044C14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A44A1B38-92FA-44F3-8FEB-3E34EC54DD1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6C4A396B-BEA8-48BD-9AF3-9FED4F3E4A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BF6D8F7-E75C-434D-B215-71C582F2347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88BC952C-F786-47CC-A284-52FC34DA36B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E76C7F8-55BE-4248-B8B9-B485890C94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91467D03-B793-4492-B58E-5FB8693D0C1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DEB2A4E-CD61-482D-A258-3393343F8E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36C69D36-6339-4AD2-B0B9-EF664E9C86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3C59056-FBA2-43CF-92FD-C13287FACA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26816E45-EAEB-4CED-A06D-6BF24C19C8F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E48C2B5-27DE-4FF2-AAF2-EC5A4E54AB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F955F585-0571-46E1-B7E7-B03ADB7612B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5438B7B-257B-4E9D-94D2-AE31D447CE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52D20620-3F3C-4C8A-879E-065FE27A82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C99E406-92EE-4EE8-97FC-EC833ACDAD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AB06B838-7C75-491A-83D4-D2C4D92C870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32DB81A-4B2B-488E-BDDD-FE344FCC71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FF837685-BEB1-4544-A214-0FAE6EEA2FD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6157A3E-78AF-4D60-9DA1-726D15F1A8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F4CB01DC-40A7-4441-9207-DA2E70070E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0A5A4C4-2893-47A6-8272-4623766730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BC3634F8-F1C0-4B29-B601-483896B80DE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6B3B4B6-F84E-4151-B417-1223BC060D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6AAF66C8-DBFF-4203-9706-4EF21DC25EF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2067D5C-605C-4A2B-8C25-C7FD9D06CB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BE82-73C7-4C9E-97B2-09FC41D76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D3B24-0F4F-472A-8166-B1D4CE6ED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30C59-8D4D-420B-AC42-13A90D0547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4E6E-26EE-41F5-AE54-F8CEABFB5A7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8978C-EFE8-4352-8591-01E685570D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12BC14-6193-416B-B6AB-DF04ABD4ADA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44179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5558-E1DF-47AE-BE5F-217F114C1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F7A2B-9594-4413-BAF4-1012B57CB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781EC-102D-450B-B8FD-5D114642312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0ECEE-2B6E-4F92-B648-7F53350E12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0E3F1-BEAB-4851-9F12-567E8D9E77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8DC675-40D6-4E4B-A1CB-BCA3FEF17D9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5292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30D176-C9DD-49EF-BA68-57410AB0E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2F894-E2F6-463F-A1A4-CE47401F8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E8DD0-2388-474C-ABA4-9AD76492B3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B7DE-47B1-4B5D-A366-F9735C32D8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01C2C-F9EB-462E-AAD7-3AF65974B5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067C04-2BFE-4705-AE9B-421BEAFE3E4F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2210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A8AA-6791-443B-ADA5-9E323830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8205F-500D-48A4-8654-C1559FCD7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B5B58-4D64-4635-8B11-169C0D7865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64EFE-10CE-41A2-8336-94ACE37AD6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E3E4-C288-484C-8D4D-E6D465ED23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18D1FE-A46F-47B9-AE11-D4CF2BF8012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40875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BE90-2FD1-441C-9327-6F659DB9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5C520-887E-45A7-9DAD-CD031CE07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80EA8-4799-4578-8EA4-122C590A6A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B94E4-B65C-4BA0-8F81-98CFE3C8B3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F3869-A87D-4E72-91EA-CFF02436B8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6E7189-EC89-4304-A57F-2F1714244C39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0782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F8CC-8B7B-4D09-807B-D732A8F6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746C2-601E-4D01-8F66-2E727F281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07BC2-1A8B-4512-9A33-8F0287CBF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957B6-EC60-42CD-8293-86E2FD04A3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1E8F7-DDAA-4AD4-85A6-61C0D57551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62D99-19CC-4179-9721-4DE7879456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F304A7-332D-4991-879D-1F34198D4F4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10307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E64A-11ED-475C-BEE8-2773BC93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FD364-D466-4047-A091-0F1590DE8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ADBE0-B19F-4CDA-A07B-CA55C160C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3F0CD-9EEF-4B9C-BD7C-5C9C26B85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1DDF6-C2A4-4B1F-AB84-5B530AF12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C3BE3-A5CE-4C4B-BC4E-E1B5FCB6B3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ACD00-670C-452D-88B3-BF067629C5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EAE85-BE0F-4A28-B43B-67E8878558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977B0D-7BA0-41F0-940F-F3660A236A7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20664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1CC0-89ED-4CDE-99B2-C7C6C833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F8F5B-A292-464A-A5F3-347FC24FAF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846AC-133D-4AA0-A82F-7987C49E74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AD257-632F-47E4-A0A4-C00877C52D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ACC157-81B1-400E-8CC7-28E7DAC553E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33739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C51F1-44B2-489D-A607-42B7811C9B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70F63-33A8-4F59-86EC-CFF5F934752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282DE-56A4-450D-B71B-F5DF114BA0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1B9574-EFCB-4911-9D61-2FF1C0314169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99001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B81B-5DC5-4ADE-986E-64774C2C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EB4B2-2218-4512-8B33-4894FFFD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1F831-C39E-4557-9DF8-9A46D009D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92C20-9E88-4848-A7FA-30DB9F8308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6918C-1745-4F0F-A22E-3AB872429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4E1C7-A729-41BC-A355-85EA8118D8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BC85D0-3778-466A-AB8C-455C1D19A4A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99572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83D3-909C-4181-80E0-9FA77455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654CB-2657-44FB-A953-E26504F09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7DD8C-FBED-4B71-AA2C-D58B7E48B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3FCDD-AE8B-418D-9C16-344F499F0E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67B2D-6B52-4489-A4CF-FF88902E991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8FCA2-4A87-4AA7-9983-5EDF007CF8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673F33-08B0-4D31-9CF8-E2474425E95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73339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D639B14-8277-4BD2-9EE4-569179AD7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672D472-57AB-48DE-8272-AAB95D769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  <a:p>
            <a:pPr lvl="4"/>
            <a:r>
              <a:rPr lang="en-GB" altLang="sl-SI"/>
              <a:t>Eighth Outline Level</a:t>
            </a:r>
          </a:p>
          <a:p>
            <a:pPr lvl="4"/>
            <a:r>
              <a:rPr lang="en-GB" altLang="sl-SI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7F07DC-212D-4C17-AC57-D6660CFC760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60B9DC-D099-46AC-90ED-BA6FA940D95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B7226E-D6BC-4614-82C8-80EEC41E97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7E18E788-E7E8-4EA2-A304-3D50D0A1C18B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1313" indent="-341313" algn="l" defTabSz="449263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CD3DE9C6-C04A-47C3-9E53-647EB167D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endParaRPr lang="sl-SI" altLang="sl-S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C2A22BA-6DBC-46CD-BD36-870908ED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072B4BD2-2C6D-4B3A-BD70-5DFBDF11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3950E042-5D70-469E-A91B-5E1848846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3200" b="1">
                <a:solidFill>
                  <a:srgbClr val="FF0000"/>
                </a:solidFill>
              </a:rPr>
              <a:t>KAROSERIJA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BCD396F-BED8-4A1D-9B71-175CCEE3D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0000"/>
                </a:solidFill>
              </a:rPr>
              <a:t>Karoserija pride od zgoraj in določa obliko avta. Nudi zaščito potnikov. Na karoserijo so pritrjeni: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0000"/>
                </a:solidFill>
              </a:rPr>
              <a:t> blatniki,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0000"/>
                </a:solidFill>
              </a:rPr>
              <a:t>sedeži,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0000"/>
                </a:solidFill>
              </a:rPr>
              <a:t>volan,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0000"/>
                </a:solidFill>
              </a:rPr>
              <a:t>armaturna plošča,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0000"/>
                </a:solidFill>
              </a:rPr>
              <a:t>vrata,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0000"/>
                </a:solidFill>
              </a:rPr>
              <a:t>pokrovi,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0000"/>
                </a:solidFill>
              </a:rPr>
              <a:t> streha,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0000"/>
                </a:solidFill>
              </a:rPr>
              <a:t>svetlobna telesa.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6BDAA4B-AF96-481A-81E8-A1FB2C8BC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endParaRPr lang="sl-SI" altLang="sl-SI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3A65F14-C22B-46BF-9880-799BB1BD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964612" cy="68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ACF432AF-D0FD-481E-ABCF-4DEE7A25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805488"/>
            <a:ext cx="2160587" cy="3667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5B001EF3-A84A-4EA5-B57F-B51F659C6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0350"/>
            <a:ext cx="6480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0000"/>
              </a:buClr>
            </a:pPr>
            <a:r>
              <a:rPr lang="en-GB" altLang="sl-SI" sz="3200" b="1">
                <a:solidFill>
                  <a:srgbClr val="FF0000"/>
                </a:solidFill>
              </a:rPr>
              <a:t>MOTOR Z MENJALNIKOM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9172091C-62E0-45D0-B3F5-B0BBA3EF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7561263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</a:pPr>
            <a:r>
              <a:rPr lang="en-GB" altLang="sl-SI" sz="2400" b="1">
                <a:solidFill>
                  <a:srgbClr val="FF0000"/>
                </a:solidFill>
              </a:rPr>
              <a:t>Motor z menjalnikom je duša avtomobila. Pri spačku je motor bencinski z dvema valjema, ki ležita za razliko od ostalih avtomobilskih motorjev horizontalno. Zato se takemu motorju pravi Bokser. Motor pri spačku ima prostornino 602 ccm</a:t>
            </a:r>
            <a:r>
              <a:rPr lang="en-GB" altLang="sl-SI" sz="2400" b="1" baseline="30000">
                <a:solidFill>
                  <a:srgbClr val="FF0000"/>
                </a:solidFill>
              </a:rPr>
              <a:t>2 </a:t>
            </a:r>
            <a:r>
              <a:rPr lang="en-GB" altLang="sl-SI" sz="2400" b="1">
                <a:solidFill>
                  <a:srgbClr val="FF0000"/>
                </a:solidFill>
              </a:rPr>
              <a:t> in 24 KM (konjskih moči). Motor nam spreminja eksplozijo bencina v valju v mehansko energijo. Vrti nam glavno gred, ki je preko sklopke vezana na menjalnik, ki nam vrtilni moment glavne gredi prenaša preko menjalnika na pogonski kolesi spredaj.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6FEAB286-3743-423C-9EA3-F8FD81143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B4FBAA97-0A69-4D96-A959-1DDC3E148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3200" b="1">
                <a:solidFill>
                  <a:srgbClr val="FF0000"/>
                </a:solidFill>
              </a:rPr>
              <a:t>KRMILNI MEHANIZEM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016850C-070C-4B96-BB1C-FB22DBE35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 b="1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FF0000"/>
                </a:solidFill>
              </a:rPr>
              <a:t>Krmilni mehanizem nam služi za usmerjanje vozila v željeno smer in za povezavo koles spredaj. Spaček ima direktni mehanizem, brez hidravlične pomoči. Volan je preko volanskega droga vezan na polža, ki se nahaja v prednji premi in nam preko zobatega droga obrača kolesa.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C4B27A74-1815-4861-9A7D-787C9BA00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805488"/>
            <a:ext cx="2160588" cy="360362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5888BBA9-6B6E-405A-85F8-E1B456622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698EB44B-B46E-4155-BD7E-5808A290C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3600" b="1">
                <a:solidFill>
                  <a:srgbClr val="FF0000"/>
                </a:solidFill>
              </a:rPr>
              <a:t>SVETILNA KOLESA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C16F589-5A04-4931-A860-6D6F313A0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525962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FF0000"/>
                </a:solidFill>
              </a:rPr>
              <a:t>Luči nam služijo zato, da v temi vidimo cesto in da nas drugi opazijo,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FF0000"/>
                </a:solidFill>
              </a:rPr>
              <a:t> zavorne luči služijo temu, da vozniki za nami vedo da zaviramo, 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FF0000"/>
                </a:solidFill>
              </a:rPr>
              <a:t>s smerokazi pa nakazujemo smer, kamor bomo zavili.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778C24E-6732-4293-A0B3-9089880B9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805488"/>
            <a:ext cx="2160588" cy="431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88E2FCA6-CA17-4B09-A839-9AE3DE5DE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20B6A443-2449-4AEC-BA29-5FEC265F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A6E1ACC7-F82C-44E8-AA07-C40E9C394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3200" b="1">
                <a:solidFill>
                  <a:srgbClr val="FF0000"/>
                </a:solidFill>
              </a:rPr>
              <a:t>ARMATURNA PLOŠČA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9B955B4-C46D-4A25-A824-73979A07F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0066FF"/>
                </a:solidFill>
              </a:rPr>
              <a:t>Armaturna plošča je sestavljena iz: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0066FF"/>
                </a:solidFill>
              </a:rPr>
              <a:t>števca hitrosti,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0066FF"/>
                </a:solidFill>
              </a:rPr>
              <a:t>stikal za prižiganje luči in smerokazov, 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0066FF"/>
                </a:solidFill>
              </a:rPr>
              <a:t>stikala za hupo,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0066FF"/>
                </a:solidFill>
              </a:rPr>
              <a:t>pokazatelja količine goriva, 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0066FF"/>
                </a:solidFill>
              </a:rPr>
              <a:t>in pravilnega delovanja elektrike v avtu.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3A42BB6-4351-4528-A392-E9454BFF5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805488"/>
            <a:ext cx="2232025" cy="360362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A085104D-EED0-494C-BB61-4C54AB8CB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endParaRPr lang="sl-SI" altLang="sl-SI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4CA54FB-4C98-47C0-8723-ADFBB58C5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0D075587-4791-499C-840D-0066C4630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endParaRPr lang="sl-SI" altLang="sl-SI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51A581-20B0-4980-B65A-E17805D5C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BC449BBB-F51B-4814-96A6-F494E5476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endParaRPr lang="sl-SI" altLang="sl-SI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B10F42-75EC-44CC-B075-CD22DFE5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F2743CB5-1F4A-443A-A12E-D29C6E710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endParaRPr lang="sl-SI" altLang="sl-SI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F0EFC8B-F881-4393-831D-C6AB204E5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489DDDDE-89E1-4013-AC8B-BA87DF41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FEEB6AED-2D97-4D27-9196-54C3DA97A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6035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767F56E9-8606-4980-8CEA-748E36BF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274638"/>
            <a:ext cx="11604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2908A3C2-B813-44DA-8666-613C1F81D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20875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009999"/>
              </a:buClr>
            </a:pPr>
            <a:r>
              <a:rPr lang="en-GB" altLang="sl-SI" b="1">
                <a:solidFill>
                  <a:srgbClr val="009999"/>
                </a:solidFill>
              </a:rPr>
              <a:t>Vozilo in legenda</a:t>
            </a:r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4B83B40B-F5B6-4A72-A849-B1AFB9CF8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294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3807A957-2E4B-4FB2-AA9A-46A46884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5400"/>
            <a:ext cx="9177338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024B116E-5487-4F1E-BFB1-176EFE406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endParaRPr lang="sl-SI" altLang="sl-S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0A28628-D19B-4451-ADF7-139CEADC1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 lIns="0" tIns="0" rIns="0" bIns="0"/>
          <a:lstStyle/>
          <a:p>
            <a:endParaRPr lang="sl-SI" altLang="sl-SI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F7789F72-985E-4971-B8E5-DCD1258D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805488"/>
            <a:ext cx="2160588" cy="3667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FD8E0463-C3FF-4896-8F9B-C782BEC0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DB4671ED-D04B-4C1F-94C1-BCC5B0D7A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3200" b="1">
                <a:solidFill>
                  <a:srgbClr val="FF0000"/>
                </a:solidFill>
              </a:rPr>
              <a:t>Glavni sestavni deli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D52DD1A-96BF-46BD-A6B8-EDB9989F9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0863" y="5589588"/>
            <a:ext cx="2243137" cy="465137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1800" b="1">
                <a:solidFill>
                  <a:srgbClr val="FFFFFF"/>
                </a:solidFill>
              </a:rPr>
              <a:t>ŠASIJA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BDE37F4B-C258-4536-AA94-7A5FA6B15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661025"/>
            <a:ext cx="2243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CFE6EF29-8252-45B7-A770-2BF190AE2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341438"/>
            <a:ext cx="22431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08FF5157-9E59-4AD6-B421-8DB1F4F98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89588"/>
            <a:ext cx="22431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67706903-2DA1-436B-AEDA-8F6A45523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341438"/>
            <a:ext cx="22431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947367DC-741E-48A1-B16D-FC0A7B4B2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589588"/>
            <a:ext cx="22431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D7E5BC45-EF71-4024-AA45-3D0DC7C59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589588"/>
            <a:ext cx="22431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GB" altLang="sl-SI" b="1">
                <a:solidFill>
                  <a:srgbClr val="FFFFFF"/>
                </a:solidFill>
              </a:rPr>
              <a:t>KAROSERIJA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5032B2A0-7639-4777-85BE-964138BF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22431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87076908-91B3-4763-8998-FCB3AAD2C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58958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CC37EE4B-EF95-449B-AD01-091086380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30972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</a:pPr>
            <a:r>
              <a:rPr lang="en-GB" altLang="sl-SI" b="1">
                <a:solidFill>
                  <a:srgbClr val="FFFFFF"/>
                </a:solidFill>
              </a:rPr>
              <a:t>MOTOR Z MENJALNIKOM</a:t>
            </a:r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1F78529C-C173-4EF7-8E3D-28AA2556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628775"/>
            <a:ext cx="26638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</a:pPr>
            <a:r>
              <a:rPr lang="en-GB" altLang="sl-SI" b="1">
                <a:solidFill>
                  <a:srgbClr val="FFFFFF"/>
                </a:solidFill>
              </a:rPr>
              <a:t>KRMILNI MEHANIZEM</a:t>
            </a:r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03085690-E984-4403-A565-4DC55A345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41663"/>
            <a:ext cx="3095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</a:pPr>
            <a:r>
              <a:rPr lang="en-GB" altLang="sl-SI" b="1">
                <a:solidFill>
                  <a:srgbClr val="FFFFFF"/>
                </a:solidFill>
              </a:rPr>
              <a:t>SVETILA</a:t>
            </a:r>
          </a:p>
        </p:txBody>
      </p:sp>
      <p:sp>
        <p:nvSpPr>
          <p:cNvPr id="10255" name="Line 15">
            <a:extLst>
              <a:ext uri="{FF2B5EF4-FFF2-40B4-BE49-F238E27FC236}">
                <a16:creationId xmlns:a16="http://schemas.microsoft.com/office/drawing/2014/main" id="{11087B9B-CDCD-46C3-BB20-6312B4228B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78475" y="4651375"/>
            <a:ext cx="1443038" cy="101123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56" name="Line 16">
            <a:extLst>
              <a:ext uri="{FF2B5EF4-FFF2-40B4-BE49-F238E27FC236}">
                <a16:creationId xmlns:a16="http://schemas.microsoft.com/office/drawing/2014/main" id="{AEB1B792-3099-43FC-8C38-75F5CDF93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650" y="4291013"/>
            <a:ext cx="1728788" cy="122713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57" name="Line 17">
            <a:extLst>
              <a:ext uri="{FF2B5EF4-FFF2-40B4-BE49-F238E27FC236}">
                <a16:creationId xmlns:a16="http://schemas.microsoft.com/office/drawing/2014/main" id="{5EA9B3C5-5316-4D6B-A75D-691E44EECF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5725" y="3284538"/>
            <a:ext cx="1803400" cy="2889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58" name="Line 18">
            <a:extLst>
              <a:ext uri="{FF2B5EF4-FFF2-40B4-BE49-F238E27FC236}">
                <a16:creationId xmlns:a16="http://schemas.microsoft.com/office/drawing/2014/main" id="{4AE55DF1-DD08-4328-9F36-AC5E7B79C2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8113" y="1989138"/>
            <a:ext cx="434975" cy="71913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59" name="Line 19">
            <a:extLst>
              <a:ext uri="{FF2B5EF4-FFF2-40B4-BE49-F238E27FC236}">
                <a16:creationId xmlns:a16="http://schemas.microsoft.com/office/drawing/2014/main" id="{F3EDFB06-1E5E-4BF7-90D0-2AABB0102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1989138"/>
            <a:ext cx="504825" cy="10795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A8EC2F61-D9EB-46A5-A077-4C4536819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71092F7C-A83E-4E2E-BE6D-7E2673C4D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3200" b="1">
                <a:solidFill>
                  <a:srgbClr val="FF0000"/>
                </a:solidFill>
              </a:rPr>
              <a:t>ŠASIJA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7534F6D-1454-4011-AF21-DBBF41A1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FFFF"/>
                </a:solidFill>
              </a:rPr>
              <a:t>Šasija je nosilni del avtomobila, na katerega so pritrjeni vsi vitalni deli avtomobila, kot so: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FFFF"/>
                </a:solidFill>
              </a:rPr>
              <a:t> prva in zadnja prema z kolesi in zavorami,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FFFF"/>
                </a:solidFill>
              </a:rPr>
              <a:t> motor,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FFFF"/>
                </a:solidFill>
              </a:rPr>
              <a:t> menjalnik, 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FFFF"/>
                </a:solidFill>
              </a:rPr>
              <a:t>vzmetenje, 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FFFF"/>
                </a:solidFill>
              </a:rPr>
              <a:t>krmilni mehanizem in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>
                <a:solidFill>
                  <a:srgbClr val="FFFFFF"/>
                </a:solidFill>
              </a:rPr>
              <a:t> karoserija.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On-screen Show (4:3)</PresentationFormat>
  <Paragraphs>41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Glavni sestavni deli</vt:lpstr>
      <vt:lpstr>ŠASIJA</vt:lpstr>
      <vt:lpstr>KAROSERIJA</vt:lpstr>
      <vt:lpstr>PowerPoint Presentation</vt:lpstr>
      <vt:lpstr>KRMILNI MEHANIZEM</vt:lpstr>
      <vt:lpstr>SVETILNA KOLESA</vt:lpstr>
      <vt:lpstr>ARMATURNA PLOŠČA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2019-06-03T09:12:12Z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