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>
            <a:extLst>
              <a:ext uri="{FF2B5EF4-FFF2-40B4-BE49-F238E27FC236}">
                <a16:creationId xmlns:a16="http://schemas.microsoft.com/office/drawing/2014/main" id="{178D3468-6582-40E2-BF32-775A9B825EE8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3315" name="Rectangle 3">
              <a:extLst>
                <a:ext uri="{FF2B5EF4-FFF2-40B4-BE49-F238E27FC236}">
                  <a16:creationId xmlns:a16="http://schemas.microsoft.com/office/drawing/2014/main" id="{7D141290-E1BF-4E3E-8607-950E6469BF2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16" name="Oval 4">
              <a:extLst>
                <a:ext uri="{FF2B5EF4-FFF2-40B4-BE49-F238E27FC236}">
                  <a16:creationId xmlns:a16="http://schemas.microsoft.com/office/drawing/2014/main" id="{EC1AEE6D-779A-47BE-9441-B8DB6F47D1C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17" name="Rectangle 5">
              <a:extLst>
                <a:ext uri="{FF2B5EF4-FFF2-40B4-BE49-F238E27FC236}">
                  <a16:creationId xmlns:a16="http://schemas.microsoft.com/office/drawing/2014/main" id="{425B9277-9BB8-4F95-BFBC-94C0D20142BB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18" name="Freeform 6">
              <a:extLst>
                <a:ext uri="{FF2B5EF4-FFF2-40B4-BE49-F238E27FC236}">
                  <a16:creationId xmlns:a16="http://schemas.microsoft.com/office/drawing/2014/main" id="{14878BE3-658F-4D06-A13A-9A81E2CEFA0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19" name="Rectangle 7">
              <a:extLst>
                <a:ext uri="{FF2B5EF4-FFF2-40B4-BE49-F238E27FC236}">
                  <a16:creationId xmlns:a16="http://schemas.microsoft.com/office/drawing/2014/main" id="{E56732C1-1192-4610-8D26-B89C88D7486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0" name="Rectangle 8">
              <a:extLst>
                <a:ext uri="{FF2B5EF4-FFF2-40B4-BE49-F238E27FC236}">
                  <a16:creationId xmlns:a16="http://schemas.microsoft.com/office/drawing/2014/main" id="{01055D0A-D022-4593-A08D-5F85FA792C78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1" name="Rectangle 9">
              <a:extLst>
                <a:ext uri="{FF2B5EF4-FFF2-40B4-BE49-F238E27FC236}">
                  <a16:creationId xmlns:a16="http://schemas.microsoft.com/office/drawing/2014/main" id="{D30A8A86-F05D-4A27-B5B7-7B603E8C73EE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2" name="Rectangle 10">
              <a:extLst>
                <a:ext uri="{FF2B5EF4-FFF2-40B4-BE49-F238E27FC236}">
                  <a16:creationId xmlns:a16="http://schemas.microsoft.com/office/drawing/2014/main" id="{BEA9043B-ED26-4BD3-8837-9BC85708D056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3" name="Rectangle 11">
              <a:extLst>
                <a:ext uri="{FF2B5EF4-FFF2-40B4-BE49-F238E27FC236}">
                  <a16:creationId xmlns:a16="http://schemas.microsoft.com/office/drawing/2014/main" id="{D94E61E5-8F5B-4908-8311-5C9920085AAB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4" name="Freeform 12">
              <a:extLst>
                <a:ext uri="{FF2B5EF4-FFF2-40B4-BE49-F238E27FC236}">
                  <a16:creationId xmlns:a16="http://schemas.microsoft.com/office/drawing/2014/main" id="{C11B64FE-F1F5-46D4-B47F-0D0C3D459AC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5" name="Freeform 13">
              <a:extLst>
                <a:ext uri="{FF2B5EF4-FFF2-40B4-BE49-F238E27FC236}">
                  <a16:creationId xmlns:a16="http://schemas.microsoft.com/office/drawing/2014/main" id="{A6FCD96F-A215-4BE1-B3DD-2EB30E37AC9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6" name="Freeform 14">
              <a:extLst>
                <a:ext uri="{FF2B5EF4-FFF2-40B4-BE49-F238E27FC236}">
                  <a16:creationId xmlns:a16="http://schemas.microsoft.com/office/drawing/2014/main" id="{99A27525-F3D3-4E04-AED6-B9E51FC2E88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7" name="Freeform 15">
              <a:extLst>
                <a:ext uri="{FF2B5EF4-FFF2-40B4-BE49-F238E27FC236}">
                  <a16:creationId xmlns:a16="http://schemas.microsoft.com/office/drawing/2014/main" id="{8CAC4E11-C2A5-4C5D-8875-7D9B3DC569D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8" name="Freeform 16">
              <a:extLst>
                <a:ext uri="{FF2B5EF4-FFF2-40B4-BE49-F238E27FC236}">
                  <a16:creationId xmlns:a16="http://schemas.microsoft.com/office/drawing/2014/main" id="{FF463E97-7D89-46F3-AB0C-B216D7CDD66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29" name="Freeform 17">
              <a:extLst>
                <a:ext uri="{FF2B5EF4-FFF2-40B4-BE49-F238E27FC236}">
                  <a16:creationId xmlns:a16="http://schemas.microsoft.com/office/drawing/2014/main" id="{2652603B-5BCB-4D0A-8CB6-50E22793F479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0" name="Freeform 18">
              <a:extLst>
                <a:ext uri="{FF2B5EF4-FFF2-40B4-BE49-F238E27FC236}">
                  <a16:creationId xmlns:a16="http://schemas.microsoft.com/office/drawing/2014/main" id="{C95590ED-CA49-4CF3-BAF4-4C89FE7E82C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1" name="Freeform 19">
              <a:extLst>
                <a:ext uri="{FF2B5EF4-FFF2-40B4-BE49-F238E27FC236}">
                  <a16:creationId xmlns:a16="http://schemas.microsoft.com/office/drawing/2014/main" id="{4DEA5CEB-7133-472A-B417-E812BA8146C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2" name="Freeform 20">
              <a:extLst>
                <a:ext uri="{FF2B5EF4-FFF2-40B4-BE49-F238E27FC236}">
                  <a16:creationId xmlns:a16="http://schemas.microsoft.com/office/drawing/2014/main" id="{76358936-E30C-401F-A550-8D97303DECA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3" name="Freeform 21">
              <a:extLst>
                <a:ext uri="{FF2B5EF4-FFF2-40B4-BE49-F238E27FC236}">
                  <a16:creationId xmlns:a16="http://schemas.microsoft.com/office/drawing/2014/main" id="{7DA14B62-1CEA-47E7-AB0C-4CABAC348C0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4" name="Freeform 22">
              <a:extLst>
                <a:ext uri="{FF2B5EF4-FFF2-40B4-BE49-F238E27FC236}">
                  <a16:creationId xmlns:a16="http://schemas.microsoft.com/office/drawing/2014/main" id="{393C6A34-C2DE-4A88-B667-9A16EB5A6C7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5" name="Freeform 23">
              <a:extLst>
                <a:ext uri="{FF2B5EF4-FFF2-40B4-BE49-F238E27FC236}">
                  <a16:creationId xmlns:a16="http://schemas.microsoft.com/office/drawing/2014/main" id="{33D9A3E6-3106-40EB-9398-CA6B0ED2CF1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6" name="Freeform 24">
              <a:extLst>
                <a:ext uri="{FF2B5EF4-FFF2-40B4-BE49-F238E27FC236}">
                  <a16:creationId xmlns:a16="http://schemas.microsoft.com/office/drawing/2014/main" id="{996D63A2-747E-417A-B637-E511E5C0F1B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7" name="Freeform 25">
              <a:extLst>
                <a:ext uri="{FF2B5EF4-FFF2-40B4-BE49-F238E27FC236}">
                  <a16:creationId xmlns:a16="http://schemas.microsoft.com/office/drawing/2014/main" id="{9BBA8FDB-61DB-485C-802B-90CA118ACF1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8" name="Freeform 26">
              <a:extLst>
                <a:ext uri="{FF2B5EF4-FFF2-40B4-BE49-F238E27FC236}">
                  <a16:creationId xmlns:a16="http://schemas.microsoft.com/office/drawing/2014/main" id="{D37DD152-01CE-45CC-A8B3-2396D55C166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39" name="Oval 27">
              <a:extLst>
                <a:ext uri="{FF2B5EF4-FFF2-40B4-BE49-F238E27FC236}">
                  <a16:creationId xmlns:a16="http://schemas.microsoft.com/office/drawing/2014/main" id="{4632F3AF-F6F6-4929-B916-1442393B853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40" name="Oval 28">
              <a:extLst>
                <a:ext uri="{FF2B5EF4-FFF2-40B4-BE49-F238E27FC236}">
                  <a16:creationId xmlns:a16="http://schemas.microsoft.com/office/drawing/2014/main" id="{93FCF6A8-A7D5-4C7E-8176-86B23F57282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41" name="Oval 29">
              <a:extLst>
                <a:ext uri="{FF2B5EF4-FFF2-40B4-BE49-F238E27FC236}">
                  <a16:creationId xmlns:a16="http://schemas.microsoft.com/office/drawing/2014/main" id="{364CD041-945F-41B8-BC8C-0EA27D9B0B2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42" name="Freeform 30">
              <a:extLst>
                <a:ext uri="{FF2B5EF4-FFF2-40B4-BE49-F238E27FC236}">
                  <a16:creationId xmlns:a16="http://schemas.microsoft.com/office/drawing/2014/main" id="{62B75E06-EFBB-4244-92E0-49D3108070A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43" name="Freeform 31">
              <a:extLst>
                <a:ext uri="{FF2B5EF4-FFF2-40B4-BE49-F238E27FC236}">
                  <a16:creationId xmlns:a16="http://schemas.microsoft.com/office/drawing/2014/main" id="{665FCD00-40EA-4DF1-9F3C-331BD509044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44" name="Rectangle 32">
              <a:extLst>
                <a:ext uri="{FF2B5EF4-FFF2-40B4-BE49-F238E27FC236}">
                  <a16:creationId xmlns:a16="http://schemas.microsoft.com/office/drawing/2014/main" id="{1C1AC53F-CA0C-442F-95EB-9139D4E7BF5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45" name="Rectangle 33">
              <a:extLst>
                <a:ext uri="{FF2B5EF4-FFF2-40B4-BE49-F238E27FC236}">
                  <a16:creationId xmlns:a16="http://schemas.microsoft.com/office/drawing/2014/main" id="{926EF812-A7EE-420C-9684-CC6D623D7BE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46" name="AutoShape 34">
              <a:extLst>
                <a:ext uri="{FF2B5EF4-FFF2-40B4-BE49-F238E27FC236}">
                  <a16:creationId xmlns:a16="http://schemas.microsoft.com/office/drawing/2014/main" id="{07153971-5B74-46B6-B833-7775F32B1A5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47" name="Freeform 35">
              <a:extLst>
                <a:ext uri="{FF2B5EF4-FFF2-40B4-BE49-F238E27FC236}">
                  <a16:creationId xmlns:a16="http://schemas.microsoft.com/office/drawing/2014/main" id="{F17A9D0A-8227-44F4-BB06-456CF599AD5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348" name="Freeform 36">
              <a:extLst>
                <a:ext uri="{FF2B5EF4-FFF2-40B4-BE49-F238E27FC236}">
                  <a16:creationId xmlns:a16="http://schemas.microsoft.com/office/drawing/2014/main" id="{53CD7545-FE61-42DE-B688-27D3F9B0815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3349" name="Rectangle 37">
            <a:extLst>
              <a:ext uri="{FF2B5EF4-FFF2-40B4-BE49-F238E27FC236}">
                <a16:creationId xmlns:a16="http://schemas.microsoft.com/office/drawing/2014/main" id="{5DD56752-1DA0-4769-810B-E77F50884D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3350" name="Rectangle 38">
            <a:extLst>
              <a:ext uri="{FF2B5EF4-FFF2-40B4-BE49-F238E27FC236}">
                <a16:creationId xmlns:a16="http://schemas.microsoft.com/office/drawing/2014/main" id="{4F6C473B-2F47-434D-8E01-D731110DF8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3351" name="Rectangle 39">
            <a:extLst>
              <a:ext uri="{FF2B5EF4-FFF2-40B4-BE49-F238E27FC236}">
                <a16:creationId xmlns:a16="http://schemas.microsoft.com/office/drawing/2014/main" id="{1EBA09A6-0941-431D-96D4-7AD1ED9C49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13352" name="Rectangle 40">
            <a:extLst>
              <a:ext uri="{FF2B5EF4-FFF2-40B4-BE49-F238E27FC236}">
                <a16:creationId xmlns:a16="http://schemas.microsoft.com/office/drawing/2014/main" id="{EF2C8238-7490-4AB4-99D1-62B881A5F2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13353" name="Rectangle 41">
            <a:extLst>
              <a:ext uri="{FF2B5EF4-FFF2-40B4-BE49-F238E27FC236}">
                <a16:creationId xmlns:a16="http://schemas.microsoft.com/office/drawing/2014/main" id="{8B39E846-5EA0-4158-8E63-C02914C7F9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2A1398D-6918-4374-8DA2-8E439A33B1B3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4CA79-5FEF-42A2-80FA-CBBD6EE1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F5634-DB78-4539-8A3F-232055A0A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BEA94-594D-4612-8555-7DE555329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6F00D-0B72-46C4-8B64-2B27D53E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BF24F-107A-4C88-835A-45848DE8D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D4E71-18FA-4EE3-86DF-DD33B7AAEB6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0711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97449-A442-4177-991D-9012B67CE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D3D25-BBB1-4D79-83A6-0A66446EF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EEFE8-C2DC-488B-9214-13001CF9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9ADBB-A4D4-45DD-9291-38CC93435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2C346-EDBF-4C80-A99F-ED47D917F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813A4-25B9-48EE-810F-C127A7E931C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9310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FF83E-4765-46CB-BC75-D0F30393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2E645-7C46-4375-8ECA-E8298230F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7D236-77E1-43F7-9C9D-BA3E1CA4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352D0-80DB-4ADF-A32B-089D01C4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8DFCD-2130-424D-B252-4E3BDF4FD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DAD4F-939F-4635-8BF9-27A751CFF3F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2071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F0CA0-66FB-410E-9709-6CAF9656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FE9E1-51EB-444F-8242-4011D377F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79D1C-086F-4B27-A1A4-17F68219C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618D8-5963-46E0-996A-9C7F60E3A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3D41C-B3C2-4D7F-BC00-59E4DD4D9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ECE6D-55EA-4297-BC6E-43B9E897215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99746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1CEA2-8A7E-49C3-A29F-2EB0CBBE6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1B745-F1DD-486F-BA38-B0D40324D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DC59A-50A2-41E4-9DA7-DA669B8EC2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34E91-723F-4E7E-A734-68798A7B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63D89-5830-423E-A43C-747963E96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8DE3C-6216-4CE5-8EB5-8196A98D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E10BE-F692-48A1-A73B-E27BCF7B6CB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165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86EE5-D1EC-41C8-9081-32F615158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57603-D7CD-4F91-BBF4-F0E55C653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6F873-BF15-44D8-86E7-17E344CA1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8E74FF-FE25-4675-A0DA-6F145D06A0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F7A593-096D-4EB9-B95A-35C3D4868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D111B9-C7AF-4CFA-9555-FF114C95B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18125-3BC4-4DDA-A963-C1DAFF8FC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B76ED4-A47C-4783-9F80-E76B16F38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4EEC3-11CF-4B11-B41E-699D81E218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7072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87424-7E90-4E4B-A668-87CB6B6BE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CD38DB-4000-44F8-A34C-DBD49E70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A02CFC-7F0E-425D-A0B0-E8B57687D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5A0D7B-BB30-4821-84CE-47925AED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05016-0629-4B7C-BC6B-1EDA62DB5F9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3201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0C6AB-F866-44C8-A431-85FF8DE5D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9DC8C-7122-49F3-A232-1A819A68C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C434D-8565-434A-B896-6CA1EFD7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35B7E-E67B-42A8-B8CB-2585DC073FE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8628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BAD63-CE80-44CC-87D8-56221CE7B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4BC15-E461-4086-8EEB-D862F27A8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FBC5B-D1A1-40BE-B2E9-4300B26B6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6FB16-DE13-4CEB-8522-F08162F77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8B245-A20D-472A-BBE7-25EC10C3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2838E-8C34-452F-8CFD-0A823EFE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7B687-A6E6-4628-A0CF-EB136739056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8583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9EE50-50C9-4168-A622-0DEEB91F7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2EFBCE-99D2-46E1-AF04-CBD68C65EA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16861-FD15-4287-9968-66D002E0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B1033-9B81-44D5-B549-931C37BB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D0B60-E280-4B12-91B3-E09AD30CC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A4A9B-C3CE-4F1F-91C3-6B9AA1D55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3A9D9-022C-4F50-8C5E-49E61C73CB0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2484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C5E572F3-42A4-4240-AEC3-D44EB97FE6A9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2291" name="Rectangle 3">
              <a:extLst>
                <a:ext uri="{FF2B5EF4-FFF2-40B4-BE49-F238E27FC236}">
                  <a16:creationId xmlns:a16="http://schemas.microsoft.com/office/drawing/2014/main" id="{860D519B-F94E-47C3-87BC-C7C11FD6B4F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2" name="Oval 4">
              <a:extLst>
                <a:ext uri="{FF2B5EF4-FFF2-40B4-BE49-F238E27FC236}">
                  <a16:creationId xmlns:a16="http://schemas.microsoft.com/office/drawing/2014/main" id="{5AE69EF3-BF79-4DEB-BA44-404859703DB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3" name="Rectangle 5">
              <a:extLst>
                <a:ext uri="{FF2B5EF4-FFF2-40B4-BE49-F238E27FC236}">
                  <a16:creationId xmlns:a16="http://schemas.microsoft.com/office/drawing/2014/main" id="{E68A1DFB-D603-48A0-9074-EB2F8521F8C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4" name="Freeform 6">
              <a:extLst>
                <a:ext uri="{FF2B5EF4-FFF2-40B4-BE49-F238E27FC236}">
                  <a16:creationId xmlns:a16="http://schemas.microsoft.com/office/drawing/2014/main" id="{528F5BB6-69A3-4218-9D00-7049839134F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5" name="Rectangle 7">
              <a:extLst>
                <a:ext uri="{FF2B5EF4-FFF2-40B4-BE49-F238E27FC236}">
                  <a16:creationId xmlns:a16="http://schemas.microsoft.com/office/drawing/2014/main" id="{8D9D8D66-135A-42D1-8406-97E4FB85250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6" name="Rectangle 8">
              <a:extLst>
                <a:ext uri="{FF2B5EF4-FFF2-40B4-BE49-F238E27FC236}">
                  <a16:creationId xmlns:a16="http://schemas.microsoft.com/office/drawing/2014/main" id="{FC8060AA-5BA2-41C6-87FF-F562959F10F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7" name="Rectangle 9">
              <a:extLst>
                <a:ext uri="{FF2B5EF4-FFF2-40B4-BE49-F238E27FC236}">
                  <a16:creationId xmlns:a16="http://schemas.microsoft.com/office/drawing/2014/main" id="{F997A1B5-1196-4421-A28E-82240E0AF39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8" name="Rectangle 10">
              <a:extLst>
                <a:ext uri="{FF2B5EF4-FFF2-40B4-BE49-F238E27FC236}">
                  <a16:creationId xmlns:a16="http://schemas.microsoft.com/office/drawing/2014/main" id="{BAD1FAC1-B2C7-4175-8DDF-F95F44F87A8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299" name="Rectangle 11">
              <a:extLst>
                <a:ext uri="{FF2B5EF4-FFF2-40B4-BE49-F238E27FC236}">
                  <a16:creationId xmlns:a16="http://schemas.microsoft.com/office/drawing/2014/main" id="{10CAF58B-1E03-4E06-B4FD-51B837EED48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0" name="Freeform 12">
              <a:extLst>
                <a:ext uri="{FF2B5EF4-FFF2-40B4-BE49-F238E27FC236}">
                  <a16:creationId xmlns:a16="http://schemas.microsoft.com/office/drawing/2014/main" id="{B85A0979-4E78-483A-87DE-EEF7EA2ADCC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1" name="Freeform 13">
              <a:extLst>
                <a:ext uri="{FF2B5EF4-FFF2-40B4-BE49-F238E27FC236}">
                  <a16:creationId xmlns:a16="http://schemas.microsoft.com/office/drawing/2014/main" id="{75C930A0-0CB9-4B92-BEC0-A3D2CD473A9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2" name="Freeform 14">
              <a:extLst>
                <a:ext uri="{FF2B5EF4-FFF2-40B4-BE49-F238E27FC236}">
                  <a16:creationId xmlns:a16="http://schemas.microsoft.com/office/drawing/2014/main" id="{2440293A-385C-4F44-993C-5D829B57B82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3" name="Freeform 15">
              <a:extLst>
                <a:ext uri="{FF2B5EF4-FFF2-40B4-BE49-F238E27FC236}">
                  <a16:creationId xmlns:a16="http://schemas.microsoft.com/office/drawing/2014/main" id="{BB0D64E2-36BA-458C-83FE-2983D1E1DAE2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4" name="Freeform 16">
              <a:extLst>
                <a:ext uri="{FF2B5EF4-FFF2-40B4-BE49-F238E27FC236}">
                  <a16:creationId xmlns:a16="http://schemas.microsoft.com/office/drawing/2014/main" id="{47D14C16-7C9C-4E8F-B223-D239D79A45C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5" name="Freeform 17">
              <a:extLst>
                <a:ext uri="{FF2B5EF4-FFF2-40B4-BE49-F238E27FC236}">
                  <a16:creationId xmlns:a16="http://schemas.microsoft.com/office/drawing/2014/main" id="{F1536BD5-80B4-4659-9D98-5A314D6A6D2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6" name="Freeform 18">
              <a:extLst>
                <a:ext uri="{FF2B5EF4-FFF2-40B4-BE49-F238E27FC236}">
                  <a16:creationId xmlns:a16="http://schemas.microsoft.com/office/drawing/2014/main" id="{1E336DAC-56BE-4C13-B389-567DB3E3F53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7" name="Freeform 19">
              <a:extLst>
                <a:ext uri="{FF2B5EF4-FFF2-40B4-BE49-F238E27FC236}">
                  <a16:creationId xmlns:a16="http://schemas.microsoft.com/office/drawing/2014/main" id="{79801A9F-1565-4C5F-A019-9BD14C1355A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8" name="Freeform 20">
              <a:extLst>
                <a:ext uri="{FF2B5EF4-FFF2-40B4-BE49-F238E27FC236}">
                  <a16:creationId xmlns:a16="http://schemas.microsoft.com/office/drawing/2014/main" id="{A7B5B1CB-0A63-4FFF-92BA-2CDCBB14BD8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09" name="Freeform 21">
              <a:extLst>
                <a:ext uri="{FF2B5EF4-FFF2-40B4-BE49-F238E27FC236}">
                  <a16:creationId xmlns:a16="http://schemas.microsoft.com/office/drawing/2014/main" id="{08DB5D93-66F9-43A1-8146-D385C37D6A6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0" name="Freeform 22">
              <a:extLst>
                <a:ext uri="{FF2B5EF4-FFF2-40B4-BE49-F238E27FC236}">
                  <a16:creationId xmlns:a16="http://schemas.microsoft.com/office/drawing/2014/main" id="{F3EA44F6-BC56-4545-8969-24CFCC10A4D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1" name="Freeform 23">
              <a:extLst>
                <a:ext uri="{FF2B5EF4-FFF2-40B4-BE49-F238E27FC236}">
                  <a16:creationId xmlns:a16="http://schemas.microsoft.com/office/drawing/2014/main" id="{FB77F13C-9477-457C-8994-16CFA860475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2" name="Freeform 24">
              <a:extLst>
                <a:ext uri="{FF2B5EF4-FFF2-40B4-BE49-F238E27FC236}">
                  <a16:creationId xmlns:a16="http://schemas.microsoft.com/office/drawing/2014/main" id="{75E4EC5E-9B48-42E4-B834-F1624E2610E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3" name="Freeform 25">
              <a:extLst>
                <a:ext uri="{FF2B5EF4-FFF2-40B4-BE49-F238E27FC236}">
                  <a16:creationId xmlns:a16="http://schemas.microsoft.com/office/drawing/2014/main" id="{EAF91460-36AE-4BC6-AB4D-4863CFF30BC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4" name="Freeform 26">
              <a:extLst>
                <a:ext uri="{FF2B5EF4-FFF2-40B4-BE49-F238E27FC236}">
                  <a16:creationId xmlns:a16="http://schemas.microsoft.com/office/drawing/2014/main" id="{D087E650-E02B-453E-A52B-ED837EA81D3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5" name="Oval 27">
              <a:extLst>
                <a:ext uri="{FF2B5EF4-FFF2-40B4-BE49-F238E27FC236}">
                  <a16:creationId xmlns:a16="http://schemas.microsoft.com/office/drawing/2014/main" id="{4BA225C1-13E9-45EF-8023-CEF61D1A515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6" name="Oval 28">
              <a:extLst>
                <a:ext uri="{FF2B5EF4-FFF2-40B4-BE49-F238E27FC236}">
                  <a16:creationId xmlns:a16="http://schemas.microsoft.com/office/drawing/2014/main" id="{E6C2D5A3-0E3C-431D-BC20-53D7B3AB91B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7" name="Oval 29">
              <a:extLst>
                <a:ext uri="{FF2B5EF4-FFF2-40B4-BE49-F238E27FC236}">
                  <a16:creationId xmlns:a16="http://schemas.microsoft.com/office/drawing/2014/main" id="{EFE84727-7F9B-4CE1-BE41-A63FA71F803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8" name="Freeform 30">
              <a:extLst>
                <a:ext uri="{FF2B5EF4-FFF2-40B4-BE49-F238E27FC236}">
                  <a16:creationId xmlns:a16="http://schemas.microsoft.com/office/drawing/2014/main" id="{CB791DBF-8B45-48A5-87BA-362345A9F35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19" name="Freeform 31">
              <a:extLst>
                <a:ext uri="{FF2B5EF4-FFF2-40B4-BE49-F238E27FC236}">
                  <a16:creationId xmlns:a16="http://schemas.microsoft.com/office/drawing/2014/main" id="{D26419A8-0731-43D7-B217-1B19FE12B67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0" name="Rectangle 32">
              <a:extLst>
                <a:ext uri="{FF2B5EF4-FFF2-40B4-BE49-F238E27FC236}">
                  <a16:creationId xmlns:a16="http://schemas.microsoft.com/office/drawing/2014/main" id="{27DA8B20-D30A-4225-9BDA-3FC8F025E38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1" name="Rectangle 33">
              <a:extLst>
                <a:ext uri="{FF2B5EF4-FFF2-40B4-BE49-F238E27FC236}">
                  <a16:creationId xmlns:a16="http://schemas.microsoft.com/office/drawing/2014/main" id="{66C305B7-850B-43D8-9311-19AD015151B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2" name="AutoShape 34">
              <a:extLst>
                <a:ext uri="{FF2B5EF4-FFF2-40B4-BE49-F238E27FC236}">
                  <a16:creationId xmlns:a16="http://schemas.microsoft.com/office/drawing/2014/main" id="{991128A7-3F80-4E10-8361-702BAABF988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3" name="Freeform 35">
              <a:extLst>
                <a:ext uri="{FF2B5EF4-FFF2-40B4-BE49-F238E27FC236}">
                  <a16:creationId xmlns:a16="http://schemas.microsoft.com/office/drawing/2014/main" id="{5E73D932-8CCA-4161-91B3-590062682A1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4" name="Freeform 36">
              <a:extLst>
                <a:ext uri="{FF2B5EF4-FFF2-40B4-BE49-F238E27FC236}">
                  <a16:creationId xmlns:a16="http://schemas.microsoft.com/office/drawing/2014/main" id="{0F6B111E-558A-4CE6-B90F-78F56169B233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2325" name="Rectangle 37">
            <a:extLst>
              <a:ext uri="{FF2B5EF4-FFF2-40B4-BE49-F238E27FC236}">
                <a16:creationId xmlns:a16="http://schemas.microsoft.com/office/drawing/2014/main" id="{12F99CDA-AADE-4F7A-8C3A-DE3FFD67C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2326" name="Rectangle 38">
            <a:extLst>
              <a:ext uri="{FF2B5EF4-FFF2-40B4-BE49-F238E27FC236}">
                <a16:creationId xmlns:a16="http://schemas.microsoft.com/office/drawing/2014/main" id="{132E7996-0CE0-4C9B-A2CE-1BC8AA3B5B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2327" name="Rectangle 39">
            <a:extLst>
              <a:ext uri="{FF2B5EF4-FFF2-40B4-BE49-F238E27FC236}">
                <a16:creationId xmlns:a16="http://schemas.microsoft.com/office/drawing/2014/main" id="{9D7CC5B5-AC04-49B7-BD74-831301AB55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12328" name="Rectangle 40">
            <a:extLst>
              <a:ext uri="{FF2B5EF4-FFF2-40B4-BE49-F238E27FC236}">
                <a16:creationId xmlns:a16="http://schemas.microsoft.com/office/drawing/2014/main" id="{B289A93F-4593-47F9-8B31-E89F8F6E94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sl-SI" altLang="sl-SI"/>
          </a:p>
        </p:txBody>
      </p:sp>
      <p:sp>
        <p:nvSpPr>
          <p:cNvPr id="12329" name="Rectangle 41">
            <a:extLst>
              <a:ext uri="{FF2B5EF4-FFF2-40B4-BE49-F238E27FC236}">
                <a16:creationId xmlns:a16="http://schemas.microsoft.com/office/drawing/2014/main" id="{E846F18D-B2C3-454A-9E26-7288044A5A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DC24B5-E14E-485E-ABBF-1A815DEE2C83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ZA&#268;ETNA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00B27C2-32B5-4AB3-8399-FA2CC00D1A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 b="1" i="1">
                <a:solidFill>
                  <a:srgbClr val="FF0000"/>
                </a:solidFill>
              </a:rPr>
              <a:t>TOPLOTNE IZOLACIJE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E24E6F6-F66C-42C9-B402-89C8FDCBA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200" b="1" i="1"/>
              <a:t>Razlika med strojnimi in ročno nanesenimi ometi </a:t>
            </a:r>
            <a:br>
              <a:rPr lang="sl-SI" altLang="sl-SI" sz="3200"/>
            </a:br>
            <a:endParaRPr lang="sl-SI" altLang="sl-SI" sz="32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1DC5758-A5E0-4E0A-B7AB-358D5BFDBD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Malta ali lepilo se pri ročno nanesenih ometih nanaša z lopatico ali zidarsko žlico v dveh slojih. </a:t>
            </a:r>
          </a:p>
          <a:p>
            <a:r>
              <a:rPr lang="sl-SI" altLang="sl-SI"/>
              <a:t>Ročno nanesene omete izvajajo pleskarji, strojne pa zidarji. Končni videz fasade ni odvisen od načina nanašanja ometa, ampak od izvedbe in izbire zaključnega sloja fasadnega ometa.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49D872A-A3EC-4654-853F-7A5065E8A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 b="1" i="1"/>
              <a:t>Fasadne obloge</a:t>
            </a:r>
            <a:br>
              <a:rPr lang="sl-SI" altLang="sl-SI" sz="4000" b="1" i="1"/>
            </a:br>
            <a:endParaRPr lang="sl-SI" altLang="sl-SI" sz="4000" b="1" i="1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3AC7F60-EF84-459E-AEB0-DC80861AA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Fasadna obloga je zunanja plast fasadnega ovoja, ki steno predvsem ščiti pred vplivi iz okolja – prevzame mehanske in temperaturne obremenitve, ščiti spodnje plasti pred vetrom in požarom, neugodnim vremenom ipd. </a:t>
            </a:r>
          </a:p>
        </p:txBody>
      </p:sp>
      <p:pic>
        <p:nvPicPr>
          <p:cNvPr id="22532" name="Picture 4" descr="02">
            <a:extLst>
              <a:ext uri="{FF2B5EF4-FFF2-40B4-BE49-F238E27FC236}">
                <a16:creationId xmlns:a16="http://schemas.microsoft.com/office/drawing/2014/main" id="{22FB27D8-49F9-43E5-92D3-E710BCB4D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221163"/>
            <a:ext cx="2540000" cy="229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0CB709F-F8E1-4FEE-86A5-D4D7FCD77D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i="1">
                <a:hlinkClick r:id="rId2" action="ppaction://hlinkpres?slideindex=1&amp;slidetitle="/>
              </a:rPr>
              <a:t>Steklene fasade</a:t>
            </a:r>
            <a:r>
              <a:rPr lang="sl-SI" altLang="sl-SI">
                <a:hlinkClick r:id="rId2" action="ppaction://hlinkpres?slideindex=1&amp;slidetitle="/>
              </a:rPr>
              <a:t> </a:t>
            </a:r>
            <a:endParaRPr lang="sl-SI" altLang="sl-SI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596080A-8637-4BBF-A9BE-80683BE225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Steklo je gradivo, ki omogoča oblikovanje prosojnih in prozornih fasad in s tem prehod sončne energije v prostor, hkrati pa tudi toplote iz prostora. </a:t>
            </a:r>
          </a:p>
          <a:p>
            <a:endParaRPr lang="sl-SI" altLang="sl-SI"/>
          </a:p>
        </p:txBody>
      </p:sp>
      <p:pic>
        <p:nvPicPr>
          <p:cNvPr id="23556" name="Picture 4" descr="08">
            <a:extLst>
              <a:ext uri="{FF2B5EF4-FFF2-40B4-BE49-F238E27FC236}">
                <a16:creationId xmlns:a16="http://schemas.microsoft.com/office/drawing/2014/main" id="{CE98074B-EDB4-4457-9720-1D106F983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860800"/>
            <a:ext cx="27559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57E0FCD-B699-4F19-9404-4C3EB548C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 b="1" i="1"/>
              <a:t>Toplotnoizolacijska gradiva</a:t>
            </a:r>
            <a:br>
              <a:rPr lang="sl-SI" altLang="sl-SI" sz="4000"/>
            </a:br>
            <a:endParaRPr lang="sl-SI" altLang="sl-SI" sz="40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C0BE20E-AD79-468C-BF25-6629A9C8F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 b="1"/>
              <a:t>Toplotno izoliranje je najpomembnejša naloga fasadnega ovoja </a:t>
            </a:r>
          </a:p>
          <a:p>
            <a:r>
              <a:rPr lang="sl-SI" altLang="sl-SI" sz="2800" b="1"/>
              <a:t>Z vgradnjo toplotne izolacije se toplotne potrebe zgradbe precej zmanjšajo </a:t>
            </a:r>
          </a:p>
          <a:p>
            <a:r>
              <a:rPr lang="sl-SI" altLang="sl-SI" sz="2800" b="1"/>
              <a:t>Danes najpogosteje uporabljamo umetna toplotnoizolacijska gradiva, uveljavljajo pa se tudi naravne toplotne izolacije.</a:t>
            </a:r>
            <a:r>
              <a:rPr lang="sl-SI" altLang="sl-SI" sz="2800"/>
              <a:t> </a:t>
            </a:r>
          </a:p>
        </p:txBody>
      </p:sp>
      <p:pic>
        <p:nvPicPr>
          <p:cNvPr id="3076" name="Picture 4" descr="10">
            <a:extLst>
              <a:ext uri="{FF2B5EF4-FFF2-40B4-BE49-F238E27FC236}">
                <a16:creationId xmlns:a16="http://schemas.microsoft.com/office/drawing/2014/main" id="{3DDD750E-DC9B-49DF-8E8F-2B832D3CE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797425"/>
            <a:ext cx="2952750" cy="199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A675477-2992-4DC3-8675-6CA817ED3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200" b="1" i="1"/>
              <a:t>Tankoslojna lamelna fasada z lamelami</a:t>
            </a:r>
            <a:br>
              <a:rPr lang="sl-SI" altLang="sl-SI" sz="3200"/>
            </a:br>
            <a:endParaRPr lang="sl-SI" altLang="sl-SI" sz="32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434F031-DEE1-4A77-8CE1-1E6217BD1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Paroprepustnost, negorljivost, kemijska odpornost in dimenzijska stabilnost so le štiri najpomembnejše zahteve za toplotno izolacijo pri izdelavi fasad sodobnih - trajnostnih stavb. </a:t>
            </a:r>
          </a:p>
          <a:p>
            <a:r>
              <a:rPr lang="sl-SI" altLang="sl-SI"/>
              <a:t>Fasadna izolacijska lamela TERVOL® FP-PL je namenjena izolaciji zunanjih sten po sistemu tankoslojne kontaktne fasade </a:t>
            </a:r>
          </a:p>
          <a:p>
            <a:endParaRPr lang="sl-SI" altLang="sl-SI"/>
          </a:p>
        </p:txBody>
      </p:sp>
      <p:pic>
        <p:nvPicPr>
          <p:cNvPr id="11268" name="Picture 4" descr="11">
            <a:extLst>
              <a:ext uri="{FF2B5EF4-FFF2-40B4-BE49-F238E27FC236}">
                <a16:creationId xmlns:a16="http://schemas.microsoft.com/office/drawing/2014/main" id="{0E6738ED-3CEE-4290-8726-50685EEE4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661025"/>
            <a:ext cx="2925762" cy="119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C2330E3-6505-4301-89F1-83B306713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 b="1" i="1"/>
              <a:t>Izolacijski materiali Isover</a:t>
            </a:r>
            <a:br>
              <a:rPr lang="sl-SI" altLang="sl-SI" sz="3600"/>
            </a:br>
            <a:endParaRPr lang="sl-SI" altLang="sl-SI" sz="360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5C83431-57F3-417A-B61B-B5B7CED933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Izolacijski material Isover je izdelan iz surovin, ki so okolju prijazne. </a:t>
            </a:r>
          </a:p>
          <a:p>
            <a:r>
              <a:rPr lang="sl-SI" altLang="sl-SI" sz="2800"/>
              <a:t>Vsebuje več kot 85-odstotkov kakovostnega odpadnega stekla in kremenčev pesek, ki ga je v naravi v izobilju </a:t>
            </a:r>
          </a:p>
          <a:p>
            <a:r>
              <a:rPr lang="sl-SI" altLang="sl-SI" sz="2800"/>
              <a:t>Varuje naravne vire in ščiti naše življenjske prostore ter s svojimi sistemi in rešitvami skrbi za kar največje udobje bivanja. </a:t>
            </a:r>
            <a:br>
              <a:rPr lang="sl-SI" altLang="sl-SI" sz="2800"/>
            </a:br>
            <a:endParaRPr lang="sl-SI" altLang="sl-SI" sz="2800"/>
          </a:p>
        </p:txBody>
      </p:sp>
      <p:pic>
        <p:nvPicPr>
          <p:cNvPr id="15364" name="Picture 4" descr="14">
            <a:extLst>
              <a:ext uri="{FF2B5EF4-FFF2-40B4-BE49-F238E27FC236}">
                <a16:creationId xmlns:a16="http://schemas.microsoft.com/office/drawing/2014/main" id="{B481C71B-2C2E-4BA0-B9DB-01CEB035C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941888"/>
            <a:ext cx="1514475" cy="177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3024B8C-2B4E-438D-AFF8-3A8391B8D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2800" b="1" i="1"/>
              <a:t>Mansarda, hladna brez klima naprav - topla brez ogrevanja</a:t>
            </a:r>
            <a:br>
              <a:rPr lang="sl-SI" altLang="sl-SI" sz="2800"/>
            </a:br>
            <a:endParaRPr lang="sl-SI" altLang="sl-SI" sz="28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1DEA9CC-96D4-472F-9F1F-7104D0734B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V razvitem svetu že desetletja uporabljajo naravne ekološke materiale na osnovi lesa </a:t>
            </a:r>
          </a:p>
          <a:p>
            <a:r>
              <a:rPr lang="sl-SI" altLang="sl-SI" sz="2800"/>
              <a:t>Agepan in celulozna izolacija Trendisol) izredno dober toplotni izolator </a:t>
            </a:r>
          </a:p>
          <a:p>
            <a:r>
              <a:rPr lang="sl-SI" altLang="sl-SI" sz="2800"/>
              <a:t>zjutraj zbudimo pri enaki temperaturi, tudi če ponoči ne ogrevamo. </a:t>
            </a:r>
          </a:p>
        </p:txBody>
      </p:sp>
      <p:pic>
        <p:nvPicPr>
          <p:cNvPr id="16388" name="Picture 4" descr="13">
            <a:extLst>
              <a:ext uri="{FF2B5EF4-FFF2-40B4-BE49-F238E27FC236}">
                <a16:creationId xmlns:a16="http://schemas.microsoft.com/office/drawing/2014/main" id="{C573257D-4B2D-4D27-A729-6028B9712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149725"/>
            <a:ext cx="25400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B089174-EA60-4B20-83AF-C12794DF3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2800" b="1" i="1"/>
              <a:t>Krediti Ekološkega sklada kot pomoč pri gradnji in obnovi</a:t>
            </a:r>
            <a:r>
              <a:rPr lang="sl-SI" altLang="sl-SI" sz="4000"/>
              <a:t>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FFE211F-3F89-4CE7-9617-6903A7F72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Za lažjo izvedbo nekaterih ukrepov so gospodinjstvom v Sloveniji dostopne različne finančne spodbude. </a:t>
            </a:r>
          </a:p>
        </p:txBody>
      </p:sp>
      <p:pic>
        <p:nvPicPr>
          <p:cNvPr id="17412" name="Picture 4" descr="Isover_009">
            <a:extLst>
              <a:ext uri="{FF2B5EF4-FFF2-40B4-BE49-F238E27FC236}">
                <a16:creationId xmlns:a16="http://schemas.microsoft.com/office/drawing/2014/main" id="{FF7B0A24-0CB3-4FCA-9B0D-DDBF35D5B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357563"/>
            <a:ext cx="4249737" cy="271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AEE9148B-92AA-4EF8-9179-B1445DC53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0212"/>
          </a:xfrm>
        </p:spPr>
        <p:txBody>
          <a:bodyPr/>
          <a:lstStyle/>
          <a:p>
            <a:r>
              <a:rPr lang="sl-SI" altLang="sl-SI"/>
              <a:t>Zmanjšanje toplotnih izgub pri obnovi obstoječih stanovanjskih objektov ali pri novogradnji, ki vključuje nakup in vgradnjo novih energetsko varčnih oken in izboljšanje toplotne zaščite zunanje lupine (fasada, streha). </a:t>
            </a:r>
          </a:p>
        </p:txBody>
      </p:sp>
      <p:pic>
        <p:nvPicPr>
          <p:cNvPr id="18436" name="Picture 4" descr="daemen_anl3_220x220">
            <a:extLst>
              <a:ext uri="{FF2B5EF4-FFF2-40B4-BE49-F238E27FC236}">
                <a16:creationId xmlns:a16="http://schemas.microsoft.com/office/drawing/2014/main" id="{6C9C2A3C-05BC-45B6-A43E-290953CB3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3644900"/>
            <a:ext cx="3744913" cy="280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21E3DA5-4426-44AB-903C-1FEF1BD42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 b="1" i="1"/>
              <a:t>Zunanji ometi</a:t>
            </a:r>
            <a:br>
              <a:rPr lang="sl-SI" altLang="sl-SI" sz="3600"/>
            </a:br>
            <a:r>
              <a:rPr lang="sl-SI" altLang="sl-SI" sz="4000"/>
              <a:t> 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830BDFE-3A23-409D-8058-27D547C4D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Zunanji ometi so nanosi maltne mešanice iz zmesi peska, veziva in vode, ki ščitijo zidne konstrukcije pred zunanjimi vplivi, kakor so veter, padavine, vlaga, zmrzal, sončno sevanje itd. </a:t>
            </a:r>
          </a:p>
        </p:txBody>
      </p:sp>
      <p:pic>
        <p:nvPicPr>
          <p:cNvPr id="19460" name="Picture 4" descr="04">
            <a:extLst>
              <a:ext uri="{FF2B5EF4-FFF2-40B4-BE49-F238E27FC236}">
                <a16:creationId xmlns:a16="http://schemas.microsoft.com/office/drawing/2014/main" id="{27F120B8-72C8-4A68-9ABB-12608D48C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733800"/>
            <a:ext cx="25400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54CBBB94-9365-46C8-8E55-F78234C3F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10212"/>
          </a:xfrm>
        </p:spPr>
        <p:txBody>
          <a:bodyPr/>
          <a:lstStyle/>
          <a:p>
            <a:r>
              <a:rPr lang="sl-SI" altLang="sl-SI"/>
              <a:t>Če se  ometu dodajo kroglice polistirena ali perlita, nastane toplotnoizolacijski omet</a:t>
            </a:r>
          </a:p>
          <a:p>
            <a:r>
              <a:rPr lang="sl-SI" altLang="sl-SI"/>
              <a:t>Obstajajo tankoslojni ometi, primerni za nanos na zelo gladke podlage, in navadni enoslojni ometi. </a:t>
            </a:r>
          </a:p>
        </p:txBody>
      </p:sp>
      <p:pic>
        <p:nvPicPr>
          <p:cNvPr id="20484" name="Picture 4" descr="Schnittbild_Minopor">
            <a:extLst>
              <a:ext uri="{FF2B5EF4-FFF2-40B4-BE49-F238E27FC236}">
                <a16:creationId xmlns:a16="http://schemas.microsoft.com/office/drawing/2014/main" id="{CEA9515D-007B-49DE-8770-E897F5FF7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13100"/>
            <a:ext cx="2519363" cy="251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ilanca">
  <a:themeElements>
    <a:clrScheme name="Bilanca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ilanca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ilanca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lanca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424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Bilanca</vt:lpstr>
      <vt:lpstr>TOPLOTNE IZOLACIJE</vt:lpstr>
      <vt:lpstr>Toplotnoizolacijska gradiva </vt:lpstr>
      <vt:lpstr>Tankoslojna lamelna fasada z lamelami </vt:lpstr>
      <vt:lpstr>Izolacijski materiali Isover </vt:lpstr>
      <vt:lpstr>Mansarda, hladna brez klima naprav - topla brez ogrevanja </vt:lpstr>
      <vt:lpstr>Krediti Ekološkega sklada kot pomoč pri gradnji in obnovi </vt:lpstr>
      <vt:lpstr>PowerPoint Presentation</vt:lpstr>
      <vt:lpstr>Zunanji ometi   </vt:lpstr>
      <vt:lpstr>PowerPoint Presentation</vt:lpstr>
      <vt:lpstr>Razlika med strojnimi in ročno nanesenimi ometi  </vt:lpstr>
      <vt:lpstr>Fasadne obloge </vt:lpstr>
      <vt:lpstr>Steklene fasade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2019-06-03T09:12:16Z</dcterms:created>
  <dcterms:modified xsi:type="dcterms:W3CDTF">2019-06-03T09:12:17Z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