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C3B59DC6-5C0A-4658-AE96-C0CB11FD65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2927E0EA-DA52-4923-B96E-BBB79439A5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AB9F4C-8AA3-44FF-937E-0690A87CB04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4AFBB706-97E4-4A06-B1B1-7AD8F12EDD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B129A3A2-A071-4177-AF62-D7ABBA444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1D0BF97B-2B3F-45D0-888B-F28ECBEC3A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54849367-99DF-4D92-878F-8EA0235EF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0FE8B95-C6C6-46D0-BA21-059BF3AD8C8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stranske slike 1">
            <a:extLst>
              <a:ext uri="{FF2B5EF4-FFF2-40B4-BE49-F238E27FC236}">
                <a16:creationId xmlns:a16="http://schemas.microsoft.com/office/drawing/2014/main" id="{9AE030D9-9F49-4577-BC07-EDFBC1B1E9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Ograda opomb 2">
            <a:extLst>
              <a:ext uri="{FF2B5EF4-FFF2-40B4-BE49-F238E27FC236}">
                <a16:creationId xmlns:a16="http://schemas.microsoft.com/office/drawing/2014/main" id="{2A34DA86-E0AF-4E59-94B5-1D5C3B7CC9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0244" name="Ograda številke diapozitiva 3">
            <a:extLst>
              <a:ext uri="{FF2B5EF4-FFF2-40B4-BE49-F238E27FC236}">
                <a16:creationId xmlns:a16="http://schemas.microsoft.com/office/drawing/2014/main" id="{A7C278F3-076A-4BA1-959B-795004C1F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A97C9A7-B4B8-4C80-8B7A-21EAE0DD61F4}" type="slidenum">
              <a:rPr lang="sl-SI" altLang="sl-SI">
                <a:latin typeface="Calibri" panose="020F0502020204030204" pitchFamily="34" charset="0"/>
              </a:rPr>
              <a:pPr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17DC90F6-8153-4E13-8284-C33C655AE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E19D-78BA-4937-868A-3E189ADB3A1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515DBD40-AB5C-45D3-A959-7C0F8D85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53D287CA-22DD-47B8-858D-667E06C1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85CB7-B436-436E-9989-D24F1824AA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403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A61AAA1F-8C13-49C8-8688-C21ABE7F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8CAC4-D351-4B08-80C1-040832A12CE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74C7A15A-7185-483D-AE53-5477BBAE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B265D64E-6D87-480E-B382-B832791C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76395-E230-457B-8CA1-2AE92C083D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806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2A3E5C75-3CB6-4CF6-97F8-74C8FAF5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FB05-9C36-41B1-932F-CE5B0529D37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50F043FC-40C2-4417-B93C-AF1230820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F74A885D-45F0-444D-AF48-7D6ECFCD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BFAFA-D29A-4DC2-A734-29A80946B1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432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66FC406B-66AF-4EB2-8C5F-DA218797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477D3-0F7A-40C4-8686-B63752EC882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3D11BBA5-8AD3-4BEC-84E3-E9A735D6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AD1BD5F3-D2A7-4FCE-80B6-FC6CC190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5082D-09C3-4993-82C5-604605459E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947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CE7F57F-EA42-4186-87C2-F341EB2A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B10A-4142-4077-9732-3E4978B733D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20964E4-F1FE-409A-9503-3418E7BF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24CBE1D-9690-4187-8966-1A4B5AA4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34E35-E384-4CAF-B8EC-B866A57407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5743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A28548AF-9795-4E60-8887-19595C58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B04B-4126-4791-A218-CA969CA8B79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FA5E9A50-D307-4B70-BDF9-CB23ED73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6CB240DD-85E7-4952-8203-BB554F9D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8F5C8-B20B-415F-9EE9-4A3E136D5B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701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D18C2EFE-FECA-4429-8FB8-E79BA222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B407D-1395-4B8F-B817-C2AE38F9D1F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9C4027C1-5104-433F-B1A7-2DC127A0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B993FCC0-E540-4B1C-B987-4A73A7CE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40FBA-8DE1-41C7-A904-A06F710D21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673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8059EB91-84A0-478C-8A37-922F1A1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4AA2-07DB-4150-877B-F3811BE949A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D4176396-242F-4FF4-807E-DB12F2BD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D5933411-2F45-4EFE-8290-8B472565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24108-D845-4AE9-B1BD-393596778D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396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66E55C5D-CEB9-4938-A702-1B531D4E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3B42-16AE-474C-8384-6263C4008D0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D176ACD3-DD55-4CE4-9374-E1A03738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8C59CBFF-C6C4-4996-8A42-A4418586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D0AD4-1E66-4645-96EA-4AE535A1EF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429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543A27D8-1427-48C3-A3CA-261D0F37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2938-554D-41DB-9896-C4D551621AD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E0C54133-DAC0-40AF-8724-09DB3150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E1C4FC92-4CC3-4EE6-89AD-5493C800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3C662-DCFC-4350-9C7A-7EB64C9BAD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848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E95AC85C-703B-4EF8-B34D-1BBEA4B6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475FA-C59E-45E1-8F8C-94DBAE585E7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09967951-12C7-4CDF-B2F4-C33BFF9B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FF1D2AB3-3818-46F4-B9B1-5D3A0E07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5274F-9E0D-401A-976D-52B2E0DA19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8020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09DA3B30-CD5F-4B8A-8D6D-2C5DF2FE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7" name="Ograda besedila 12">
            <a:extLst>
              <a:ext uri="{FF2B5EF4-FFF2-40B4-BE49-F238E27FC236}">
                <a16:creationId xmlns:a16="http://schemas.microsoft.com/office/drawing/2014/main" id="{E745A13C-FD4D-4231-B5C2-39E8BBF9B9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0E77164F-56C5-4335-B483-CDC2F9A15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AE21CD-F7AC-426D-9F2D-1DCBBCA018F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081D77B2-E8C3-414C-9C85-4C085A048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91E5BDAC-B554-43B1-8AC3-8189B8255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C5DF807C-5413-4657-B1E1-DFF8B1EE3A7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://www.youtube.com/watch?v=WABTM65c6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0.tqn.com/d/space/1/0/u/7/1/8.jpg">
            <a:extLst>
              <a:ext uri="{FF2B5EF4-FFF2-40B4-BE49-F238E27FC236}">
                <a16:creationId xmlns:a16="http://schemas.microsoft.com/office/drawing/2014/main" id="{EB19BFDF-0741-428F-80BB-4BFFEA42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7503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41EF735-81A6-4A30-9ED1-F46B03D3952C}"/>
              </a:ext>
            </a:extLst>
          </p:cNvPr>
          <p:cNvSpPr txBox="1"/>
          <p:nvPr/>
        </p:nvSpPr>
        <p:spPr>
          <a:xfrm>
            <a:off x="428625" y="0"/>
            <a:ext cx="936625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+mn-cs"/>
              </a:rPr>
              <a:t>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+mn-cs"/>
              </a:rPr>
              <a:t>E S O 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+mn-cs"/>
              </a:rPr>
              <a:t> J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+mn-cs"/>
              </a:rPr>
              <a:t>S K 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47539FA3-EDD4-4886-B7AA-8C76C02AE6ED}"/>
              </a:ext>
            </a:extLst>
          </p:cNvPr>
          <p:cNvSpPr txBox="1"/>
          <p:nvPr/>
        </p:nvSpPr>
        <p:spPr>
          <a:xfrm>
            <a:off x="7929563" y="500063"/>
            <a:ext cx="571500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+mn-cs"/>
              </a:rPr>
              <a:t>0BLEKA</a:t>
            </a: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lak 6">
            <a:extLst>
              <a:ext uri="{FF2B5EF4-FFF2-40B4-BE49-F238E27FC236}">
                <a16:creationId xmlns:a16="http://schemas.microsoft.com/office/drawing/2014/main" id="{856DF5BC-B7C4-45FA-9FCC-662E48FD6925}"/>
              </a:ext>
            </a:extLst>
          </p:cNvPr>
          <p:cNvSpPr/>
          <p:nvPr/>
        </p:nvSpPr>
        <p:spPr>
          <a:xfrm>
            <a:off x="0" y="0"/>
            <a:ext cx="7000875" cy="2214563"/>
          </a:xfrm>
          <a:prstGeom prst="cloudCallout">
            <a:avLst>
              <a:gd name="adj1" fmla="val -22153"/>
              <a:gd name="adj2" fmla="val 607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2F8384F-5197-4737-B707-4077237FBD04}"/>
              </a:ext>
            </a:extLst>
          </p:cNvPr>
          <p:cNvSpPr txBox="1"/>
          <p:nvPr/>
        </p:nvSpPr>
        <p:spPr>
          <a:xfrm>
            <a:off x="1000125" y="428625"/>
            <a:ext cx="51435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+mn-lt"/>
                <a:cs typeface="+mn-cs"/>
              </a:rPr>
              <a:t>~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Ena izmed najpomembnejših stvari za potovanje v vesolje je vesoljska obleka. Z njo se astronavt prilagodi razmeram v vesolju </a:t>
            </a:r>
            <a:r>
              <a:rPr lang="sl-SI" sz="2400" dirty="0">
                <a:latin typeface="+mn-lt"/>
                <a:cs typeface="+mn-cs"/>
              </a:rPr>
              <a:t>razmeram v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B012A19-FCD1-4FB6-923B-6E2BCE34955E}"/>
              </a:ext>
            </a:extLst>
          </p:cNvPr>
          <p:cNvSpPr txBox="1"/>
          <p:nvPr/>
        </p:nvSpPr>
        <p:spPr>
          <a:xfrm>
            <a:off x="1571625" y="3500438"/>
            <a:ext cx="6500813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~ Obleke so narejene iz  odporne in lahke tkanine ,ki jih varuje pred  udarci, sevanjem, ekstremnimi temperaturami (</a:t>
            </a:r>
            <a:r>
              <a:rPr lang="sl-SI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120°C na svetlobi, -156°C v senci</a:t>
            </a:r>
            <a:r>
              <a:rPr lang="sl-SI" sz="2800" dirty="0">
                <a:latin typeface="+mn-lt"/>
                <a:cs typeface="+mn-cs"/>
              </a:rPr>
              <a:t>) ter drugimi nevarnostmi. Brez obleke bi preživeli le nekaj sekund.</a:t>
            </a:r>
          </a:p>
        </p:txBody>
      </p:sp>
      <p:pic>
        <p:nvPicPr>
          <p:cNvPr id="4101" name="Picture 2" descr="http://images.clipartof.com/small/212721-Royalty-Free-RF-Clipart-Illustration-Of-A-Waving-Astronaut.jpg">
            <a:extLst>
              <a:ext uri="{FF2B5EF4-FFF2-40B4-BE49-F238E27FC236}">
                <a16:creationId xmlns:a16="http://schemas.microsoft.com/office/drawing/2014/main" id="{6F4E97ED-9975-4FC2-B08B-8E824423F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3"/>
          <a:stretch>
            <a:fillRect/>
          </a:stretch>
        </p:blipFill>
        <p:spPr bwMode="auto">
          <a:xfrm>
            <a:off x="142875" y="2143125"/>
            <a:ext cx="135731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once 9">
            <a:extLst>
              <a:ext uri="{FF2B5EF4-FFF2-40B4-BE49-F238E27FC236}">
                <a16:creationId xmlns:a16="http://schemas.microsoft.com/office/drawing/2014/main" id="{49C449C0-9AC4-460F-87A7-27FFBDC9C659}"/>
              </a:ext>
            </a:extLst>
          </p:cNvPr>
          <p:cNvSpPr/>
          <p:nvPr/>
        </p:nvSpPr>
        <p:spPr>
          <a:xfrm>
            <a:off x="7572375" y="2500313"/>
            <a:ext cx="1285875" cy="1143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4098" name="Picture 2" descr="http://ephemera.typepad.com/.a/6a00d8341ca18953ef012875724ac0970c-300wi">
            <a:extLst>
              <a:ext uri="{FF2B5EF4-FFF2-40B4-BE49-F238E27FC236}">
                <a16:creationId xmlns:a16="http://schemas.microsoft.com/office/drawing/2014/main" id="{299A7FC6-DF7A-425D-824B-D5CA72714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5432" y="5500702"/>
            <a:ext cx="1648568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jeZBesedilom 3">
            <a:extLst>
              <a:ext uri="{FF2B5EF4-FFF2-40B4-BE49-F238E27FC236}">
                <a16:creationId xmlns:a16="http://schemas.microsoft.com/office/drawing/2014/main" id="{2356A6DD-AAB3-4DA7-8AA7-46F4216E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0063"/>
            <a:ext cx="5429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2400"/>
              <a:t>~Prvi zgled za vesoljsko obleko je bila potapljaška obleka-skafander:</a:t>
            </a:r>
          </a:p>
        </p:txBody>
      </p:sp>
      <p:pic>
        <p:nvPicPr>
          <p:cNvPr id="2050" name="Picture 2" descr="http://purplemotes.net/extras/diver.jpg">
            <a:extLst>
              <a:ext uri="{FF2B5EF4-FFF2-40B4-BE49-F238E27FC236}">
                <a16:creationId xmlns:a16="http://schemas.microsoft.com/office/drawing/2014/main" id="{C59AAF64-87DA-42C2-BCD2-DF8546B1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736"/>
            <a:ext cx="1928826" cy="1714512"/>
          </a:xfrm>
          <a:prstGeom prst="flowChartAlternateProcess">
            <a:avLst/>
          </a:prstGeom>
          <a:noFill/>
        </p:spPr>
      </p:pic>
      <p:sp>
        <p:nvSpPr>
          <p:cNvPr id="5124" name="PoljeZBesedilom 5">
            <a:extLst>
              <a:ext uri="{FF2B5EF4-FFF2-40B4-BE49-F238E27FC236}">
                <a16:creationId xmlns:a16="http://schemas.microsoft.com/office/drawing/2014/main" id="{1FB99FED-E213-40A0-BEAC-F14936F67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214688"/>
            <a:ext cx="6143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2400"/>
              <a:t>~Čez čas so jih dopolnjevali in dobili so pravo vesoljsko obleko:</a:t>
            </a:r>
          </a:p>
        </p:txBody>
      </p:sp>
      <p:pic>
        <p:nvPicPr>
          <p:cNvPr id="5125" name="Picture 1">
            <a:extLst>
              <a:ext uri="{FF2B5EF4-FFF2-40B4-BE49-F238E27FC236}">
                <a16:creationId xmlns:a16="http://schemas.microsoft.com/office/drawing/2014/main" id="{3E10E256-1711-43A2-B45C-D58E79CA8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160838"/>
            <a:ext cx="581977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esna puščica 13">
            <a:extLst>
              <a:ext uri="{FF2B5EF4-FFF2-40B4-BE49-F238E27FC236}">
                <a16:creationId xmlns:a16="http://schemas.microsoft.com/office/drawing/2014/main" id="{BFC0D4D7-10C2-4CDC-B3A3-3FF30092CFAF}"/>
              </a:ext>
            </a:extLst>
          </p:cNvPr>
          <p:cNvSpPr/>
          <p:nvPr/>
        </p:nvSpPr>
        <p:spPr>
          <a:xfrm>
            <a:off x="1714500" y="5143500"/>
            <a:ext cx="357188" cy="3571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15" name="Desna puščica 14">
            <a:extLst>
              <a:ext uri="{FF2B5EF4-FFF2-40B4-BE49-F238E27FC236}">
                <a16:creationId xmlns:a16="http://schemas.microsoft.com/office/drawing/2014/main" id="{B8B3469D-033D-43AD-957D-D4F527819F6B}"/>
              </a:ext>
            </a:extLst>
          </p:cNvPr>
          <p:cNvSpPr/>
          <p:nvPr/>
        </p:nvSpPr>
        <p:spPr>
          <a:xfrm>
            <a:off x="3357563" y="5143500"/>
            <a:ext cx="357187" cy="3571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Desna puščica 15">
            <a:extLst>
              <a:ext uri="{FF2B5EF4-FFF2-40B4-BE49-F238E27FC236}">
                <a16:creationId xmlns:a16="http://schemas.microsoft.com/office/drawing/2014/main" id="{C813C92C-3FF6-42C1-971E-4C3971470F31}"/>
              </a:ext>
            </a:extLst>
          </p:cNvPr>
          <p:cNvSpPr/>
          <p:nvPr/>
        </p:nvSpPr>
        <p:spPr>
          <a:xfrm>
            <a:off x="4929188" y="5214938"/>
            <a:ext cx="428625" cy="35718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lika 3" descr="http://img.bhs4.com/95/d/95ddaaf051bc2929b981ac2fe72f68ac33e25324_large.jpg">
            <a:extLst>
              <a:ext uri="{FF2B5EF4-FFF2-40B4-BE49-F238E27FC236}">
                <a16:creationId xmlns:a16="http://schemas.microsoft.com/office/drawing/2014/main" id="{324D51E8-0A05-4A94-A6E8-826E6D4CD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Pravokotnik 5">
            <a:extLst>
              <a:ext uri="{FF2B5EF4-FFF2-40B4-BE49-F238E27FC236}">
                <a16:creationId xmlns:a16="http://schemas.microsoft.com/office/drawing/2014/main" id="{153A6DE1-8E5C-4F18-AF83-7EEE311EB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775" y="2714625"/>
            <a:ext cx="106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/>
              <a:t>rokavica</a:t>
            </a:r>
          </a:p>
        </p:txBody>
      </p:sp>
      <p:sp>
        <p:nvSpPr>
          <p:cNvPr id="6148" name="Pravokotnik 6">
            <a:extLst>
              <a:ext uri="{FF2B5EF4-FFF2-40B4-BE49-F238E27FC236}">
                <a16:creationId xmlns:a16="http://schemas.microsoft.com/office/drawing/2014/main" id="{560A31DB-950E-4CAE-A655-38875CC89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775" y="32448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/>
              <a:t>rokavica</a:t>
            </a:r>
          </a:p>
        </p:txBody>
      </p:sp>
      <p:sp>
        <p:nvSpPr>
          <p:cNvPr id="6149" name="PoljeZBesedilom 7">
            <a:extLst>
              <a:ext uri="{FF2B5EF4-FFF2-40B4-BE49-F238E27FC236}">
                <a16:creationId xmlns:a16="http://schemas.microsoft.com/office/drawing/2014/main" id="{BE9438C6-9BE9-49D2-A634-701DECA99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8" y="2643188"/>
            <a:ext cx="857250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1200" b="1">
                <a:solidFill>
                  <a:schemeClr val="bg1"/>
                </a:solidFill>
              </a:rPr>
              <a:t>Debele rokavice</a:t>
            </a:r>
            <a:endParaRPr lang="sl-SI" altLang="sl-SI" sz="1600" b="1">
              <a:solidFill>
                <a:schemeClr val="bg1"/>
              </a:solidFill>
            </a:endParaRPr>
          </a:p>
        </p:txBody>
      </p:sp>
      <p:sp>
        <p:nvSpPr>
          <p:cNvPr id="6150" name="PoljeZBesedilom 8">
            <a:extLst>
              <a:ext uri="{FF2B5EF4-FFF2-40B4-BE49-F238E27FC236}">
                <a16:creationId xmlns:a16="http://schemas.microsoft.com/office/drawing/2014/main" id="{521C72AF-5BDB-49CC-9619-8DCEF7B1B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142875"/>
            <a:ext cx="1785937" cy="276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1200" b="1">
                <a:solidFill>
                  <a:srgbClr val="0070C0"/>
                </a:solidFill>
              </a:rPr>
              <a:t>čelada in vizir</a:t>
            </a:r>
            <a:endParaRPr lang="sl-SI" altLang="sl-SI" b="1">
              <a:solidFill>
                <a:srgbClr val="0070C0"/>
              </a:solidFill>
            </a:endParaRPr>
          </a:p>
        </p:txBody>
      </p:sp>
      <p:sp>
        <p:nvSpPr>
          <p:cNvPr id="6151" name="PoljeZBesedilom 10">
            <a:extLst>
              <a:ext uri="{FF2B5EF4-FFF2-40B4-BE49-F238E27FC236}">
                <a16:creationId xmlns:a16="http://schemas.microsoft.com/office/drawing/2014/main" id="{E7997C17-3B8D-4476-9CB2-7E08AAEE5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85750"/>
            <a:ext cx="2571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b="1"/>
              <a:t>~Glavni del vsake vesoljske obleke je nahrbtnik:</a:t>
            </a:r>
          </a:p>
        </p:txBody>
      </p:sp>
      <p:pic>
        <p:nvPicPr>
          <p:cNvPr id="6152" name="Picture 2" descr="https://www.spacetoys.com/product_images/p/space_suit_apollo_11__02632.jpg">
            <a:extLst>
              <a:ext uri="{FF2B5EF4-FFF2-40B4-BE49-F238E27FC236}">
                <a16:creationId xmlns:a16="http://schemas.microsoft.com/office/drawing/2014/main" id="{17E25147-77C5-4186-B161-4ACFF6DF0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8696" b="8694"/>
          <a:stretch>
            <a:fillRect/>
          </a:stretch>
        </p:blipFill>
        <p:spPr bwMode="auto">
          <a:xfrm>
            <a:off x="571500" y="1357313"/>
            <a:ext cx="12858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PoljeZBesedilom 11">
            <a:extLst>
              <a:ext uri="{FF2B5EF4-FFF2-40B4-BE49-F238E27FC236}">
                <a16:creationId xmlns:a16="http://schemas.microsoft.com/office/drawing/2014/main" id="{E3B4F19A-2C26-4F0F-9B36-4FC7C4D1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14813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/>
              <a:t>Astronavta oskrbuje s kisikom in elektriko ter mu iz skafandra  odstranjuje ogljikov dioksid.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2199406F-89BB-4854-8986-1C4EBB822835}"/>
              </a:ext>
            </a:extLst>
          </p:cNvPr>
          <p:cNvSpPr txBox="1"/>
          <p:nvPr/>
        </p:nvSpPr>
        <p:spPr>
          <a:xfrm>
            <a:off x="4286250" y="285750"/>
            <a:ext cx="1071563" cy="4619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Slušalke in mikrofon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F7084521-AA71-47C6-9CC8-6F9EA278A8CB}"/>
              </a:ext>
            </a:extLst>
          </p:cNvPr>
          <p:cNvSpPr txBox="1"/>
          <p:nvPr/>
        </p:nvSpPr>
        <p:spPr>
          <a:xfrm>
            <a:off x="6715125" y="642938"/>
            <a:ext cx="1500188" cy="6000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Meh za vodo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1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156" name="PoljeZBesedilom 15">
            <a:extLst>
              <a:ext uri="{FF2B5EF4-FFF2-40B4-BE49-F238E27FC236}">
                <a16:creationId xmlns:a16="http://schemas.microsoft.com/office/drawing/2014/main" id="{47D14C19-6F89-4D34-AE19-6D5CEB3C6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643063"/>
            <a:ext cx="1285875" cy="769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1100" b="1">
                <a:solidFill>
                  <a:srgbClr val="0070C0"/>
                </a:solidFill>
              </a:rPr>
              <a:t>Modul za upravljanje</a:t>
            </a:r>
          </a:p>
          <a:p>
            <a:endParaRPr lang="sl-SI" altLang="sl-SI" sz="1100">
              <a:solidFill>
                <a:schemeClr val="bg1"/>
              </a:solidFill>
            </a:endParaRPr>
          </a:p>
          <a:p>
            <a:endParaRPr lang="sl-SI" altLang="sl-SI" sz="1100">
              <a:solidFill>
                <a:schemeClr val="bg1"/>
              </a:solidFill>
            </a:endParaRPr>
          </a:p>
        </p:txBody>
      </p:sp>
      <p:sp>
        <p:nvSpPr>
          <p:cNvPr id="6157" name="PoljeZBesedilom 16">
            <a:extLst>
              <a:ext uri="{FF2B5EF4-FFF2-40B4-BE49-F238E27FC236}">
                <a16:creationId xmlns:a16="http://schemas.microsoft.com/office/drawing/2014/main" id="{D82FF649-34B6-4159-8027-739F28BF0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857250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1100" b="1">
                <a:solidFill>
                  <a:schemeClr val="bg1"/>
                </a:solidFill>
              </a:rPr>
              <a:t>žarometi</a:t>
            </a:r>
          </a:p>
        </p:txBody>
      </p:sp>
      <p:sp>
        <p:nvSpPr>
          <p:cNvPr id="6158" name="PoljeZBesedilom 18">
            <a:extLst>
              <a:ext uri="{FF2B5EF4-FFF2-40B4-BE49-F238E27FC236}">
                <a16:creationId xmlns:a16="http://schemas.microsoft.com/office/drawing/2014/main" id="{5AD74382-EBD2-4F0F-9ADA-0574AC14F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928688"/>
            <a:ext cx="1500188" cy="17541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6159" name="PoljeZBesedilom 19">
            <a:extLst>
              <a:ext uri="{FF2B5EF4-FFF2-40B4-BE49-F238E27FC236}">
                <a16:creationId xmlns:a16="http://schemas.microsoft.com/office/drawing/2014/main" id="{5B5C2914-394B-4DC7-BAD1-E7C015AD1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3071813"/>
            <a:ext cx="1285875" cy="276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1200" b="1">
                <a:solidFill>
                  <a:srgbClr val="0070C0"/>
                </a:solidFill>
              </a:rPr>
              <a:t>Vrečka za urin</a:t>
            </a:r>
          </a:p>
        </p:txBody>
      </p:sp>
      <p:sp>
        <p:nvSpPr>
          <p:cNvPr id="6160" name="PoljeZBesedilom 21">
            <a:extLst>
              <a:ext uri="{FF2B5EF4-FFF2-40B4-BE49-F238E27FC236}">
                <a16:creationId xmlns:a16="http://schemas.microsoft.com/office/drawing/2014/main" id="{FD6E649E-E6E7-4AB3-951A-7643B5846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3929063"/>
            <a:ext cx="1500187" cy="1200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6161" name="PoljeZBesedilom 24">
            <a:extLst>
              <a:ext uri="{FF2B5EF4-FFF2-40B4-BE49-F238E27FC236}">
                <a16:creationId xmlns:a16="http://schemas.microsoft.com/office/drawing/2014/main" id="{CE6CC7D5-820A-4A6E-96F2-18490589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5214938"/>
            <a:ext cx="1357312" cy="261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1100" b="1">
                <a:solidFill>
                  <a:schemeClr val="bg1"/>
                </a:solidFill>
              </a:rPr>
              <a:t>Vesoljski škornji</a:t>
            </a:r>
          </a:p>
        </p:txBody>
      </p:sp>
      <p:sp>
        <p:nvSpPr>
          <p:cNvPr id="6162" name="PoljeZBesedilom 25">
            <a:extLst>
              <a:ext uri="{FF2B5EF4-FFF2-40B4-BE49-F238E27FC236}">
                <a16:creationId xmlns:a16="http://schemas.microsoft.com/office/drawing/2014/main" id="{E0A3ED5E-7C21-4089-A877-900D8C9E5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6429375"/>
            <a:ext cx="3643313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6163" name="PoljeZBesedilom 26">
            <a:extLst>
              <a:ext uri="{FF2B5EF4-FFF2-40B4-BE49-F238E27FC236}">
                <a16:creationId xmlns:a16="http://schemas.microsoft.com/office/drawing/2014/main" id="{6936BF83-992A-4F52-8464-7D62E80C3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4000500"/>
            <a:ext cx="1357313" cy="2462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1400" u="sng">
                <a:solidFill>
                  <a:schemeClr val="bg1"/>
                </a:solidFill>
              </a:rPr>
              <a:t>-Zraven je še veliko žepov</a:t>
            </a:r>
          </a:p>
          <a:p>
            <a:endParaRPr lang="sl-SI" altLang="sl-SI" sz="1400" u="sng">
              <a:solidFill>
                <a:schemeClr val="bg1"/>
              </a:solidFill>
            </a:endParaRPr>
          </a:p>
          <a:p>
            <a:r>
              <a:rPr lang="sl-SI" altLang="sl-SI" sz="1400" u="sng">
                <a:solidFill>
                  <a:schemeClr val="bg1"/>
                </a:solidFill>
              </a:rPr>
              <a:t>-obleka ima tudi orodje,ki poskrbi da astronavt ne odleti v vesolje.</a:t>
            </a:r>
          </a:p>
          <a:p>
            <a:endParaRPr lang="sl-SI" altLang="sl-SI" sz="1400">
              <a:solidFill>
                <a:schemeClr val="bg1"/>
              </a:solidFill>
            </a:endParaRPr>
          </a:p>
          <a:p>
            <a:endParaRPr lang="sl-SI" altLang="sl-SI" sz="1400">
              <a:solidFill>
                <a:schemeClr val="bg1"/>
              </a:solidFill>
            </a:endParaRPr>
          </a:p>
        </p:txBody>
      </p:sp>
      <p:sp>
        <p:nvSpPr>
          <p:cNvPr id="6164" name="PoljeZBesedilom 27">
            <a:extLst>
              <a:ext uri="{FF2B5EF4-FFF2-40B4-BE49-F238E27FC236}">
                <a16:creationId xmlns:a16="http://schemas.microsoft.com/office/drawing/2014/main" id="{B424B738-9E65-4804-838F-5A5DED373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785813"/>
            <a:ext cx="100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1200" b="1">
                <a:solidFill>
                  <a:schemeClr val="bg1"/>
                </a:solidFill>
              </a:rPr>
              <a:t>žarometi</a:t>
            </a:r>
          </a:p>
        </p:txBody>
      </p:sp>
      <p:sp>
        <p:nvSpPr>
          <p:cNvPr id="6165" name="PoljeZBesedilom 20">
            <a:extLst>
              <a:ext uri="{FF2B5EF4-FFF2-40B4-BE49-F238E27FC236}">
                <a16:creationId xmlns:a16="http://schemas.microsoft.com/office/drawing/2014/main" id="{BD152489-866F-49EA-A3A8-7F358EE13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5572125"/>
            <a:ext cx="3214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u="sng"/>
              <a:t>~Obleka je iz dveh delov,spodaj astronavt obleče še posebno spodnje perilo</a:t>
            </a:r>
          </a:p>
        </p:txBody>
      </p:sp>
    </p:spTree>
  </p:cSld>
  <p:clrMapOvr>
    <a:masterClrMapping/>
  </p:clrMapOvr>
  <p:transition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5415B72-6982-43A6-BEC5-021EC7A2E79E}"/>
              </a:ext>
            </a:extLst>
          </p:cNvPr>
          <p:cNvSpPr txBox="1"/>
          <p:nvPr/>
        </p:nvSpPr>
        <p:spPr>
          <a:xfrm>
            <a:off x="857224" y="357166"/>
            <a:ext cx="40005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ŠE NEKAJ O ŽIVLJENJU V VESOLJU</a:t>
            </a:r>
          </a:p>
        </p:txBody>
      </p:sp>
      <p:sp>
        <p:nvSpPr>
          <p:cNvPr id="7171" name="PoljeZBesedilom 4">
            <a:extLst>
              <a:ext uri="{FF2B5EF4-FFF2-40B4-BE49-F238E27FC236}">
                <a16:creationId xmlns:a16="http://schemas.microsoft.com/office/drawing/2014/main" id="{EE5873E9-98EE-465B-8C9B-83BE86059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214438"/>
            <a:ext cx="4714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/>
              <a:t>~Astronavt se mora prilagoditi razmeram v breztežnem prostoru.</a:t>
            </a:r>
          </a:p>
        </p:txBody>
      </p:sp>
      <p:sp>
        <p:nvSpPr>
          <p:cNvPr id="7172" name="AutoShape 2" descr="data:image/jpeg;base64,/9j/4AAQSkZJRgABAQAAAQABAAD/2wCEAAkGBhQSERUSEhQWExMVGBoYGRgVGBgdHhkgHBgbHRYYHxgYGycfGBojGhgaHy8gJCcqLSwsGR4xNTAqNSYuLCkBCQoKDgwOGg8PGjAlHSQvKSwsLC0vKSwsLDYpLCwpLCwsLCksLCksLCwsLCwsLCwsLCksLCwsLCwsLCwsLCwsLP/AABEIAMYA6AMBIgACEQEDEQH/xAAbAAEAAwEBAQEAAAAAAAAAAAAABAUGAwcCAf/EAEAQAAIBAwIEBAQDBQYGAgMAAAECEQADIQQSBQYxQRMiUWEycYGRQqHwBxQjscEzUmJy0eEVJFOSsvEW0kOCk//EABkBAQEBAQEBAAAAAAAAAAAAAAADBAECBf/EACQRAAICAgICAgMBAQAAAAAAAAABAgMRIRIxEyIEMkFRYZEj/9oADAMBAAIRAxEAPwD1+lKUOClKUApSo6a9DGcEwD2JmAJ9z09cetcydwSKV+O4AkkAepMD7mudzVIo3M6qvqWAH3JiunDrSuI1aYhpnptlvzUEV+vdOIU/UgAUB1pVGnMJ/evAIUqRjbulcxn1EwJgdavK61gJ5FKUrgFKUoBSlfF68FBZjAHegPulfFq6GUMpDKRII6EetfdAKVl+c+Yf3ZrQYYYE9SJhgrZGfLuXHcv9qrg/Piai74ZEEwAQzdx6bo6VCVyi8NFo0uSyje0qjPM1uyHF9423PDWFMt5EY4HcbpJwMirfTalbihl6GRkRkMVYR7EEfSrJpkmmjrSlK6cFKUoBSlKAUpSgFKUoDL8zcWNvduuMAxKhEgSB8UsBMkT3xisvyzzSz6k6e4f4d0FVXAIMeWB2B6SepFWnPXHrVssLW27ejzKx8gONp3A4fygQJkAAwYNTuH8kaS2yXwrM42uGZyZOCGiYmc1hlFubeTbGSUMYKfnjjrL4Fq9buFkeTcAEOsRuHYP0kdAe9fOj4pZgNbe6GIx/CDR+cn6GtDxu+WtXCdyxJBH9T+untWK0CfxUJwhgEADJJUAzOAJJxXiz5E1pM910Qay0bXhXHAcG8CewazdU/m8H504rxi5Ci2WYnqQNgH/dLe8TXfhulQYgSIH8pqXrdKdoCR183uIMfXdFdU5yjpnlxgpdGb0equSyMUDXDEKDJkY3MxPYHpjP33NYptLF2R1BBET6DPXPetoDOfWvfxG3yyeflJLGD9pSlbTGKUpQCsy3Fze176cGLenQFhAyzdDJ6gBvv9K01Zy5w3UJqLzoiOl1lM+JtIG1VbcCDMBcR7ZyYnZlrRSvGdnK7xFrUw2JmUPc5PkYdDE49+mTVVxXma4AQblxcf3FHX/L/Ovjm3QmduwqYGT0afQwQTM4me8dDWL1WhZifOD1+JoMjt1+Y/1ivnOU0+LeD6ChBrklk0PL+rTXXG0uoPj2kAuKJMgklSQxO7EriY79q1HD/wBm+ks3RdVbkjO0sSs9uuT9cf08mv8AAL9t1u2yVJwGttHXt5T0JitTwTWcU0u244e5Z7rcHWTkhjlSD64PoRV4SSW9kJRedaLPnjh6PqN6wGPVu/sD2xFWWm4hqBbW7aZSVjx0KjzD/qjIgwM+seozW39cLzteEwwABx+LIHz/AF8r3RaOVDQQYx6j5/OJj/U1nhdKNmV0XnUnBJlvw7mBLigt/DY9m6T0gNEdR3irSqLh2nWyp2iF7KTuC/JokA+hnt2rlqeOhD/DDx8g6D0DFGm3EROI7zX1FOMuj5rhJdmipVbwTja6lWIUqyEBu4kifK34h9AYIwKsq9HkUpSgFKUoDhc1qg7csR2UE/7VScc4i7LsVvAHcyN7DIICj4Af70yO0dR34LfFy09xjD77gaRBAW4wiI7RH0+9Nxzic7xZtl2gjdGJ9NxPWPrWS6x4xk1VQWc4PO+aNYlsFQw9FUHp8h696gfvPENSi22uXTbRRAHlAAHlkiJgD19etXmj5ILMb2qeFAJ3Hp8h9umfrWivXdPZNtb15uom2kKvsCVXewHu2SCY7Vmg1FaNMll7IfK/7Kbng+Lcv3LV1gSltZAU52+JuJ3A/wB2BE9fSJwDUlv7TDqWBAxlcMMdMiK9J4Fqm3Pp7jFmTzIzGS9tujT3IPlJ/wAvrXntrUOmpu3FA8115VNhCncZGZ/n1PpWm2nyRTRnru8cmmbLhl7IyIzMGeo6ffv7e1aVGwDPb5Vi+F32Yy13w/YrZA7x8S1fafT+IDOovuJ/DtQdB+JEXcMdiaUxcNM5dJT6HGNCgVnZltjaAWLBAIOBv7DMfWpvC9Qr2/IwcAkSDP51UcVewgAAVWIJBuHOOpBdsfOuPJdojfJXpJCmY3Hy5GIhZq0IwUm09kpSm1hrRqKUpVSQpSlAKVH1WvS2VDtBado7tAkwO8Co9zjtlRuZio6ZVj+Sgn8q8ucVps9KMn0idcthgQwBBwQQCD8wetZjjfErWjYIipaDAk7VAE4AwsD1/lVne5ns7SUYXG/CsMu4kwBuZYGTXn3PXBddqL63Uto67doFq4TESCfOqyfcD0qNrUo6ZWpNS2jUi4mofS3rKox8ZdxULIAEkz1AgGc+/WrfmrWC3pmESzwir3MkdB+KOsVleVuE6nSaNS20X7dwv4bGQyFYKkg4aOh7ehqDc40b+oL6q0yKfLbdGJ8Hb3DQDM5OBPpUvIoxw+2V4OUsrpHbhfDHwre5yDjOT2/UVteH2iSPLCqI3fyAx06k/Tr2zlrjARlTUKQT8F9B5LoP4o/AxEEjP0rScF4hauqTauBwCQRkEdOqsAf0anTS4yy+mUuuUo4XZ21QI/X69qyqBnuTb2i7PkZZzORIaCCANxmAYPpFazWvCMcjynMTEg5j2MVnuV5uXyzC2SibptsSJc7QROV8qvI9x0qkq8zSJxniLZo9Do/DWJljBYwBuaMttGFn0FSaUraYxSlKAUpSgMZxBLljXsWLHT6hGIUA/HCiBAy8gQDGGmetXOn4E8CbptmZi2qiJ7FmDSYxMD8quLjACSQAMye1Qr/FSBuVPLJG5mCjH3NQcIJ5kWU5tYRHfgGnVIuBrklcuzMxIMqQOzA5wOo+lYbinId+9qVuPCoGDMfxGD2USASB3OJ71Za7nwLfW4yzathhCZIJgFpMbogiMde5iq4/tmsM+02bwUmN3lxn0B656TUm4TXqWSnB+xouZVu3LYFi4tm6o8rS27vKnaplSCO4yKwqWr+lld8yTlS4XrJHm65J+9XVz9oulN1E01u5qXLDb5diySABnJn2HepPOmmvJbS9eVYLebYxOw9cyBg5GJ6VGam4la3BSK/hvF7+1m8RiCRM7TEmIB2+XAj7Vq9HoblxFY3HXPQMVkHrMdTiM/71ScnQRG6ZmMEQCx2jPoIz0M1t+GbTbEAgSeoI6YkA9p/QrzTByls9XTUVooOIcKm8d0x0kmcCDHsJnE9ak8l6FraXQ/xlln/tkdP80fTNXGr0e4yOvz/p+vl6xeHaja5Vsbog+4wR84j7Grwr4W5ZCVnOvBa0pStpjFKUoDFabWl+IsbwKsoIRcbQFHrPXMxGZn5fPH3tgMWzHfPv6d+taLiHL63bouhijArOAZj55EjHWqvifIiXZ88T8xPp0J+9fPtom+jfXdBdnmmq4+tm8l5N7BGkqGj1kgmYYA+n1Fa3h/7XNG6i29u7bAwCyqfYZVuveo2u/ZdDgeIpBDEKJPwle5gdG+1VfEeRLdi3vaCZ7dxBnqfeMUT8a4tHWvI8pnoN9kvac3bLyhB6T9vWax/DrwkxuIkn1BzA/n61fW+DHQ8PCKZLHzKcAblJgT6R+RPygcG0R/dbjiZfAgZEf1k1nujiRaqXqTOEsd+1k3WiPMoyP8LCcBvtVsumtCA+24imRulSo/CAfUTEgj6mZj8vabYgGWgDJyYVYyQBLGBPSra5pAR/OPzqtMpxjolaouWyCrsk7Huson+Hftm5Md1uLmJ9SfYCuvANYbjufAuWvKCS4wTOACckjJIPQEesVnWsg3PI20lo+NhkkBcdx6eoHzFbrT6cIIkk4liZLECJJ+laqZeTbXRmtjw0n2daUpWkzilKUApSlAUfOuq8PR3Dv8OdqhhkqSwhgO5FQ9ffnTWySVlFMfD2HX0j0/Qu+L8MGotNbJ2zkH+6w+Fo7we0iqXiPCbl5LaNbJuCFcggJg/FJyQeuBIn1rJfGT6NVEors8043p2uHZbkAnt+X+ntUThPJgYqbrP1EKo3Mxx+EAkCcScdc17AnKoBG1vDWMi2sN//AEJwPpPTI7wOYuDPZD39KAo8PayLAmJ2E7uvZZmQTPfEVTZGJZ3VykVOn5StaYW9QQFa04dlUbjAOAWEBWjPSJET3q85+UXNA22GkoV6Zk+vQYJP0qj4TpuIC+tu7pyLT4ulmQgD1AU4hREdSa48z8O4hbtDT2wlzSqQeoV4BnbuJ6Ceozj72g+MfZaJTXKXq9lby5q7SNvL3LbBCoXY7KJJJICSJ9/lNejcL4ojqQguMREzaZZ9xuhfzrzThuy1m4j7x1Nt1HrjayEYPv2rZ8K4kYlDCzEOgZvY7kuKAAD02n515hOmLzF/6dnC1rEl/ho11pI/sro+YT/71kePcWvIUXalo7gdohyMmPOcDt0E9ROROj1HEH2eRkDerI5x/lDiTP8AiH1rL8StMzb2PmEDAz69oA7dB2yTiKyvrjt7JKmctLRt9Le3orHqyg49xXWuGgB8K3uMttWSe+Otd60IixSlKHBSlKAznMXEBZuhjcCFgEAKFpyzHo4jv/rXHiGiF60rm4NodSAEAJO4AKSxbBPpFUH7UtPeabtkBrdqA5XLI0HqO67WU4k/Sqnkfmm5fB05O42yrpPQkNMSPWMH5Vkszy2tGuGOKw9mx5243aS5bsvJAJZthWVwQoIJEzJx8q/OF3LL2vDs3AZnynysPXH1wRjoRNZDjvNHiap1CK9kkfw7oDQxENBUyMjsRUnSnSvIuWntqCGCr51kT+FgYj2+hEVOcqpS3p/s9QjZGOto9F0OhKgAiIEdv0f161JuKApPeO3r9Kzmg8O2m6UuKR18R1JkYw2Fxnrj1ruj22Bhb1t46LdMffdBGKqnBaTJtTe2ir0ulI1Ntbi7g1wA9hgFlG3odrDr7jrW2rCct6a9c1LLqS/hqu5FdiJYFWUr6wu4mOkr0Nbuq1V8FjOSdk+bzjApSlVJClKUApSlAK5/vKQTuWF6mRiOs+lfbdKx2k1a/uo2na1oBTEdQP5mCfr71KyzgVrr5l9quOdrVtrpiQxhUz/ibJ+gNYXmrnG5bUE3SSroxW3tA8rAkYywkHBJ+h6QNXxK84gMWHpmfr6VmrnDrl4BxLSWU7RIEfnIziKxO+U3+kbFRGC/bPRuEftL0ZtgXdT5wP7rgt1jG0+aIkVK0/Nmn1dtzZF5lXLN4bRHWT1jpWL4PyeFtC5t3O+7YFBKoApO9z+EQPzUd8bjkLi6eE2mK+EdPJJby7lky5kmG9cnqDPpWOLPUlLMPYyeoRblwBTKSHBHfv8A7Vr+DaYFUMQYrH8EO/V3boODdcgQOguMRgTg+vvit9wiGUEFcdcj/Wssa8T4mmVmYZLIaAYPtVXxTThSxgR1PX0H+nv0q/Bqn5huKEHmQHcJ3sB5ejnJ/uk/WBW6ytcdGKFj5bLiR26dv6UqNwt5s2yTPkXPrjrUmtCIMUpVTzRrWtaclRuLOiQO4ZhP5A/eknhZEVl4Laaia3iS2wZliOy5Pz+0/ao+quW7aAkCQI+R/Q/XfBcwc1FQVVQonqD/AF+tZbfkOOl2aa6OW30WPB+drKaq+moYWRcffbLFQpBEQWxLj3nEdYrRabiGluBxp7tncRnwjb3fPy5Pp9Yrx5uHXdZdLHI29YMY7ehNWPAuSPFv27M7SdzsxWdqr1InqZYDJ/FXiNmdPs9yrxv8E/iemK6g7sndmepE/wClXXC9OlycD4j0/WelReP6LwtWtqWdFRckDofXaBkR9oqVy+jBsAwYIgdRj5z/ADgj0NYZpp4Zti045RfafhFsZ2g9/XtUfitk2ELhG2n/AKUT2zBj1z6DNaTTWgEUe3/qvzWWA6R5ZHTcAQD65B7YrYqFgxu55M/yDqfFS6xFyVcAeJMwVBwCenvWrrI6HUjSag2wyv4pEqvhptP4Sqg56iZMxEeh11aqfrj9Ga37ZFKUqxIUpSgFKUoAKyHCuGBFv2XtXD/FkQhhhtAw2AcKMz3gdK1l68qDcxCj1P5Vx/f06+b/ALGH/kBHvNTnGMuykJNdFLe0N0IRZ0wQ9BLJnrkwfz9+lfF7lJU0a2raxcTzHYY8RiZuBpywYkmCZwBPWZt/mVUYDw22yAWLWxH03S30rCc682XGabN5ktj8CmAfUkiC2R0nGPcnPmqHTzkulZL+FbptVxE3A1qzeu+YrIXy4JBAY4kEEEYgitHzVw27as+Olpjce21lwMx4qlWMCd0HGOsda+OTucbVrRWzcuWbSiQQSd4PVhtAyScz3npWisccs6q3us3QQcfL1+IdR6RXnjGO12euUpafR5joeBvc2s43icSNrA/LH5H+VazhvBFTafGXTljkXrauHMdi5RgxOTB6dhWa4+96zendMFjgwIG45xA6Hr61faS5cuopZvEUjdBhlPaYOOxOa8O9v7rJ7VCX1eDccP4Kyr/FvG7OBsRbQAzAAt5IyerGqDnQqFGnsiLhGFX4iBidvUiYyfUV04ZauooUhCd2SFYfkH2z0z9Iqi5k1dzcqh2GZxjA9wABJ2z3MRV18qMNpEH8ZyymzccsE/u1tWDBkG1gwggjMR6bSpHsRVrVXyvZK6SyGMsUDH5tJOZ9TH2q0rSnnbM7WNCq3mPh3j6Z0BhhDIRJhlMrgdfT61ZUo1lYCeHkymsstqLaeEjkhQJ27V9z54/KcnvVXo+RXvOBqkC2RkjcJuei+T4VnJMziO9b+lQXx48uT7Lu+WOK6MnoOBppN5ZtltDCs0ZUnydPiJY7YA69q46K6F4gt64ptI6NZQuYLsSjA7fwjykZzMYE1e8e0JdQ6/FbDEScTjaT6keaPQmeoBrAaDj7Xr40TWmu+IRJn+z2jNz5AZ+eKlKPjmuK/pWL5x2/4aDmnU2bN5nvW3ZmACATDYELuBx9c4pw/j4cRZs7WMeba7R/eBO09IPT0qHruF39KS/j3GUggje2ZOJz16e1VGk4i6uGLsc9yT6/kKk7YRb9dlI1Skvto21k3Wyz3DmQLWnC47qWulg3zXaflXXWa5EAm1dc9VFxlA+fmfqJ9D29qrrWsvsgXcD2OAD9+/T+VdbnCDO4nxCYwxx9Tn9Cnn16I54d+zKJNEp1tg20Xebn9qN3lAgkKPdZEkdWFei1hU0jJcFxmLMjqRtQhVzmE3SJnJJPf5Vuq1UTc03LszXwUHiPQpSlaCApSlAKUpQFJzRo7l1baWWVX3kgsSBhTjGek/lUPiutUHaWZT/hP9aveIcPF4AEspUhgVIBHr1BBBEiCO9Ums5XcZtOHJOfF69+hAj6QPv1yfIrnL6mqicV9jJ8aZLVvxTBmI3QSSTjFZHUcH1F+4qqAzvkJJmO7EnCgQBJMdB1Ir1XTcgW2YXNWxvuBhQWVFM9VAMkxiTj2qhvWDpv3iwxAus5cuARvt//AIivqqiFIGQST3moKmVa5Mu7Y2PijOWP2ctaUai/s22yC4UnfAywUhdu6Aep6mt5+0G4q8JfwQFUi2be0QFkhgwHY7Qemc1Scqa0P4mje4H8QHbHfHXORVbxbj7WdI3DmDLeS4pQkHNseaZ9mx06RV6pctfsjbHjv9FbwoXNRZTxY3bSssDkRAJzJMGt5w7hYTw1WEXbkARmOuPnWQ4Nr3codiuQOxCFvlgrJ9ozFbHh2uvbt1zSX1UCFK+G5HfIVz3xWeVE1LDRZXQlHKZoLen/AIcj9f6detZPmXSbWnHQ/n2+wrXNxO0oAa4qSMbztP2aP9v5Z/i+o095yUuI+7aJUhs9MlZj0/Wa3V5j6k6rMS2aPhCxYtD/AAL/ACqXXPTWdiKv90AfYV0ralhGN7YpSldOClKjarXBRMj5kwo+p6/SuOSiss6k3pHzxXXC1bLdT0UepI/MAST7A1if2aPZRb4C7b+9jeckDyyzJHosdvXeTNc+aObyJCecxAMEKOkwJz06n+VYV+FXXJcM1vfAMYkA4kxMScRWJ35lldGxUYjh9nqHF+OaF7gW7dQN0GSQJ+HzBdvfuf6VltSq27z2h5gvTMgyAfqCJx0z9+vK/I6WL1q/qvMWfy22kxu+B3LZncR5QIG4EnEVZ8V4CP8AiJVBCFVchfw7p3d/LJBgehMVO2vK5IpVPD4steCWCFCdxAz8sfr3NahLQge36/XyFUdrW2bZCG4NxGFHmbvmFkke8H8qsk1THJKIkdzLd+2APufQ1b49fFZZG+fJ6IvEuGW4Z7r7UAkljAWOsR+cz7Vy5W4it9C9u41y2Ds8/wAQYexyo2wepmZxmfrWaFXB2jLDzXLkkgA9g316QOlUHLmntaS7ss3L9zxTB3Lb2kiYiEDQJ9fnMVX/AJw3+SX/AEnr8G5pQUq5EUpSgFKUoBULVcT2nbbU3H7wQFX/ADN2Pt1qtPGN+sv6YgkWraP8RAM9ZUdvc1mOPcYIUrbYiCcCABPWKy238NI01Ucy141xxVUJeuBiT8KGFkTjytLD2Y56wK8347xsXWWwqRvO0ZMKSYB64y2faZxX1YTxL0b9w6nIGO/1r65v4Oy3le3bYKGtmFVoknd1I69BC96zRblLZpklGOjXcqfsxsW7lvVDUtqDbO5Su0KYPWRO4T6HsRV1zVwK1qbYZkJuWzKEFhH2PSO386+uTt9nT3LFxSFstFswBuSCRCAAgiYMgR3iDVTd50tXlezp7rDUbSyzaKny5iCI6fWtFnRCH2KLROLLlWXHUDMEkn1MwTmQSB6Vt+X+M7lgWwpnI8Rc+pXcBNeW6LS3b99A5LEsJJ9iCc/KvQdJwdzucriPIMHrI+m0gETnPtmEbbFrstKqt/w1Om44rA7hcsle11Sk/Jp2sPkxrJcz6w3dRbVWlSVAIzljj6knA9x3qRxC2yIZYqQcQxmB0Y5xn+Y61L5SsPdLX7rsyghbasTErlrkdzJgehBNaqvkyc+ODNb8dcOWTU0pStBnFKUoCv5gZhp3KfFiP+4enaKq+K6UXVVplYBBB8uR8QP3+laG/ZDqVYSrCCPUGqFuWbgti2l7yLAG4E4GAImOmMf1xmvrc1pGimaj2ZbiHA2vX1s2Qrso3ubhgBTIHbrMQO+asU5buWFa6bam6nwZ3AT1YA/iA7xjt1rQ8L4aujtszublxz53jLH8KKOsCcD5mo3GuLMtol4TBlQ04MgAtH/j3HWKj4oVxzLst5ZTliPRkBzfaYnT60m1cPwuJgqwkHHTMfKunHODXblxbrXt4IXzrO1ws7SVB2sYbr/7GN0XD/33iCLqHIRskgZbZthVM9SJz6A17Rd4XZe0oXaltANvooHzMYAOTRQbj6vYc0pey0ef6LTJ1KAE/EN10KY7FN4Xp6itJfIAQ2rKK0SX2KYgHEt8M+pnr7VTtwt1usRDKcrBBBUtiPYd/ka2fDtHKL2Ij/eop2TlxbLSVcVlI4XrDOBuZo9Dj7gASfY1Uam3ctXEZFBFshicmc/COwAWZPcx076z917CMfofr3qv45wtWtkebacbU6sfwwO5n1x1n2q6mvYirU/UuaVUcH4q5S2uotm1cKgHcyGWjPwnrVvW9ST6MTTXYpSldOClKUBS6jl9me8y3NnjEEwDOABEg9IArmnJOm8PZcQ3CRBZmIPzEHy/T8+tX1Kn445zg9+SWMZPLtXy/b0l7w7I3FmMM4VmUKYABIGe8+4z1raNqp8O2Tu86fFJMhgZHvg/au3FuWrd9t5LI3crGcQCQe4AifTB6CPvh/LyWm3yzsPhLRC4g7VAwSO5k+4GK0JxSxgj7N5yWh9O1ea6/kxk1q3bR27d0yOuDDCMGQRIPv616VXxfsK42uAy+h/WKzWV8zRXPgYLgPC/DuwybesSPU9j/X3rfWkAAAERVNb4SbFyVJawTJUyxU9ogEwMZ6iTu/vVbafVK4lSCJ+RkdRByCPQ1OivhnJS6znhozHNGi8VlRcMzBAZPQlR6x1PWOx+um0ekW0ioghVGP6n5k5qo1mlf94ttIK+ImB1AjIP/wC0n7Ve12qOHJs82yykhSlK0EBSlKAV+O0CTiK/areNXwvhbgTba6FaBMSGKk9ggYAknpArjeFk6ll4IGt4h8V8jyrK2ge5yN8HoSD84Me1ZjSzqbxFw77O3zSTA9x+vWrvmc+I6oPMB0VRJJ9YGTjtVbruFai1YMW9ttiNwVhIBgHcB0GTJBMd4Ax8xxnZZg+ipRrryVXE+TRct+JpwUVG8rSMCf7QDrAmcZgYrUXuR1fShL1+7dYW+pYeGWgFm8NQAwJUHzSY71y4JxhfC2lgGMxmI9B7RA61f6a8U0hZsQjYOO52jPaIFfTfx41o+er3NmM5C0u1NhMhGkAxgGQQI6T6e1bjhybZGdpg/YQfvAqp4dwoogCDc5Ek/hBHYvGciIEn5VbWuHHHiOWIGQIAnv2nHaCPf0rHTCS20abZxekyRf1KoCSYgE/T1qNp71y7kqbKSRDfGwjt/wBPPc5x0HWu9jRIhJVQCepMkn6nNd614ZmyjmlhQZAExE949JrpSlejyKUpQClKUApWe45zWdPcvIbci3pTfViTDOBqCLRx5ZXTkg/P2rtq+b7NtroZbu20L3n2LtY2EL3UXz7iwUHqACQQCaAu6Vn9VznbtAG5Y1Kyly7m2si3b2G5dYC4SigXAYaGwRtmAe9zmdFR38K/Nt9jptSV8i3ASTcFsKUdSJeTMRuxQFzSq3hXGxfF1lEohTaRMur6ezeBgxB/ixHsKj6jmyyqqwDtuFoqAFEm6GKLLuqqwVGJ3MAABnIBAuq+L1hXBV1DAiCCJkelVGi5qt3ntpZt3rniW7d2VVAEV3dAWZrgAIa20qJOJE5iLZ51Uaa1fu2bqG6XhAbRJCCXYE3Qu0DEEhicBTiQNBZ06oIVQo9gBXSqHS82o1x1KNs3AW7gA2vOlt6gAyQVcq7wIiEyQTFfo5tXwBqPA1ItsAykpbErt3b83fKI7OVZpG0N2AvaVTWebLLX1sLuJYhQ0LtLNY8cLBbfPheadm3tM4q5oBSlR+IX2S07oodlUsFJI3QJiQCegoCRUbiOj8W2UmJ/Rqv1HM6LveC1lVsncsbme8wFtAGIUYZSSWAG4TAzXPT8327jW1t271xnDNCqnkCXWtXN7G4FG24hGCZ/DurjWVhnU8PKJnDeCi073Cxd3AEkRtUAeQD03DdJycdhU+7aDKVYSGBBHqDgiqGzzd/C8S7YuITqLlhFBtEuUe8JBN0KvlssTuK5BA3YJ/dHzely4qhG8K4NOUugDb/zCk2w4JlSSABAOSJiRJJRWEG23lkvQ8saaywe3aAYdCSzR8txMfSrQiqLSc2rdsi+ljUG223YSltd8gmRuugKoj4nKqZG0tuErfOdhntIu8i8LJVoUAeOJsggsHlsdFIEiSK9N57OYwXoEYGAKVWa/j6WrqWStxncbvIoMAttBgsC2ZwgYgAkgDNcdZzPbS29xUdytvVXAo2iRpbgt3hJaB5mEeok9cHgLmlUGn49fNzS2m0xV76O9w7ki2EZFIH8QljN1PX4u+QvOxz5YdC6reP9ltVVRmcX2ZbLKquYDFDhtrDuBQGjpVFc5rCNtaze3m4ttbSKjPuaybsGLhT4VJkNAxJ6x9WebrTvbVFuutzwgLgUbFN5N9pW3MGBKEHCkCQDnFAXdKUoBSlKAquL8tWtSt5bu6L9pLTbSAQEa6VKmPK03nzkEQI6zw1fKFq410s93bdF7yBl2ob6bLrr5N24qTG5mUEmBV5SgIHFOCpf37yw32btg7SB5b23eRIPm8gg9s4NRuKcrWr5dma4pe54p2lOvgrZIh0YRsQdQSDJBHa4pQEHhHB00ylbZaDs+Ig/BZt2l6AfgtLPvPyEG5yhZNprQLgG944MoxVo2gAXEZCgU7QrKRHvmrylAQeG8ISwdylyfDt25Yg4tG4VPQZm609ukARVff5OtPbS34l0C2ztbP8ACJQOIZBvtMCvcFgWB6NV9SgKccsW/EZ990hju2FlKhv3ddOHEru3eEsZYiWJIOIcT5XtX7NqyzXFW0u1SpSSPD2EHejKTt/EACDkEVcUoCm0nKtq1eF5GcEBfL5IJWytkEnZv/s1Xy7tkids5q5pSgFAaVE4xu/d72xmVhauFWWJBCEgiQRM+1AQv/idkadtMAyo1zxOqkhg6unxKVKrsRQrKRtRQQe/fhvA0skFS7EW/DliuR4jPMKoAO5zgAACAAIqm4Nw66jabTpfuW7KaZbreSyWdnumQWa0QAJMwJODMyTWaPjmquJC328Rv3UPNm3/AMvcuaoJetBdgwLZOHLMIndmgNHquVbbqUL3I8Zr6/2TbHfxPE2i5aZSrG9cMOGgtiIEfVrli2LivvukL4PkZlKsbAPgs3l3FgTuwwkgSDEVC4HqtR4yLdutcVv3xSGS2sfu+pW1aaURfMyEk9jgqFqPf4xeGse2t0yLjqLJtBlW0NH4i3/KniN/zEJhoM7QJzQFtd5Yttp7On3XAljZsIKE+RCg3BkKN5Seq9YIggEcNHybZtPadGuDwUtWwJtncLS7bZZvD3zHUKyhu4NUP/ELt3SFn1FyLWp0xa8gtQF3obhDeCAVWdxDJKlYYsJB66rjuqGsv27bBgguFLRUHcq6TfbYKtneSb5A3m6FOVC7ooDS8V4CmoZDcZ9qkHYCu1trblJ3KSpkfEhUkYJIxUX/AOIWt91i94i7b1FraXG1F1Lh72wbcEuJBM9YyAAKC3zC0IG1riw19EOo8OwDB0d646Zs7MXUT8Ej4Sa66Lj2oa7phcuMlxxo5seEoDi5bnVOZTeuxt3RgF2gEGcga79xXxUu53W0dFyIh2tM0iMmbKR9fXFXw3lCzYVVRrhVGtMoJtgL4RJtr5La7hmCzS5AEtiqexrb6aTR3tRrLifvHhm9c8KwBaB09xwADZIWbnhqS+6TgBZivrQcb1Bv6QXXIN23YL2VtgEFre66WV03FQ0+ZLg2RBUmgNH/AMFTx/H828OHiREiybPSJjYx79ftVEvKdy3fsCySNNaNgtuuA7vAt+Gu5PBnfAUSrquASsjMPgvGL+/RI1w7XsaabS21UibALsytbBKT+K24CYBU1uKAUpSgFKUoBSlKAUpSgFKUoBSlKAUpSgFKUoBSlKATX7uPrSlAJpNKUA3H1NJpSgOV/Tq7I7SWtsWQycEoyE4OfK7DPrPUCus0pQDdSaUoBuPrX5SlAKUpQH//2Q==">
            <a:extLst>
              <a:ext uri="{FF2B5EF4-FFF2-40B4-BE49-F238E27FC236}">
                <a16:creationId xmlns:a16="http://schemas.microsoft.com/office/drawing/2014/main" id="{924D1BFF-E955-4869-9105-6C1A032A10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7173" name="AutoShape 4" descr="data:image/jpeg;base64,/9j/4AAQSkZJRgABAQAAAQABAAD/2wCEAAkGBhQSERUSEhQWExMVGBoYGRgVGBgdHhkgHBgbHRYYHxgYGycfGBojGhgaHy8gJCcqLSwsGR4xNTAqNSYuLCkBCQoKDgwOGg8PGjAlHSQvKSwsLC0vKSwsLDYpLCwpLCwsLCksLCksLCwsLCwsLCwsLCksLCwsLCwsLCwsLCwsLP/AABEIAMYA6AMBIgACEQEDEQH/xAAbAAEAAwEBAQEAAAAAAAAAAAAABAUGAwcCAf/EAEAQAAIBAwIEBAQDBQYGAgMAAAECEQADIQQSBQYxQRMiUWEycYGRQqHwBxQjscEzUmJy0eEVJFOSsvEW0kOCk//EABkBAQEBAQEBAAAAAAAAAAAAAAADBAECBf/EACQRAAICAgICAgMBAQAAAAAAAAABAgMRIRIxEyIEMkFRYZEj/9oADAMBAAIRAxEAPwD1+lKUOClKUApSo6a9DGcEwD2JmAJ9z09cetcydwSKV+O4AkkAepMD7mudzVIo3M6qvqWAH3JiunDrSuI1aYhpnptlvzUEV+vdOIU/UgAUB1pVGnMJ/evAIUqRjbulcxn1EwJgdavK61gJ5FKUrgFKUoBSlfF68FBZjAHegPulfFq6GUMpDKRII6EetfdAKVl+c+Yf3ZrQYYYE9SJhgrZGfLuXHcv9qrg/Piai74ZEEwAQzdx6bo6VCVyi8NFo0uSyje0qjPM1uyHF9423PDWFMt5EY4HcbpJwMirfTalbihl6GRkRkMVYR7EEfSrJpkmmjrSlK6cFKUoBSlKAUpSgFKUoDL8zcWNvduuMAxKhEgSB8UsBMkT3xisvyzzSz6k6e4f4d0FVXAIMeWB2B6SepFWnPXHrVssLW27ejzKx8gONp3A4fygQJkAAwYNTuH8kaS2yXwrM42uGZyZOCGiYmc1hlFubeTbGSUMYKfnjjrL4Fq9buFkeTcAEOsRuHYP0kdAe9fOj4pZgNbe6GIx/CDR+cn6GtDxu+WtXCdyxJBH9T+untWK0CfxUJwhgEADJJUAzOAJJxXiz5E1pM910Qay0bXhXHAcG8CewazdU/m8H504rxi5Ci2WYnqQNgH/dLe8TXfhulQYgSIH8pqXrdKdoCR183uIMfXdFdU5yjpnlxgpdGb0equSyMUDXDEKDJkY3MxPYHpjP33NYptLF2R1BBET6DPXPetoDOfWvfxG3yyeflJLGD9pSlbTGKUpQCsy3Fze176cGLenQFhAyzdDJ6gBvv9K01Zy5w3UJqLzoiOl1lM+JtIG1VbcCDMBcR7ZyYnZlrRSvGdnK7xFrUw2JmUPc5PkYdDE49+mTVVxXma4AQblxcf3FHX/L/Ovjm3QmduwqYGT0afQwQTM4me8dDWL1WhZifOD1+JoMjt1+Y/1ivnOU0+LeD6ChBrklk0PL+rTXXG0uoPj2kAuKJMgklSQxO7EriY79q1HD/wBm+ks3RdVbkjO0sSs9uuT9cf08mv8AAL9t1u2yVJwGttHXt5T0JitTwTWcU0u244e5Z7rcHWTkhjlSD64PoRV4SSW9kJRedaLPnjh6PqN6wGPVu/sD2xFWWm4hqBbW7aZSVjx0KjzD/qjIgwM+seozW39cLzteEwwABx+LIHz/AF8r3RaOVDQQYx6j5/OJj/U1nhdKNmV0XnUnBJlvw7mBLigt/DY9m6T0gNEdR3irSqLh2nWyp2iF7KTuC/JokA+hnt2rlqeOhD/DDx8g6D0DFGm3EROI7zX1FOMuj5rhJdmipVbwTja6lWIUqyEBu4kifK34h9AYIwKsq9HkUpSgFKUoDhc1qg7csR2UE/7VScc4i7LsVvAHcyN7DIICj4Af70yO0dR34LfFy09xjD77gaRBAW4wiI7RH0+9Nxzic7xZtl2gjdGJ9NxPWPrWS6x4xk1VQWc4PO+aNYlsFQw9FUHp8h696gfvPENSi22uXTbRRAHlAAHlkiJgD19etXmj5ILMb2qeFAJ3Hp8h9umfrWivXdPZNtb15uom2kKvsCVXewHu2SCY7Vmg1FaNMll7IfK/7Kbng+Lcv3LV1gSltZAU52+JuJ3A/wB2BE9fSJwDUlv7TDqWBAxlcMMdMiK9J4Fqm3Pp7jFmTzIzGS9tujT3IPlJ/wAvrXntrUOmpu3FA8115VNhCncZGZ/n1PpWm2nyRTRnru8cmmbLhl7IyIzMGeo6ffv7e1aVGwDPb5Vi+F32Yy13w/YrZA7x8S1fafT+IDOovuJ/DtQdB+JEXcMdiaUxcNM5dJT6HGNCgVnZltjaAWLBAIOBv7DMfWpvC9Qr2/IwcAkSDP51UcVewgAAVWIJBuHOOpBdsfOuPJdojfJXpJCmY3Hy5GIhZq0IwUm09kpSm1hrRqKUpVSQpSlAKVH1WvS2VDtBado7tAkwO8Co9zjtlRuZio6ZVj+Sgn8q8ucVps9KMn0idcthgQwBBwQQCD8wetZjjfErWjYIipaDAk7VAE4AwsD1/lVne5ns7SUYXG/CsMu4kwBuZYGTXn3PXBddqL63Uto67doFq4TESCfOqyfcD0qNrUo6ZWpNS2jUi4mofS3rKox8ZdxULIAEkz1AgGc+/WrfmrWC3pmESzwir3MkdB+KOsVleVuE6nSaNS20X7dwv4bGQyFYKkg4aOh7ehqDc40b+oL6q0yKfLbdGJ8Hb3DQDM5OBPpUvIoxw+2V4OUsrpHbhfDHwre5yDjOT2/UVteH2iSPLCqI3fyAx06k/Tr2zlrjARlTUKQT8F9B5LoP4o/AxEEjP0rScF4hauqTauBwCQRkEdOqsAf0anTS4yy+mUuuUo4XZ21QI/X69qyqBnuTb2i7PkZZzORIaCCANxmAYPpFazWvCMcjynMTEg5j2MVnuV5uXyzC2SibptsSJc7QROV8qvI9x0qkq8zSJxniLZo9Do/DWJljBYwBuaMttGFn0FSaUraYxSlKAUpSgMZxBLljXsWLHT6hGIUA/HCiBAy8gQDGGmetXOn4E8CbptmZi2qiJ7FmDSYxMD8quLjACSQAMye1Qr/FSBuVPLJG5mCjH3NQcIJ5kWU5tYRHfgGnVIuBrklcuzMxIMqQOzA5wOo+lYbinId+9qVuPCoGDMfxGD2USASB3OJ71Za7nwLfW4yzathhCZIJgFpMbogiMde5iq4/tmsM+02bwUmN3lxn0B656TUm4TXqWSnB+xouZVu3LYFi4tm6o8rS27vKnaplSCO4yKwqWr+lld8yTlS4XrJHm65J+9XVz9oulN1E01u5qXLDb5diySABnJn2HepPOmmvJbS9eVYLebYxOw9cyBg5GJ6VGam4la3BSK/hvF7+1m8RiCRM7TEmIB2+XAj7Vq9HoblxFY3HXPQMVkHrMdTiM/71ScnQRG6ZmMEQCx2jPoIz0M1t+GbTbEAgSeoI6YkA9p/QrzTByls9XTUVooOIcKm8d0x0kmcCDHsJnE9ak8l6FraXQ/xlln/tkdP80fTNXGr0e4yOvz/p+vl6xeHaja5Vsbog+4wR84j7Grwr4W5ZCVnOvBa0pStpjFKUoDFabWl+IsbwKsoIRcbQFHrPXMxGZn5fPH3tgMWzHfPv6d+taLiHL63bouhijArOAZj55EjHWqvifIiXZ88T8xPp0J+9fPtom+jfXdBdnmmq4+tm8l5N7BGkqGj1kgmYYA+n1Fa3h/7XNG6i29u7bAwCyqfYZVuveo2u/ZdDgeIpBDEKJPwle5gdG+1VfEeRLdi3vaCZ7dxBnqfeMUT8a4tHWvI8pnoN9kvac3bLyhB6T9vWax/DrwkxuIkn1BzA/n61fW+DHQ8PCKZLHzKcAblJgT6R+RPygcG0R/dbjiZfAgZEf1k1nujiRaqXqTOEsd+1k3WiPMoyP8LCcBvtVsumtCA+24imRulSo/CAfUTEgj6mZj8vabYgGWgDJyYVYyQBLGBPSra5pAR/OPzqtMpxjolaouWyCrsk7Huson+Hftm5Md1uLmJ9SfYCuvANYbjufAuWvKCS4wTOACckjJIPQEesVnWsg3PI20lo+NhkkBcdx6eoHzFbrT6cIIkk4liZLECJJ+laqZeTbXRmtjw0n2daUpWkzilKUApSlAUfOuq8PR3Dv8OdqhhkqSwhgO5FQ9ffnTWySVlFMfD2HX0j0/Qu+L8MGotNbJ2zkH+6w+Fo7we0iqXiPCbl5LaNbJuCFcggJg/FJyQeuBIn1rJfGT6NVEors8043p2uHZbkAnt+X+ntUThPJgYqbrP1EKo3Mxx+EAkCcScdc17AnKoBG1vDWMi2sN//AEJwPpPTI7wOYuDPZD39KAo8PayLAmJ2E7uvZZmQTPfEVTZGJZ3VykVOn5StaYW9QQFa04dlUbjAOAWEBWjPSJET3q85+UXNA22GkoV6Zk+vQYJP0qj4TpuIC+tu7pyLT4ulmQgD1AU4hREdSa48z8O4hbtDT2wlzSqQeoV4BnbuJ6Ceozj72g+MfZaJTXKXq9lby5q7SNvL3LbBCoXY7KJJJICSJ9/lNejcL4ojqQguMREzaZZ9xuhfzrzThuy1m4j7x1Nt1HrjayEYPv2rZ8K4kYlDCzEOgZvY7kuKAAD02n515hOmLzF/6dnC1rEl/ho11pI/sro+YT/71kePcWvIUXalo7gdohyMmPOcDt0E9ROROj1HEH2eRkDerI5x/lDiTP8AiH1rL8StMzb2PmEDAz69oA7dB2yTiKyvrjt7JKmctLRt9Le3orHqyg49xXWuGgB8K3uMttWSe+Otd60IixSlKHBSlKAznMXEBZuhjcCFgEAKFpyzHo4jv/rXHiGiF60rm4NodSAEAJO4AKSxbBPpFUH7UtPeabtkBrdqA5XLI0HqO67WU4k/Sqnkfmm5fB05O42yrpPQkNMSPWMH5Vkszy2tGuGOKw9mx5243aS5bsvJAJZthWVwQoIJEzJx8q/OF3LL2vDs3AZnynysPXH1wRjoRNZDjvNHiap1CK9kkfw7oDQxENBUyMjsRUnSnSvIuWntqCGCr51kT+FgYj2+hEVOcqpS3p/s9QjZGOto9F0OhKgAiIEdv0f161JuKApPeO3r9Kzmg8O2m6UuKR18R1JkYw2Fxnrj1ruj22Bhb1t46LdMffdBGKqnBaTJtTe2ir0ulI1Ntbi7g1wA9hgFlG3odrDr7jrW2rCct6a9c1LLqS/hqu5FdiJYFWUr6wu4mOkr0Nbuq1V8FjOSdk+bzjApSlVJClKUApSlAK5/vKQTuWF6mRiOs+lfbdKx2k1a/uo2na1oBTEdQP5mCfr71KyzgVrr5l9quOdrVtrpiQxhUz/ibJ+gNYXmrnG5bUE3SSroxW3tA8rAkYywkHBJ+h6QNXxK84gMWHpmfr6VmrnDrl4BxLSWU7RIEfnIziKxO+U3+kbFRGC/bPRuEftL0ZtgXdT5wP7rgt1jG0+aIkVK0/Nmn1dtzZF5lXLN4bRHWT1jpWL4PyeFtC5t3O+7YFBKoApO9z+EQPzUd8bjkLi6eE2mK+EdPJJby7lky5kmG9cnqDPpWOLPUlLMPYyeoRblwBTKSHBHfv8A7Vr+DaYFUMQYrH8EO/V3boODdcgQOguMRgTg+vvit9wiGUEFcdcj/Wssa8T4mmVmYZLIaAYPtVXxTThSxgR1PX0H+nv0q/Bqn5huKEHmQHcJ3sB5ejnJ/uk/WBW6ytcdGKFj5bLiR26dv6UqNwt5s2yTPkXPrjrUmtCIMUpVTzRrWtaclRuLOiQO4ZhP5A/eknhZEVl4Laaia3iS2wZliOy5Pz+0/ao+quW7aAkCQI+R/Q/XfBcwc1FQVVQonqD/AF+tZbfkOOl2aa6OW30WPB+drKaq+moYWRcffbLFQpBEQWxLj3nEdYrRabiGluBxp7tncRnwjb3fPy5Pp9Yrx5uHXdZdLHI29YMY7ehNWPAuSPFv27M7SdzsxWdqr1InqZYDJ/FXiNmdPs9yrxv8E/iemK6g7sndmepE/wClXXC9OlycD4j0/WelReP6LwtWtqWdFRckDofXaBkR9oqVy+jBsAwYIgdRj5z/ADgj0NYZpp4Zti045RfafhFsZ2g9/XtUfitk2ELhG2n/AKUT2zBj1z6DNaTTWgEUe3/qvzWWA6R5ZHTcAQD65B7YrYqFgxu55M/yDqfFS6xFyVcAeJMwVBwCenvWrrI6HUjSag2wyv4pEqvhptP4Sqg56iZMxEeh11aqfrj9Ga37ZFKUqxIUpSgFKUoAKyHCuGBFv2XtXD/FkQhhhtAw2AcKMz3gdK1l68qDcxCj1P5Vx/f06+b/ALGH/kBHvNTnGMuykJNdFLe0N0IRZ0wQ9BLJnrkwfz9+lfF7lJU0a2raxcTzHYY8RiZuBpywYkmCZwBPWZt/mVUYDw22yAWLWxH03S30rCc682XGabN5ktj8CmAfUkiC2R0nGPcnPmqHTzkulZL+FbptVxE3A1qzeu+YrIXy4JBAY4kEEEYgitHzVw27as+Olpjce21lwMx4qlWMCd0HGOsda+OTucbVrRWzcuWbSiQQSd4PVhtAyScz3npWisccs6q3us3QQcfL1+IdR6RXnjGO12euUpafR5joeBvc2s43icSNrA/LH5H+VazhvBFTafGXTljkXrauHMdi5RgxOTB6dhWa4+96zendMFjgwIG45xA6Hr61faS5cuopZvEUjdBhlPaYOOxOa8O9v7rJ7VCX1eDccP4Kyr/FvG7OBsRbQAzAAt5IyerGqDnQqFGnsiLhGFX4iBidvUiYyfUV04ZauooUhCd2SFYfkH2z0z9Iqi5k1dzcqh2GZxjA9wABJ2z3MRV18qMNpEH8ZyymzccsE/u1tWDBkG1gwggjMR6bSpHsRVrVXyvZK6SyGMsUDH5tJOZ9TH2q0rSnnbM7WNCq3mPh3j6Z0BhhDIRJhlMrgdfT61ZUo1lYCeHkymsstqLaeEjkhQJ27V9z54/KcnvVXo+RXvOBqkC2RkjcJuei+T4VnJMziO9b+lQXx48uT7Lu+WOK6MnoOBppN5ZtltDCs0ZUnydPiJY7YA69q46K6F4gt64ptI6NZQuYLsSjA7fwjykZzMYE1e8e0JdQ6/FbDEScTjaT6keaPQmeoBrAaDj7Xr40TWmu+IRJn+z2jNz5AZ+eKlKPjmuK/pWL5x2/4aDmnU2bN5nvW3ZmACATDYELuBx9c4pw/j4cRZs7WMeba7R/eBO09IPT0qHruF39KS/j3GUggje2ZOJz16e1VGk4i6uGLsc9yT6/kKk7YRb9dlI1Skvto21k3Wyz3DmQLWnC47qWulg3zXaflXXWa5EAm1dc9VFxlA+fmfqJ9D29qrrWsvsgXcD2OAD9+/T+VdbnCDO4nxCYwxx9Tn9Cnn16I54d+zKJNEp1tg20Xebn9qN3lAgkKPdZEkdWFei1hU0jJcFxmLMjqRtQhVzmE3SJnJJPf5Vuq1UTc03LszXwUHiPQpSlaCApSlAKUpQFJzRo7l1baWWVX3kgsSBhTjGek/lUPiutUHaWZT/hP9aveIcPF4AEspUhgVIBHr1BBBEiCO9Ums5XcZtOHJOfF69+hAj6QPv1yfIrnL6mqicV9jJ8aZLVvxTBmI3QSSTjFZHUcH1F+4qqAzvkJJmO7EnCgQBJMdB1Ir1XTcgW2YXNWxvuBhQWVFM9VAMkxiTj2qhvWDpv3iwxAus5cuARvt//AIivqqiFIGQST3moKmVa5Mu7Y2PijOWP2ctaUai/s22yC4UnfAywUhdu6Aep6mt5+0G4q8JfwQFUi2be0QFkhgwHY7Qemc1Scqa0P4mje4H8QHbHfHXORVbxbj7WdI3DmDLeS4pQkHNseaZ9mx06RV6pctfsjbHjv9FbwoXNRZTxY3bSssDkRAJzJMGt5w7hYTw1WEXbkARmOuPnWQ4Nr3codiuQOxCFvlgrJ9ozFbHh2uvbt1zSX1UCFK+G5HfIVz3xWeVE1LDRZXQlHKZoLen/AIcj9f6detZPmXSbWnHQ/n2+wrXNxO0oAa4qSMbztP2aP9v5Z/i+o095yUuI+7aJUhs9MlZj0/Wa3V5j6k6rMS2aPhCxYtD/AAL/ACqXXPTWdiKv90AfYV0ralhGN7YpSldOClKjarXBRMj5kwo+p6/SuOSiss6k3pHzxXXC1bLdT0UepI/MAST7A1if2aPZRb4C7b+9jeckDyyzJHosdvXeTNc+aObyJCecxAMEKOkwJz06n+VYV+FXXJcM1vfAMYkA4kxMScRWJ35lldGxUYjh9nqHF+OaF7gW7dQN0GSQJ+HzBdvfuf6VltSq27z2h5gvTMgyAfqCJx0z9+vK/I6WL1q/qvMWfy22kxu+B3LZncR5QIG4EnEVZ8V4CP8AiJVBCFVchfw7p3d/LJBgehMVO2vK5IpVPD4steCWCFCdxAz8sfr3NahLQge36/XyFUdrW2bZCG4NxGFHmbvmFkke8H8qsk1THJKIkdzLd+2APufQ1b49fFZZG+fJ6IvEuGW4Z7r7UAkljAWOsR+cz7Vy5W4it9C9u41y2Ds8/wAQYexyo2wepmZxmfrWaFXB2jLDzXLkkgA9g316QOlUHLmntaS7ss3L9zxTB3Lb2kiYiEDQJ9fnMVX/AJw3+SX/AEnr8G5pQUq5EUpSgFKUoBULVcT2nbbU3H7wQFX/ADN2Pt1qtPGN+sv6YgkWraP8RAM9ZUdvc1mOPcYIUrbYiCcCABPWKy238NI01Ucy141xxVUJeuBiT8KGFkTjytLD2Y56wK8347xsXWWwqRvO0ZMKSYB64y2faZxX1YTxL0b9w6nIGO/1r65v4Oy3le3bYKGtmFVoknd1I69BC96zRblLZpklGOjXcqfsxsW7lvVDUtqDbO5Su0KYPWRO4T6HsRV1zVwK1qbYZkJuWzKEFhH2PSO386+uTt9nT3LFxSFstFswBuSCRCAAgiYMgR3iDVTd50tXlezp7rDUbSyzaKny5iCI6fWtFnRCH2KLROLLlWXHUDMEkn1MwTmQSB6Vt+X+M7lgWwpnI8Rc+pXcBNeW6LS3b99A5LEsJJ9iCc/KvQdJwdzucriPIMHrI+m0gETnPtmEbbFrstKqt/w1Om44rA7hcsle11Sk/Jp2sPkxrJcz6w3dRbVWlSVAIzljj6knA9x3qRxC2yIZYqQcQxmB0Y5xn+Y61L5SsPdLX7rsyghbasTErlrkdzJgehBNaqvkyc+ODNb8dcOWTU0pStBnFKUoCv5gZhp3KfFiP+4enaKq+K6UXVVplYBBB8uR8QP3+laG/ZDqVYSrCCPUGqFuWbgti2l7yLAG4E4GAImOmMf1xmvrc1pGimaj2ZbiHA2vX1s2Qrso3ubhgBTIHbrMQO+asU5buWFa6bam6nwZ3AT1YA/iA7xjt1rQ8L4aujtszublxz53jLH8KKOsCcD5mo3GuLMtol4TBlQ04MgAtH/j3HWKj4oVxzLst5ZTliPRkBzfaYnT60m1cPwuJgqwkHHTMfKunHODXblxbrXt4IXzrO1ws7SVB2sYbr/7GN0XD/33iCLqHIRskgZbZthVM9SJz6A17Rd4XZe0oXaltANvooHzMYAOTRQbj6vYc0pey0ef6LTJ1KAE/EN10KY7FN4Xp6itJfIAQ2rKK0SX2KYgHEt8M+pnr7VTtwt1usRDKcrBBBUtiPYd/ka2fDtHKL2Ij/eop2TlxbLSVcVlI4XrDOBuZo9Dj7gASfY1Uam3ctXEZFBFshicmc/COwAWZPcx076z917CMfofr3qv45wtWtkebacbU6sfwwO5n1x1n2q6mvYirU/UuaVUcH4q5S2uotm1cKgHcyGWjPwnrVvW9ST6MTTXYpSldOClKUBS6jl9me8y3NnjEEwDOABEg9IArmnJOm8PZcQ3CRBZmIPzEHy/T8+tX1Kn445zg9+SWMZPLtXy/b0l7w7I3FmMM4VmUKYABIGe8+4z1raNqp8O2Tu86fFJMhgZHvg/au3FuWrd9t5LI3crGcQCQe4AifTB6CPvh/LyWm3yzsPhLRC4g7VAwSO5k+4GK0JxSxgj7N5yWh9O1ea6/kxk1q3bR27d0yOuDDCMGQRIPv616VXxfsK42uAy+h/WKzWV8zRXPgYLgPC/DuwybesSPU9j/X3rfWkAAAERVNb4SbFyVJawTJUyxU9ogEwMZ6iTu/vVbafVK4lSCJ+RkdRByCPQ1OivhnJS6znhozHNGi8VlRcMzBAZPQlR6x1PWOx+um0ekW0ioghVGP6n5k5qo1mlf94ttIK+ImB1AjIP/wC0n7Ve12qOHJs82yykhSlK0EBSlKAV+O0CTiK/areNXwvhbgTba6FaBMSGKk9ggYAknpArjeFk6ll4IGt4h8V8jyrK2ge5yN8HoSD84Me1ZjSzqbxFw77O3zSTA9x+vWrvmc+I6oPMB0VRJJ9YGTjtVbruFai1YMW9ttiNwVhIBgHcB0GTJBMd4Ax8xxnZZg+ipRrryVXE+TRct+JpwUVG8rSMCf7QDrAmcZgYrUXuR1fShL1+7dYW+pYeGWgFm8NQAwJUHzSY71y4JxhfC2lgGMxmI9B7RA61f6a8U0hZsQjYOO52jPaIFfTfx41o+er3NmM5C0u1NhMhGkAxgGQQI6T6e1bjhybZGdpg/YQfvAqp4dwoogCDc5Ek/hBHYvGciIEn5VbWuHHHiOWIGQIAnv2nHaCPf0rHTCS20abZxekyRf1KoCSYgE/T1qNp71y7kqbKSRDfGwjt/wBPPc5x0HWu9jRIhJVQCepMkn6nNd614ZmyjmlhQZAExE949JrpSlejyKUpQClKUApWe45zWdPcvIbci3pTfViTDOBqCLRx5ZXTkg/P2rtq+b7NtroZbu20L3n2LtY2EL3UXz7iwUHqACQQCaAu6Vn9VznbtAG5Y1Kyly7m2si3b2G5dYC4SigXAYaGwRtmAe9zmdFR38K/Nt9jptSV8i3ASTcFsKUdSJeTMRuxQFzSq3hXGxfF1lEohTaRMur6ezeBgxB/ixHsKj6jmyyqqwDtuFoqAFEm6GKLLuqqwVGJ3MAABnIBAuq+L1hXBV1DAiCCJkelVGi5qt3ntpZt3rniW7d2VVAEV3dAWZrgAIa20qJOJE5iLZ51Uaa1fu2bqG6XhAbRJCCXYE3Qu0DEEhicBTiQNBZ06oIVQo9gBXSqHS82o1x1KNs3AW7gA2vOlt6gAyQVcq7wIiEyQTFfo5tXwBqPA1ItsAykpbErt3b83fKI7OVZpG0N2AvaVTWebLLX1sLuJYhQ0LtLNY8cLBbfPheadm3tM4q5oBSlR+IX2S07oodlUsFJI3QJiQCegoCRUbiOj8W2UmJ/Rqv1HM6LveC1lVsncsbme8wFtAGIUYZSSWAG4TAzXPT8327jW1t271xnDNCqnkCXWtXN7G4FG24hGCZ/DurjWVhnU8PKJnDeCi073Cxd3AEkRtUAeQD03DdJycdhU+7aDKVYSGBBHqDgiqGzzd/C8S7YuITqLlhFBtEuUe8JBN0KvlssTuK5BA3YJ/dHzely4qhG8K4NOUugDb/zCk2w4JlSSABAOSJiRJJRWEG23lkvQ8saaywe3aAYdCSzR8txMfSrQiqLSc2rdsi+ljUG223YSltd8gmRuugKoj4nKqZG0tuErfOdhntIu8i8LJVoUAeOJsggsHlsdFIEiSK9N57OYwXoEYGAKVWa/j6WrqWStxncbvIoMAttBgsC2ZwgYgAkgDNcdZzPbS29xUdytvVXAo2iRpbgt3hJaB5mEeok9cHgLmlUGn49fNzS2m0xV76O9w7ki2EZFIH8QljN1PX4u+QvOxz5YdC6reP9ltVVRmcX2ZbLKquYDFDhtrDuBQGjpVFc5rCNtaze3m4ttbSKjPuaybsGLhT4VJkNAxJ6x9WebrTvbVFuutzwgLgUbFN5N9pW3MGBKEHCkCQDnFAXdKUoBSlKAquL8tWtSt5bu6L9pLTbSAQEa6VKmPK03nzkEQI6zw1fKFq410s93bdF7yBl2ob6bLrr5N24qTG5mUEmBV5SgIHFOCpf37yw32btg7SB5b23eRIPm8gg9s4NRuKcrWr5dma4pe54p2lOvgrZIh0YRsQdQSDJBHa4pQEHhHB00ylbZaDs+Ig/BZt2l6AfgtLPvPyEG5yhZNprQLgG944MoxVo2gAXEZCgU7QrKRHvmrylAQeG8ISwdylyfDt25Yg4tG4VPQZm609ukARVff5OtPbS34l0C2ztbP8ACJQOIZBvtMCvcFgWB6NV9SgKccsW/EZ990hju2FlKhv3ddOHEru3eEsZYiWJIOIcT5XtX7NqyzXFW0u1SpSSPD2EHejKTt/EACDkEVcUoCm0nKtq1eF5GcEBfL5IJWytkEnZv/s1Xy7tkids5q5pSgFAaVE4xu/d72xmVhauFWWJBCEgiQRM+1AQv/idkadtMAyo1zxOqkhg6unxKVKrsRQrKRtRQQe/fhvA0skFS7EW/DliuR4jPMKoAO5zgAACAAIqm4Nw66jabTpfuW7KaZbreSyWdnumQWa0QAJMwJODMyTWaPjmquJC328Rv3UPNm3/AMvcuaoJetBdgwLZOHLMIndmgNHquVbbqUL3I8Zr6/2TbHfxPE2i5aZSrG9cMOGgtiIEfVrli2LivvukL4PkZlKsbAPgs3l3FgTuwwkgSDEVC4HqtR4yLdutcVv3xSGS2sfu+pW1aaURfMyEk9jgqFqPf4xeGse2t0yLjqLJtBlW0NH4i3/KniN/zEJhoM7QJzQFtd5Yttp7On3XAljZsIKE+RCg3BkKN5Seq9YIggEcNHybZtPadGuDwUtWwJtncLS7bZZvD3zHUKyhu4NUP/ELt3SFn1FyLWp0xa8gtQF3obhDeCAVWdxDJKlYYsJB66rjuqGsv27bBgguFLRUHcq6TfbYKtneSb5A3m6FOVC7ooDS8V4CmoZDcZ9qkHYCu1trblJ3KSpkfEhUkYJIxUX/AOIWt91i94i7b1FraXG1F1Lh72wbcEuJBM9YyAAKC3zC0IG1riw19EOo8OwDB0d646Zs7MXUT8Ej4Sa66Lj2oa7phcuMlxxo5seEoDi5bnVOZTeuxt3RgF2gEGcga79xXxUu53W0dFyIh2tM0iMmbKR9fXFXw3lCzYVVRrhVGtMoJtgL4RJtr5La7hmCzS5AEtiqexrb6aTR3tRrLifvHhm9c8KwBaB09xwADZIWbnhqS+6TgBZivrQcb1Bv6QXXIN23YL2VtgEFre66WV03FQ0+ZLg2RBUmgNH/AMFTx/H828OHiREiybPSJjYx79ftVEvKdy3fsCySNNaNgtuuA7vAt+Gu5PBnfAUSrquASsjMPgvGL+/RI1w7XsaabS21UibALsytbBKT+K24CYBU1uKAUpSgFKUoBSlKAUpSgFKUoBSlKAUpSgFKUoBSlKATX7uPrSlAJpNKUA3H1NJpSgOV/Tq7I7SWtsWQycEoyE4OfK7DPrPUCus0pQDdSaUoBuPrX5SlAKUpQH//2Q==">
            <a:extLst>
              <a:ext uri="{FF2B5EF4-FFF2-40B4-BE49-F238E27FC236}">
                <a16:creationId xmlns:a16="http://schemas.microsoft.com/office/drawing/2014/main" id="{0751B882-000E-4950-91AF-F2354B85DE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7174" name="Picture 6" descr="http://science.nasa.gov/media/medialibrary/2001/09/21/ast01oct_1_resources/image15.gif">
            <a:extLst>
              <a:ext uri="{FF2B5EF4-FFF2-40B4-BE49-F238E27FC236}">
                <a16:creationId xmlns:a16="http://schemas.microsoft.com/office/drawing/2014/main" id="{8F0D6D62-5A69-47C5-B7E4-E70291E44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214563"/>
            <a:ext cx="107156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PoljeZBesedilom 8">
            <a:extLst>
              <a:ext uri="{FF2B5EF4-FFF2-40B4-BE49-F238E27FC236}">
                <a16:creationId xmlns:a16="http://schemas.microsoft.com/office/drawing/2014/main" id="{17580FD5-FD81-458C-B57D-432815E4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214688"/>
            <a:ext cx="4357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u="sng"/>
              <a:t>~Tudi njihovo prehranjevanje je drugačno.</a:t>
            </a:r>
          </a:p>
        </p:txBody>
      </p:sp>
      <p:pic>
        <p:nvPicPr>
          <p:cNvPr id="7176" name="Picture 9">
            <a:extLst>
              <a:ext uri="{FF2B5EF4-FFF2-40B4-BE49-F238E27FC236}">
                <a16:creationId xmlns:a16="http://schemas.microsoft.com/office/drawing/2014/main" id="{A51CAF73-FE6D-4E72-A290-8354C5C5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5" r="-10001"/>
          <a:stretch>
            <a:fillRect/>
          </a:stretch>
        </p:blipFill>
        <p:spPr bwMode="auto">
          <a:xfrm>
            <a:off x="714375" y="3840163"/>
            <a:ext cx="242887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57DAB6D8-A138-4015-9C94-CC5D1CE28D28}"/>
              </a:ext>
            </a:extLst>
          </p:cNvPr>
          <p:cNvSpPr txBox="1"/>
          <p:nvPr/>
        </p:nvSpPr>
        <p:spPr>
          <a:xfrm>
            <a:off x="142875" y="1928813"/>
            <a:ext cx="1357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POSLEDICE: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92BEDE6F-492E-4CE3-839B-E0849719AC62}"/>
              </a:ext>
            </a:extLst>
          </p:cNvPr>
          <p:cNvSpPr txBox="1"/>
          <p:nvPr/>
        </p:nvSpPr>
        <p:spPr>
          <a:xfrm>
            <a:off x="0" y="2428875"/>
            <a:ext cx="1357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~Raztegovanje hrbtenice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AAE81B12-9A11-4451-B69E-499DD83515C3}"/>
              </a:ext>
            </a:extLst>
          </p:cNvPr>
          <p:cNvSpPr txBox="1"/>
          <p:nvPr/>
        </p:nvSpPr>
        <p:spPr>
          <a:xfrm>
            <a:off x="2500313" y="2428875"/>
            <a:ext cx="9286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~šibke kosti</a:t>
            </a:r>
          </a:p>
        </p:txBody>
      </p:sp>
      <p:pic>
        <p:nvPicPr>
          <p:cNvPr id="7180" name="Picture 11" descr="https://encrypted-tbn1.gstatic.com/images?q=tbn:ANd9GcRHGXnK8NBKfZSNva4rZdCDQj2YHgEFfnFmN_hhpOKNimFbPvtR">
            <a:extLst>
              <a:ext uri="{FF2B5EF4-FFF2-40B4-BE49-F238E27FC236}">
                <a16:creationId xmlns:a16="http://schemas.microsoft.com/office/drawing/2014/main" id="{B4460C7E-9162-465B-A0D6-097CE0D80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071688"/>
            <a:ext cx="72231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C0171B5B-13CC-4DE7-AB9D-8AEBA6F2B3F8}"/>
              </a:ext>
            </a:extLst>
          </p:cNvPr>
          <p:cNvSpPr txBox="1"/>
          <p:nvPr/>
        </p:nvSpPr>
        <p:spPr>
          <a:xfrm>
            <a:off x="4000500" y="2428875"/>
            <a:ext cx="1357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latin typeface="+mn-lt"/>
                <a:cs typeface="+mn-cs"/>
              </a:rPr>
              <a:t>~</a:t>
            </a:r>
            <a:r>
              <a:rPr lang="sl-SI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propadanje mišic</a:t>
            </a:r>
            <a:endParaRPr lang="sl-SI" sz="1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182" name="Picture 13" descr="http://www.viva.si/upload/slike/IMG_04993_med.jpg">
            <a:extLst>
              <a:ext uri="{FF2B5EF4-FFF2-40B4-BE49-F238E27FC236}">
                <a16:creationId xmlns:a16="http://schemas.microsoft.com/office/drawing/2014/main" id="{ADD7815F-4DA7-4ACC-996D-E192CC471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428750"/>
            <a:ext cx="121443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E2674EE8-27E2-4A54-9C85-B33D958ED27D}"/>
              </a:ext>
            </a:extLst>
          </p:cNvPr>
          <p:cNvSpPr txBox="1"/>
          <p:nvPr/>
        </p:nvSpPr>
        <p:spPr>
          <a:xfrm>
            <a:off x="6858000" y="2143125"/>
            <a:ext cx="1785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~breztežnost na telo vpliva kot staranje</a:t>
            </a:r>
          </a:p>
        </p:txBody>
      </p:sp>
      <p:pic>
        <p:nvPicPr>
          <p:cNvPr id="19471" name="Picture 15" descr="http://static.guim.co.uk/sys-images/Guardian/Pix/pictures/2009/7/18/1247928756617/Space-food-for-astronauts-001.jpg">
            <a:extLst>
              <a:ext uri="{FF2B5EF4-FFF2-40B4-BE49-F238E27FC236}">
                <a16:creationId xmlns:a16="http://schemas.microsoft.com/office/drawing/2014/main" id="{15BF6DC4-3A40-4F21-A06A-B47634F3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857628"/>
            <a:ext cx="2262203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7185" name="Pravokotnik 24">
            <a:extLst>
              <a:ext uri="{FF2B5EF4-FFF2-40B4-BE49-F238E27FC236}">
                <a16:creationId xmlns:a16="http://schemas.microsoft.com/office/drawing/2014/main" id="{50D17D2A-FC84-4B41-8390-239C3AAC5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57150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>
                <a:hlinkClick r:id="rId7"/>
              </a:rPr>
              <a:t>http://www.youtube.com/watch?v=WABTM65c6Vg</a:t>
            </a: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B6CE578-BECE-4D4D-9C76-BDDA45DF8775}"/>
              </a:ext>
            </a:extLst>
          </p:cNvPr>
          <p:cNvSpPr txBox="1"/>
          <p:nvPr/>
        </p:nvSpPr>
        <p:spPr>
          <a:xfrm>
            <a:off x="1857356" y="428604"/>
            <a:ext cx="4143404" cy="523220"/>
          </a:xfrm>
          <a:prstGeom prst="rect">
            <a:avLst/>
          </a:prstGeom>
          <a:noFill/>
        </p:spPr>
        <p:txBody>
          <a:bodyPr>
            <a:prstTxWarp prst="textDeflate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Adobe Garamond Pro Bold" pitchFamily="18" charset="0"/>
                <a:cs typeface="+mn-cs"/>
              </a:rPr>
              <a:t>KAJ NAJ SI ZAPIŠEMO</a:t>
            </a:r>
          </a:p>
        </p:txBody>
      </p:sp>
      <p:sp>
        <p:nvSpPr>
          <p:cNvPr id="8195" name="PoljeZBesedilom 5">
            <a:extLst>
              <a:ext uri="{FF2B5EF4-FFF2-40B4-BE49-F238E27FC236}">
                <a16:creationId xmlns:a16="http://schemas.microsoft.com/office/drawing/2014/main" id="{A0C83E5E-93B4-4027-BD74-8B2EA06B0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571625"/>
            <a:ext cx="6715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/>
              <a:t>~Vesoljska oblačila so namenjena za gibanje in izvajanje nalog v vesolju izven vesoljske ladje. Astronavte varujejo pred nevarnostmi v vesolju.</a:t>
            </a:r>
          </a:p>
        </p:txBody>
      </p:sp>
      <p:sp>
        <p:nvSpPr>
          <p:cNvPr id="8196" name="PoljeZBesedilom 6">
            <a:extLst>
              <a:ext uri="{FF2B5EF4-FFF2-40B4-BE49-F238E27FC236}">
                <a16:creationId xmlns:a16="http://schemas.microsoft.com/office/drawing/2014/main" id="{BAB5C6EE-08F6-4880-B540-AD16E98C3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5716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/>
              <a:t>1.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AA354A7-5369-4DA0-946F-D7198B018CBE}"/>
              </a:ext>
            </a:extLst>
          </p:cNvPr>
          <p:cNvSpPr txBox="1"/>
          <p:nvPr/>
        </p:nvSpPr>
        <p:spPr>
          <a:xfrm>
            <a:off x="285750" y="2714625"/>
            <a:ext cx="67865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3. ~Zelo pomemben del je nahrbtnik. Obleka je sestavljena še iz drugih elementov kateri astronavtu omogočajo izvajanje različnih funkcij in preživetje (čelada, meh za vodo, senzorji za srčni utrip, rokavice…).</a:t>
            </a:r>
          </a:p>
        </p:txBody>
      </p:sp>
      <p:sp>
        <p:nvSpPr>
          <p:cNvPr id="8198" name="PoljeZBesedilom 9">
            <a:extLst>
              <a:ext uri="{FF2B5EF4-FFF2-40B4-BE49-F238E27FC236}">
                <a16:creationId xmlns:a16="http://schemas.microsoft.com/office/drawing/2014/main" id="{3A7CC619-47ED-452E-989D-EC3A0234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143375"/>
            <a:ext cx="7500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>
                <a:solidFill>
                  <a:srgbClr val="002060"/>
                </a:solidFill>
              </a:rPr>
              <a:t>4. ~Razmere za življenje v vesolju so drugačne kot na zemlji. Velika razlika je breztežnost, ki nam pušča posledice na telesu. Drugačna je tudi prehrana in prostori za bivanje.</a:t>
            </a:r>
          </a:p>
        </p:txBody>
      </p:sp>
      <p:pic>
        <p:nvPicPr>
          <p:cNvPr id="1028" name="Picture 4" descr="http://vesolje.net/navtika/zda/sts/sts-106/106-zvezda-jurij.jpg">
            <a:extLst>
              <a:ext uri="{FF2B5EF4-FFF2-40B4-BE49-F238E27FC236}">
                <a16:creationId xmlns:a16="http://schemas.microsoft.com/office/drawing/2014/main" id="{E59EEB3F-62E1-46C0-ACBB-6ADC7CC1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643182"/>
            <a:ext cx="2143108" cy="1609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http://www.fitinsit.si/images/pisanje4.jpg">
            <a:extLst>
              <a:ext uri="{FF2B5EF4-FFF2-40B4-BE49-F238E27FC236}">
                <a16:creationId xmlns:a16="http://schemas.microsoft.com/office/drawing/2014/main" id="{DF34FEB2-9FFE-4F52-9E38-8AD66AE05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42852"/>
            <a:ext cx="1214446" cy="1367258"/>
          </a:xfrm>
          <a:prstGeom prst="cube">
            <a:avLst/>
          </a:prstGeom>
          <a:noFill/>
        </p:spPr>
      </p:pic>
      <p:sp>
        <p:nvSpPr>
          <p:cNvPr id="8201" name="PoljeZBesedilom 16">
            <a:extLst>
              <a:ext uri="{FF2B5EF4-FFF2-40B4-BE49-F238E27FC236}">
                <a16:creationId xmlns:a16="http://schemas.microsoft.com/office/drawing/2014/main" id="{9B2376B0-F980-4AEF-88DA-72BCDE9B9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786438"/>
            <a:ext cx="82153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2400">
                <a:latin typeface="Bradley Hand ITC" panose="03070402050302030203" pitchFamily="66" charset="0"/>
              </a:rPr>
              <a:t>VIRI</a:t>
            </a:r>
            <a:r>
              <a:rPr lang="sl-SI" altLang="sl-SI"/>
              <a:t>: </a:t>
            </a:r>
            <a:r>
              <a:rPr lang="sl-SI" altLang="sl-SI" sz="1400"/>
              <a:t>knjige:Ian Graham- Pot v vesolje, založba mladinska knjiga, 2007.</a:t>
            </a:r>
          </a:p>
          <a:p>
            <a:r>
              <a:rPr lang="sl-SI" altLang="sl-SI" sz="1400"/>
              <a:t>~Alan Dyer-Misija na Luno, tehniška založba Slovenije, 2009.</a:t>
            </a:r>
          </a:p>
          <a:p>
            <a:r>
              <a:rPr lang="sl-SI" altLang="sl-SI" sz="1400"/>
              <a:t> ~Jose Tola-Šolski astronomski atlas, tehniška založba Slovenije, 2004.</a:t>
            </a:r>
          </a:p>
        </p:txBody>
      </p:sp>
    </p:spTree>
  </p:cSld>
  <p:clrMapOvr>
    <a:masterClrMapping/>
  </p:clrMapOvr>
  <p:transition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383</Words>
  <Application>Microsoft Office PowerPoint</Application>
  <PresentationFormat>On-screen Show (4:3)</PresentationFormat>
  <Paragraphs>50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Adobe Garamond Pro Bold</vt:lpstr>
      <vt:lpstr>Book Antiqua</vt:lpstr>
      <vt:lpstr>Bradley Hand ITC</vt:lpstr>
      <vt:lpstr>Calibri</vt:lpstr>
      <vt:lpstr>Lucida Sans</vt:lpstr>
      <vt:lpstr>Wingdings</vt:lpstr>
      <vt:lpstr>Wingdings 2</vt:lpstr>
      <vt:lpstr>Wingdings 3</vt:lpstr>
      <vt:lpstr>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2019-06-03T09:12:18Z</dcterms:created>
  <dcterms:modified xsi:type="dcterms:W3CDTF">2019-06-03T09:12:18Z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