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72" r:id="rId1"/>
  </p:sldMasterIdLst>
  <p:notesMasterIdLst>
    <p:notesMasterId r:id="rId22"/>
  </p:notesMasterIdLst>
  <p:sldIdLst>
    <p:sldId id="256" r:id="rId2"/>
    <p:sldId id="279" r:id="rId3"/>
    <p:sldId id="269" r:id="rId4"/>
    <p:sldId id="270" r:id="rId5"/>
    <p:sldId id="280" r:id="rId6"/>
    <p:sldId id="277" r:id="rId7"/>
    <p:sldId id="278" r:id="rId8"/>
    <p:sldId id="271" r:id="rId9"/>
    <p:sldId id="273" r:id="rId10"/>
    <p:sldId id="272" r:id="rId11"/>
    <p:sldId id="282" r:id="rId12"/>
    <p:sldId id="275" r:id="rId13"/>
    <p:sldId id="281" r:id="rId14"/>
    <p:sldId id="265" r:id="rId15"/>
    <p:sldId id="283" r:id="rId16"/>
    <p:sldId id="276" r:id="rId17"/>
    <p:sldId id="259" r:id="rId18"/>
    <p:sldId id="267" r:id="rId19"/>
    <p:sldId id="266" r:id="rId20"/>
    <p:sldId id="284" r:id="rId21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C2FF"/>
    <a:srgbClr val="3D52AB"/>
    <a:srgbClr val="5D8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5" autoAdjust="0"/>
    <p:restoredTop sz="94624" autoAdjust="0"/>
  </p:normalViewPr>
  <p:slideViewPr>
    <p:cSldViewPr>
      <p:cViewPr varScale="1">
        <p:scale>
          <a:sx n="154" d="100"/>
          <a:sy n="154" d="100"/>
        </p:scale>
        <p:origin x="588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A3677BF9-B090-452E-B695-8605B3E4B2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B20E38FD-C2C2-4DA0-86C3-ABF858D1F11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6AE4F14-E02C-4A6E-879A-6B010381BDBA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9B1A044F-E9DB-4C94-800F-96EB94E39F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 dirty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B2593D77-52A0-474B-9F3E-C78044E3F9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FA255498-8ABE-4496-8781-667502E3930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602A046B-798F-4DF8-AB74-6EC249AFC5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83ABC03-7812-4081-8989-2F8EF7B972A2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grada stranske slike 1">
            <a:extLst>
              <a:ext uri="{FF2B5EF4-FFF2-40B4-BE49-F238E27FC236}">
                <a16:creationId xmlns:a16="http://schemas.microsoft.com/office/drawing/2014/main" id="{D54C1E92-E7FE-4B39-BA02-8190A608DC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Ograda opomb 2">
            <a:extLst>
              <a:ext uri="{FF2B5EF4-FFF2-40B4-BE49-F238E27FC236}">
                <a16:creationId xmlns:a16="http://schemas.microsoft.com/office/drawing/2014/main" id="{19122B19-7E2F-4828-8D6A-48D3A15BD2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8676" name="Ograda številke diapozitiva 3">
            <a:extLst>
              <a:ext uri="{FF2B5EF4-FFF2-40B4-BE49-F238E27FC236}">
                <a16:creationId xmlns:a16="http://schemas.microsoft.com/office/drawing/2014/main" id="{13A68DE2-264D-48CC-BCA1-C1A7B61350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2D408D-203B-4C53-BACE-0E94D9681882}" type="slidenum">
              <a:rPr lang="sl-SI" altLang="sl-SI">
                <a:latin typeface="Calibri" panose="020F0502020204030204" pitchFamily="34" charset="0"/>
              </a:rPr>
              <a:pPr/>
              <a:t>1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grada stranske slike 1">
            <a:extLst>
              <a:ext uri="{FF2B5EF4-FFF2-40B4-BE49-F238E27FC236}">
                <a16:creationId xmlns:a16="http://schemas.microsoft.com/office/drawing/2014/main" id="{89D69F59-2540-4DC7-9231-26AD59A4B2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Ograda opomb 2">
            <a:extLst>
              <a:ext uri="{FF2B5EF4-FFF2-40B4-BE49-F238E27FC236}">
                <a16:creationId xmlns:a16="http://schemas.microsoft.com/office/drawing/2014/main" id="{EB986CE6-4438-45EB-A57D-6EDFA364FE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37892" name="Ograda številke diapozitiva 3">
            <a:extLst>
              <a:ext uri="{FF2B5EF4-FFF2-40B4-BE49-F238E27FC236}">
                <a16:creationId xmlns:a16="http://schemas.microsoft.com/office/drawing/2014/main" id="{FA0D2F00-4CFA-4AAD-90DF-88BDB8143F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34739D-2C3B-4675-8D06-71E3E8770B27}" type="slidenum">
              <a:rPr lang="sl-SI" altLang="sl-SI">
                <a:latin typeface="Calibri" panose="020F0502020204030204" pitchFamily="34" charset="0"/>
              </a:rPr>
              <a:pPr/>
              <a:t>10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grada stranske slike 1">
            <a:extLst>
              <a:ext uri="{FF2B5EF4-FFF2-40B4-BE49-F238E27FC236}">
                <a16:creationId xmlns:a16="http://schemas.microsoft.com/office/drawing/2014/main" id="{644A9CBD-9A72-4EEB-BA97-FA3D9BA642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Ograda opomb 2">
            <a:extLst>
              <a:ext uri="{FF2B5EF4-FFF2-40B4-BE49-F238E27FC236}">
                <a16:creationId xmlns:a16="http://schemas.microsoft.com/office/drawing/2014/main" id="{75471D98-940F-4403-918C-F992E5110D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38916" name="Ograda številke diapozitiva 3">
            <a:extLst>
              <a:ext uri="{FF2B5EF4-FFF2-40B4-BE49-F238E27FC236}">
                <a16:creationId xmlns:a16="http://schemas.microsoft.com/office/drawing/2014/main" id="{8A6A7B3F-AA7B-498D-B8E1-D028E4A7E2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8CBED2-A78D-4702-A5B2-06E01D82881F}" type="slidenum">
              <a:rPr lang="sl-SI" altLang="sl-SI">
                <a:latin typeface="Calibri" panose="020F0502020204030204" pitchFamily="34" charset="0"/>
              </a:rPr>
              <a:pPr/>
              <a:t>11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Ograda stranske slike 1">
            <a:extLst>
              <a:ext uri="{FF2B5EF4-FFF2-40B4-BE49-F238E27FC236}">
                <a16:creationId xmlns:a16="http://schemas.microsoft.com/office/drawing/2014/main" id="{5A820E2D-15C7-4CF0-ADC7-3B6DCA75ECF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Ograda opomb 2">
            <a:extLst>
              <a:ext uri="{FF2B5EF4-FFF2-40B4-BE49-F238E27FC236}">
                <a16:creationId xmlns:a16="http://schemas.microsoft.com/office/drawing/2014/main" id="{1967B9B5-732A-4CDC-9775-05CCAB2B87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39940" name="Ograda številke diapozitiva 3">
            <a:extLst>
              <a:ext uri="{FF2B5EF4-FFF2-40B4-BE49-F238E27FC236}">
                <a16:creationId xmlns:a16="http://schemas.microsoft.com/office/drawing/2014/main" id="{D3AEAA44-3997-4ED2-BEB7-D5B1649CB0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FD1620-4F2A-4390-8CBC-D155A6A004E9}" type="slidenum">
              <a:rPr lang="sl-SI" altLang="sl-SI">
                <a:latin typeface="Calibri" panose="020F0502020204030204" pitchFamily="34" charset="0"/>
              </a:rPr>
              <a:pPr/>
              <a:t>12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Ograda stranske slike 1">
            <a:extLst>
              <a:ext uri="{FF2B5EF4-FFF2-40B4-BE49-F238E27FC236}">
                <a16:creationId xmlns:a16="http://schemas.microsoft.com/office/drawing/2014/main" id="{144CC726-EA56-4BE9-9FF2-EA9F733498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Ograda opomb 2">
            <a:extLst>
              <a:ext uri="{FF2B5EF4-FFF2-40B4-BE49-F238E27FC236}">
                <a16:creationId xmlns:a16="http://schemas.microsoft.com/office/drawing/2014/main" id="{73A5800A-3BDF-46CD-918F-AECA9D2757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40964" name="Ograda številke diapozitiva 3">
            <a:extLst>
              <a:ext uri="{FF2B5EF4-FFF2-40B4-BE49-F238E27FC236}">
                <a16:creationId xmlns:a16="http://schemas.microsoft.com/office/drawing/2014/main" id="{4700F55B-AD01-487C-A57A-DEC2532220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C1F7E1D-881E-4A62-9E77-3B19D701D9BE}" type="slidenum">
              <a:rPr lang="sl-SI" altLang="sl-SI">
                <a:latin typeface="Calibri" panose="020F0502020204030204" pitchFamily="34" charset="0"/>
              </a:rPr>
              <a:pPr/>
              <a:t>13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Ograda stranske slike 1">
            <a:extLst>
              <a:ext uri="{FF2B5EF4-FFF2-40B4-BE49-F238E27FC236}">
                <a16:creationId xmlns:a16="http://schemas.microsoft.com/office/drawing/2014/main" id="{62BBC2B1-44D7-4BD0-89FD-E6B7D649624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Ograda opomb 2">
            <a:extLst>
              <a:ext uri="{FF2B5EF4-FFF2-40B4-BE49-F238E27FC236}">
                <a16:creationId xmlns:a16="http://schemas.microsoft.com/office/drawing/2014/main" id="{DADE8AC4-5BA4-4D61-AA97-44548D2F0E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41988" name="Ograda številke diapozitiva 3">
            <a:extLst>
              <a:ext uri="{FF2B5EF4-FFF2-40B4-BE49-F238E27FC236}">
                <a16:creationId xmlns:a16="http://schemas.microsoft.com/office/drawing/2014/main" id="{B1D2184C-E8C9-4017-BB77-36F57F6BDA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1CE4A3-6B9E-4B3E-AF8E-65065294A5B9}" type="slidenum">
              <a:rPr lang="sl-SI" altLang="sl-SI">
                <a:latin typeface="Calibri" panose="020F0502020204030204" pitchFamily="34" charset="0"/>
              </a:rPr>
              <a:pPr/>
              <a:t>14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Ograda stranske slike 1">
            <a:extLst>
              <a:ext uri="{FF2B5EF4-FFF2-40B4-BE49-F238E27FC236}">
                <a16:creationId xmlns:a16="http://schemas.microsoft.com/office/drawing/2014/main" id="{0F58C48B-65EB-44DB-AD50-8D242C1F83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Ograda opomb 2">
            <a:extLst>
              <a:ext uri="{FF2B5EF4-FFF2-40B4-BE49-F238E27FC236}">
                <a16:creationId xmlns:a16="http://schemas.microsoft.com/office/drawing/2014/main" id="{A688F199-1B0D-4463-868E-B8E661BB2F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43012" name="Ograda številke diapozitiva 3">
            <a:extLst>
              <a:ext uri="{FF2B5EF4-FFF2-40B4-BE49-F238E27FC236}">
                <a16:creationId xmlns:a16="http://schemas.microsoft.com/office/drawing/2014/main" id="{64300C54-D5D9-4208-A848-E60ADD9E4E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A12303-462A-40F5-8D5F-7F91DE21B1A6}" type="slidenum">
              <a:rPr lang="sl-SI" altLang="sl-SI">
                <a:latin typeface="Calibri" panose="020F0502020204030204" pitchFamily="34" charset="0"/>
              </a:rPr>
              <a:pPr/>
              <a:t>15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Ograda stranske slike 1">
            <a:extLst>
              <a:ext uri="{FF2B5EF4-FFF2-40B4-BE49-F238E27FC236}">
                <a16:creationId xmlns:a16="http://schemas.microsoft.com/office/drawing/2014/main" id="{D1EB0F6B-2A6D-41B0-A593-BCF632064F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Ograda opomb 2">
            <a:extLst>
              <a:ext uri="{FF2B5EF4-FFF2-40B4-BE49-F238E27FC236}">
                <a16:creationId xmlns:a16="http://schemas.microsoft.com/office/drawing/2014/main" id="{3547CAB3-0F53-429B-82CA-9E0049CECF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44036" name="Ograda številke diapozitiva 3">
            <a:extLst>
              <a:ext uri="{FF2B5EF4-FFF2-40B4-BE49-F238E27FC236}">
                <a16:creationId xmlns:a16="http://schemas.microsoft.com/office/drawing/2014/main" id="{A46F2F55-8163-47AB-8E28-07BF48FEF9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71ACB35-E72F-4340-BC5A-5ED00F04C290}" type="slidenum">
              <a:rPr lang="sl-SI" altLang="sl-SI">
                <a:latin typeface="Calibri" panose="020F0502020204030204" pitchFamily="34" charset="0"/>
              </a:rPr>
              <a:pPr/>
              <a:t>16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Ograda stranske slike 1">
            <a:extLst>
              <a:ext uri="{FF2B5EF4-FFF2-40B4-BE49-F238E27FC236}">
                <a16:creationId xmlns:a16="http://schemas.microsoft.com/office/drawing/2014/main" id="{D882323F-E6A0-4ECD-AA56-9E58E72F613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Ograda opomb 2">
            <a:extLst>
              <a:ext uri="{FF2B5EF4-FFF2-40B4-BE49-F238E27FC236}">
                <a16:creationId xmlns:a16="http://schemas.microsoft.com/office/drawing/2014/main" id="{BEF75E2B-08CE-413C-9559-4E5BF8179F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45060" name="Ograda številke diapozitiva 3">
            <a:extLst>
              <a:ext uri="{FF2B5EF4-FFF2-40B4-BE49-F238E27FC236}">
                <a16:creationId xmlns:a16="http://schemas.microsoft.com/office/drawing/2014/main" id="{7DC101A5-B802-451D-B228-0238EECDCF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D8BA48-3662-4F4F-8F3D-041D34A17899}" type="slidenum">
              <a:rPr lang="sl-SI" altLang="sl-SI">
                <a:latin typeface="Calibri" panose="020F0502020204030204" pitchFamily="34" charset="0"/>
              </a:rPr>
              <a:pPr/>
              <a:t>17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grada stranske slike 1">
            <a:extLst>
              <a:ext uri="{FF2B5EF4-FFF2-40B4-BE49-F238E27FC236}">
                <a16:creationId xmlns:a16="http://schemas.microsoft.com/office/drawing/2014/main" id="{BA2CC2A9-1040-4610-ACA6-3F0BCCC711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Ograda opomb 2">
            <a:extLst>
              <a:ext uri="{FF2B5EF4-FFF2-40B4-BE49-F238E27FC236}">
                <a16:creationId xmlns:a16="http://schemas.microsoft.com/office/drawing/2014/main" id="{44A384A7-A950-4596-B9ED-46BF59AAE0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46084" name="Ograda številke diapozitiva 3">
            <a:extLst>
              <a:ext uri="{FF2B5EF4-FFF2-40B4-BE49-F238E27FC236}">
                <a16:creationId xmlns:a16="http://schemas.microsoft.com/office/drawing/2014/main" id="{1B3F7A7B-CBA8-4140-A298-D5946087B5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CB91EF-14FB-41BA-9F10-EFB9E1C9A302}" type="slidenum">
              <a:rPr lang="sl-SI" altLang="sl-SI">
                <a:latin typeface="Calibri" panose="020F0502020204030204" pitchFamily="34" charset="0"/>
              </a:rPr>
              <a:pPr/>
              <a:t>18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Ograda stranske slike 1">
            <a:extLst>
              <a:ext uri="{FF2B5EF4-FFF2-40B4-BE49-F238E27FC236}">
                <a16:creationId xmlns:a16="http://schemas.microsoft.com/office/drawing/2014/main" id="{F8F45125-6B80-4DC5-9763-6194233713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Ograda opomb 2">
            <a:extLst>
              <a:ext uri="{FF2B5EF4-FFF2-40B4-BE49-F238E27FC236}">
                <a16:creationId xmlns:a16="http://schemas.microsoft.com/office/drawing/2014/main" id="{208470F1-7BEE-4E8C-B949-A6666013FB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47108" name="Ograda številke diapozitiva 3">
            <a:extLst>
              <a:ext uri="{FF2B5EF4-FFF2-40B4-BE49-F238E27FC236}">
                <a16:creationId xmlns:a16="http://schemas.microsoft.com/office/drawing/2014/main" id="{E1785942-8F5D-44F2-BF83-147AA29058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A8F73F-5D18-4312-A521-32C0929792F8}" type="slidenum">
              <a:rPr lang="sl-SI" altLang="sl-SI">
                <a:latin typeface="Calibri" panose="020F0502020204030204" pitchFamily="34" charset="0"/>
              </a:rPr>
              <a:pPr/>
              <a:t>19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grada stranske slike 1">
            <a:extLst>
              <a:ext uri="{FF2B5EF4-FFF2-40B4-BE49-F238E27FC236}">
                <a16:creationId xmlns:a16="http://schemas.microsoft.com/office/drawing/2014/main" id="{7C1EF8CF-8531-46BF-8A8D-B67C342BB3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Ograda opomb 2">
            <a:extLst>
              <a:ext uri="{FF2B5EF4-FFF2-40B4-BE49-F238E27FC236}">
                <a16:creationId xmlns:a16="http://schemas.microsoft.com/office/drawing/2014/main" id="{88D14C62-3DBC-4433-967D-EFD7A5E32C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9700" name="Ograda številke diapozitiva 3">
            <a:extLst>
              <a:ext uri="{FF2B5EF4-FFF2-40B4-BE49-F238E27FC236}">
                <a16:creationId xmlns:a16="http://schemas.microsoft.com/office/drawing/2014/main" id="{39802AA4-2543-4762-8097-7319875FE2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D28060-EBBA-424C-93A9-DC18ED7A391F}" type="slidenum">
              <a:rPr lang="sl-SI" altLang="sl-SI">
                <a:latin typeface="Calibri" panose="020F0502020204030204" pitchFamily="34" charset="0"/>
              </a:rPr>
              <a:pPr/>
              <a:t>2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Ograda stranske slike 1">
            <a:extLst>
              <a:ext uri="{FF2B5EF4-FFF2-40B4-BE49-F238E27FC236}">
                <a16:creationId xmlns:a16="http://schemas.microsoft.com/office/drawing/2014/main" id="{D1ED58C3-92F9-434A-B898-27C11386DD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Ograda opomb 2">
            <a:extLst>
              <a:ext uri="{FF2B5EF4-FFF2-40B4-BE49-F238E27FC236}">
                <a16:creationId xmlns:a16="http://schemas.microsoft.com/office/drawing/2014/main" id="{3B3C9E29-AC9C-47C4-ADE6-41ECB59965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48132" name="Ograda številke diapozitiva 3">
            <a:extLst>
              <a:ext uri="{FF2B5EF4-FFF2-40B4-BE49-F238E27FC236}">
                <a16:creationId xmlns:a16="http://schemas.microsoft.com/office/drawing/2014/main" id="{7ED3C58A-7D06-4AB4-AB27-82AE555D31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C69444-85DF-4BF7-A1D8-F5BA29F2D784}" type="slidenum">
              <a:rPr lang="sl-SI" altLang="sl-SI">
                <a:latin typeface="Calibri" panose="020F0502020204030204" pitchFamily="34" charset="0"/>
              </a:rPr>
              <a:pPr/>
              <a:t>20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grada stranske slike 1">
            <a:extLst>
              <a:ext uri="{FF2B5EF4-FFF2-40B4-BE49-F238E27FC236}">
                <a16:creationId xmlns:a16="http://schemas.microsoft.com/office/drawing/2014/main" id="{487D8B38-882A-4513-8D9E-6BEDC4FE35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Ograda opomb 2">
            <a:extLst>
              <a:ext uri="{FF2B5EF4-FFF2-40B4-BE49-F238E27FC236}">
                <a16:creationId xmlns:a16="http://schemas.microsoft.com/office/drawing/2014/main" id="{98F9FA59-91F0-4287-A88F-D2FD87BC4B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30724" name="Ograda številke diapozitiva 3">
            <a:extLst>
              <a:ext uri="{FF2B5EF4-FFF2-40B4-BE49-F238E27FC236}">
                <a16:creationId xmlns:a16="http://schemas.microsoft.com/office/drawing/2014/main" id="{EB262BCF-D0E7-4E12-920C-08D6020633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B96BD41-28C2-4562-8804-3FACF464399C}" type="slidenum">
              <a:rPr lang="sl-SI" altLang="sl-SI">
                <a:latin typeface="Calibri" panose="020F0502020204030204" pitchFamily="34" charset="0"/>
              </a:rPr>
              <a:pPr/>
              <a:t>3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grada stranske slike 1">
            <a:extLst>
              <a:ext uri="{FF2B5EF4-FFF2-40B4-BE49-F238E27FC236}">
                <a16:creationId xmlns:a16="http://schemas.microsoft.com/office/drawing/2014/main" id="{7BD61DFE-DA54-4262-A380-B45692FFE3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Ograda opomb 2">
            <a:extLst>
              <a:ext uri="{FF2B5EF4-FFF2-40B4-BE49-F238E27FC236}">
                <a16:creationId xmlns:a16="http://schemas.microsoft.com/office/drawing/2014/main" id="{BF082822-3FB2-4B52-86C2-BF1A6A7CCF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31748" name="Ograda številke diapozitiva 3">
            <a:extLst>
              <a:ext uri="{FF2B5EF4-FFF2-40B4-BE49-F238E27FC236}">
                <a16:creationId xmlns:a16="http://schemas.microsoft.com/office/drawing/2014/main" id="{345FD2E2-5B43-4F96-B30A-36EA516506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34744F-E4CD-49C1-BC9D-F7F5202CCA08}" type="slidenum">
              <a:rPr lang="sl-SI" altLang="sl-SI">
                <a:latin typeface="Calibri" panose="020F0502020204030204" pitchFamily="34" charset="0"/>
              </a:rPr>
              <a:pPr/>
              <a:t>4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grada stranske slike 1">
            <a:extLst>
              <a:ext uri="{FF2B5EF4-FFF2-40B4-BE49-F238E27FC236}">
                <a16:creationId xmlns:a16="http://schemas.microsoft.com/office/drawing/2014/main" id="{0CEBB71D-0F6D-40B6-B391-25D4CB1973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Ograda opomb 2">
            <a:extLst>
              <a:ext uri="{FF2B5EF4-FFF2-40B4-BE49-F238E27FC236}">
                <a16:creationId xmlns:a16="http://schemas.microsoft.com/office/drawing/2014/main" id="{F15CC6A7-9E28-4883-B4BD-A0028A9BE9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32772" name="Ograda številke diapozitiva 3">
            <a:extLst>
              <a:ext uri="{FF2B5EF4-FFF2-40B4-BE49-F238E27FC236}">
                <a16:creationId xmlns:a16="http://schemas.microsoft.com/office/drawing/2014/main" id="{7955A2B4-E902-4ACE-B15E-AD316AC628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86404B9-EB9B-4511-9E81-098CF5F994B6}" type="slidenum">
              <a:rPr lang="sl-SI" altLang="sl-SI">
                <a:latin typeface="Calibri" panose="020F0502020204030204" pitchFamily="34" charset="0"/>
              </a:rPr>
              <a:pPr/>
              <a:t>5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grada stranske slike 1">
            <a:extLst>
              <a:ext uri="{FF2B5EF4-FFF2-40B4-BE49-F238E27FC236}">
                <a16:creationId xmlns:a16="http://schemas.microsoft.com/office/drawing/2014/main" id="{F9EEFDCA-B8B5-4DA8-BC09-4300D66389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Ograda opomb 2">
            <a:extLst>
              <a:ext uri="{FF2B5EF4-FFF2-40B4-BE49-F238E27FC236}">
                <a16:creationId xmlns:a16="http://schemas.microsoft.com/office/drawing/2014/main" id="{92E95C74-B24E-438C-AD4E-B0C3BD53D3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33796" name="Ograda številke diapozitiva 3">
            <a:extLst>
              <a:ext uri="{FF2B5EF4-FFF2-40B4-BE49-F238E27FC236}">
                <a16:creationId xmlns:a16="http://schemas.microsoft.com/office/drawing/2014/main" id="{64BF9BAA-BCA7-4A77-907F-5716C527FC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D7CF70-E914-449B-90B0-93C9234DDC00}" type="slidenum">
              <a:rPr lang="sl-SI" altLang="sl-SI">
                <a:latin typeface="Calibri" panose="020F0502020204030204" pitchFamily="34" charset="0"/>
              </a:rPr>
              <a:pPr/>
              <a:t>6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grada stranske slike 1">
            <a:extLst>
              <a:ext uri="{FF2B5EF4-FFF2-40B4-BE49-F238E27FC236}">
                <a16:creationId xmlns:a16="http://schemas.microsoft.com/office/drawing/2014/main" id="{416230D1-741A-41C8-BAE7-0976DF92D5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Ograda opomb 2">
            <a:extLst>
              <a:ext uri="{FF2B5EF4-FFF2-40B4-BE49-F238E27FC236}">
                <a16:creationId xmlns:a16="http://schemas.microsoft.com/office/drawing/2014/main" id="{631E4E94-8FBA-4783-9A0B-642244AE0D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34820" name="Ograda številke diapozitiva 3">
            <a:extLst>
              <a:ext uri="{FF2B5EF4-FFF2-40B4-BE49-F238E27FC236}">
                <a16:creationId xmlns:a16="http://schemas.microsoft.com/office/drawing/2014/main" id="{6102F27D-3C58-43B6-B030-10E0DB7679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9807B8A-786C-414E-AD0C-D232D3879AD3}" type="slidenum">
              <a:rPr lang="sl-SI" altLang="sl-SI">
                <a:latin typeface="Calibri" panose="020F0502020204030204" pitchFamily="34" charset="0"/>
              </a:rPr>
              <a:pPr/>
              <a:t>7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grada stranske slike 1">
            <a:extLst>
              <a:ext uri="{FF2B5EF4-FFF2-40B4-BE49-F238E27FC236}">
                <a16:creationId xmlns:a16="http://schemas.microsoft.com/office/drawing/2014/main" id="{D9B0B3FF-DB26-4D6E-BBF7-1A827CAFED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Ograda opomb 2">
            <a:extLst>
              <a:ext uri="{FF2B5EF4-FFF2-40B4-BE49-F238E27FC236}">
                <a16:creationId xmlns:a16="http://schemas.microsoft.com/office/drawing/2014/main" id="{DA1081DB-6216-41DD-BCB2-A8EA63184F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35844" name="Ograda številke diapozitiva 3">
            <a:extLst>
              <a:ext uri="{FF2B5EF4-FFF2-40B4-BE49-F238E27FC236}">
                <a16:creationId xmlns:a16="http://schemas.microsoft.com/office/drawing/2014/main" id="{C9A6DD04-4B29-4EB8-A066-3C274D7A9E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BE8C17-D938-46CB-B967-53436E8E5511}" type="slidenum">
              <a:rPr lang="sl-SI" altLang="sl-SI">
                <a:latin typeface="Calibri" panose="020F0502020204030204" pitchFamily="34" charset="0"/>
              </a:rPr>
              <a:pPr/>
              <a:t>8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grada stranske slike 1">
            <a:extLst>
              <a:ext uri="{FF2B5EF4-FFF2-40B4-BE49-F238E27FC236}">
                <a16:creationId xmlns:a16="http://schemas.microsoft.com/office/drawing/2014/main" id="{F3452C09-6A96-4B41-8C1A-5A508E47C8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Ograda opomb 2">
            <a:extLst>
              <a:ext uri="{FF2B5EF4-FFF2-40B4-BE49-F238E27FC236}">
                <a16:creationId xmlns:a16="http://schemas.microsoft.com/office/drawing/2014/main" id="{B14C70D8-3452-460E-9A54-6584CD8836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36868" name="Ograda številke diapozitiva 3">
            <a:extLst>
              <a:ext uri="{FF2B5EF4-FFF2-40B4-BE49-F238E27FC236}">
                <a16:creationId xmlns:a16="http://schemas.microsoft.com/office/drawing/2014/main" id="{2DC753B0-A289-4499-B176-69EFC7D091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3DDCF9-C7D5-4247-A2B6-DA6230523035}" type="slidenum">
              <a:rPr lang="sl-SI" altLang="sl-SI">
                <a:latin typeface="Calibri" panose="020F0502020204030204" pitchFamily="34" charset="0"/>
              </a:rPr>
              <a:pPr/>
              <a:t>9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ročno 6">
            <a:extLst>
              <a:ext uri="{FF2B5EF4-FFF2-40B4-BE49-F238E27FC236}">
                <a16:creationId xmlns:a16="http://schemas.microsoft.com/office/drawing/2014/main" id="{918A5239-4D9E-42ED-A4FF-0395FE9D71E5}"/>
              </a:ext>
            </a:extLst>
          </p:cNvPr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Prostoročno 7">
            <a:extLst>
              <a:ext uri="{FF2B5EF4-FFF2-40B4-BE49-F238E27FC236}">
                <a16:creationId xmlns:a16="http://schemas.microsoft.com/office/drawing/2014/main" id="{049B00C2-63AD-46F6-B301-38EFADF8AF74}"/>
              </a:ext>
            </a:extLst>
          </p:cNvPr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6" name="Ograda datuma 29">
            <a:extLst>
              <a:ext uri="{FF2B5EF4-FFF2-40B4-BE49-F238E27FC236}">
                <a16:creationId xmlns:a16="http://schemas.microsoft.com/office/drawing/2014/main" id="{13090978-9CC9-40C7-AD01-274E16C11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DF4E8-E4B7-49A8-B57E-864A843B127D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7" name="Ograda noge 18">
            <a:extLst>
              <a:ext uri="{FF2B5EF4-FFF2-40B4-BE49-F238E27FC236}">
                <a16:creationId xmlns:a16="http://schemas.microsoft.com/office/drawing/2014/main" id="{D49BB931-CB46-4CAF-BF23-D6A000B4D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Ograda številke diapozitiva 26">
            <a:extLst>
              <a:ext uri="{FF2B5EF4-FFF2-40B4-BE49-F238E27FC236}">
                <a16:creationId xmlns:a16="http://schemas.microsoft.com/office/drawing/2014/main" id="{D6E4C819-279C-4BEA-A35E-A544A3FE0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5634F-1C4C-4590-A2CB-0FD06D495C6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83610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463D9749-65E4-49F7-A231-1318EBAD0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8B901-5C88-4442-A3E5-BE538C9CCE85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3392FEFF-5118-40BD-A84B-A9170F91F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C9945E79-9A60-4C0B-B315-329398AD9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8BFAE-2A50-4BF9-9005-AE0167069DA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35382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5A4843F1-7272-4181-B6C0-F515413DD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0F92E-A428-45FF-987E-379B9CBB3E9A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3A66C52D-44B9-4BB7-8E17-8B0B96994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13122AF6-14CE-411D-9F39-00E882762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583EC8-26F6-4C07-BACD-EA638AECB9F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58730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93587927-1A79-4FCC-9495-656B9C7F6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18069-02D2-42D2-A4DD-40FDABE791EE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8D70E2D5-5383-4F8E-A141-ED9ADB5DA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01DCD512-193F-450A-A88A-968326D32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C534E-3E0B-4449-A3CC-123AE366711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2453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ročno 6">
            <a:extLst>
              <a:ext uri="{FF2B5EF4-FFF2-40B4-BE49-F238E27FC236}">
                <a16:creationId xmlns:a16="http://schemas.microsoft.com/office/drawing/2014/main" id="{391D40D2-B2FF-492F-946A-D4053B9D4637}"/>
              </a:ext>
            </a:extLst>
          </p:cNvPr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Prostoročno 8">
            <a:extLst>
              <a:ext uri="{FF2B5EF4-FFF2-40B4-BE49-F238E27FC236}">
                <a16:creationId xmlns:a16="http://schemas.microsoft.com/office/drawing/2014/main" id="{E5AFC3A5-B567-47BF-886F-3D73E30CCF6B}"/>
              </a:ext>
            </a:extLst>
          </p:cNvPr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datuma 3">
            <a:extLst>
              <a:ext uri="{FF2B5EF4-FFF2-40B4-BE49-F238E27FC236}">
                <a16:creationId xmlns:a16="http://schemas.microsoft.com/office/drawing/2014/main" id="{1ECDDE30-5DAF-41B7-AA52-D21FBD057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BD3BF-ED94-4F54-901C-26655D74456A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7" name="Ograda noge 4">
            <a:extLst>
              <a:ext uri="{FF2B5EF4-FFF2-40B4-BE49-F238E27FC236}">
                <a16:creationId xmlns:a16="http://schemas.microsoft.com/office/drawing/2014/main" id="{B2744B1B-F73B-4D84-8BED-DC6C405A1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Ograda številke diapozitiva 5">
            <a:extLst>
              <a:ext uri="{FF2B5EF4-FFF2-40B4-BE49-F238E27FC236}">
                <a16:creationId xmlns:a16="http://schemas.microsoft.com/office/drawing/2014/main" id="{F1AC23C2-1FB7-4F35-AA10-D4B956043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02A7F-5015-4A83-A600-6A8F4BF5B58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56421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9">
            <a:extLst>
              <a:ext uri="{FF2B5EF4-FFF2-40B4-BE49-F238E27FC236}">
                <a16:creationId xmlns:a16="http://schemas.microsoft.com/office/drawing/2014/main" id="{77B12173-0266-458E-826E-265E2CAFE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52294-790A-43BE-8DB8-913DA972DC9A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6" name="Ograda noge 21">
            <a:extLst>
              <a:ext uri="{FF2B5EF4-FFF2-40B4-BE49-F238E27FC236}">
                <a16:creationId xmlns:a16="http://schemas.microsoft.com/office/drawing/2014/main" id="{7EF80EEC-1CEC-440D-BEA8-7D8955C55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17">
            <a:extLst>
              <a:ext uri="{FF2B5EF4-FFF2-40B4-BE49-F238E27FC236}">
                <a16:creationId xmlns:a16="http://schemas.microsoft.com/office/drawing/2014/main" id="{A80D065E-FC72-4C16-845B-5F8B4FEA9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B117D-984B-472D-B5A8-ECCB887E28D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00877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6">
            <a:extLst>
              <a:ext uri="{FF2B5EF4-FFF2-40B4-BE49-F238E27FC236}">
                <a16:creationId xmlns:a16="http://schemas.microsoft.com/office/drawing/2014/main" id="{03792355-840C-4563-BFD4-7F48F7797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DD5FE-93BD-41BB-B836-849D4599C10C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8" name="Ograda noge 7">
            <a:extLst>
              <a:ext uri="{FF2B5EF4-FFF2-40B4-BE49-F238E27FC236}">
                <a16:creationId xmlns:a16="http://schemas.microsoft.com/office/drawing/2014/main" id="{33EBEB92-7F5D-4F9A-83B6-B821F16B1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8">
            <a:extLst>
              <a:ext uri="{FF2B5EF4-FFF2-40B4-BE49-F238E27FC236}">
                <a16:creationId xmlns:a16="http://schemas.microsoft.com/office/drawing/2014/main" id="{F240C979-AE54-4AD1-96A4-B9CC58109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F1C20B-CC8C-440C-9346-79CCA2B258E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45254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9">
            <a:extLst>
              <a:ext uri="{FF2B5EF4-FFF2-40B4-BE49-F238E27FC236}">
                <a16:creationId xmlns:a16="http://schemas.microsoft.com/office/drawing/2014/main" id="{B75D2183-7004-4813-9A11-3977EC3FE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569E2-7E74-49FF-8985-1B8CDDDB717E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4" name="Ograda noge 21">
            <a:extLst>
              <a:ext uri="{FF2B5EF4-FFF2-40B4-BE49-F238E27FC236}">
                <a16:creationId xmlns:a16="http://schemas.microsoft.com/office/drawing/2014/main" id="{C256C79A-D41C-4F5D-AD1C-D1B4C97B7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17">
            <a:extLst>
              <a:ext uri="{FF2B5EF4-FFF2-40B4-BE49-F238E27FC236}">
                <a16:creationId xmlns:a16="http://schemas.microsoft.com/office/drawing/2014/main" id="{CC04988A-34B7-4ED4-9DBC-C1B336B2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0745D-FEEF-4620-A6DA-C60C12F0363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0433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9">
            <a:extLst>
              <a:ext uri="{FF2B5EF4-FFF2-40B4-BE49-F238E27FC236}">
                <a16:creationId xmlns:a16="http://schemas.microsoft.com/office/drawing/2014/main" id="{FC8FEDD4-B149-4DD7-8D21-843D15FF7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B961C-7E81-4FB9-B6FB-995C4F7B13CA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3" name="Ograda noge 21">
            <a:extLst>
              <a:ext uri="{FF2B5EF4-FFF2-40B4-BE49-F238E27FC236}">
                <a16:creationId xmlns:a16="http://schemas.microsoft.com/office/drawing/2014/main" id="{122929B4-DD4B-4E46-8CE6-6F9AE78D5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17">
            <a:extLst>
              <a:ext uri="{FF2B5EF4-FFF2-40B4-BE49-F238E27FC236}">
                <a16:creationId xmlns:a16="http://schemas.microsoft.com/office/drawing/2014/main" id="{5C7CED2F-2897-4114-A3FF-BD4B8F602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A747C7-F6EF-403C-8927-978D8D8500E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37971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8C5E5ADE-1104-49A0-86E3-D379ED107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4AFAD-F39D-435F-85C8-5515B4C97F6E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E2636132-490A-4933-BCA9-00F89521D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2AEEED4D-58C0-4F8F-AE43-4ED0D4D96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fld id="{8003403D-EF78-4153-B99E-C2BF8CCB539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60689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7674EE2C-5DA6-4AF2-8D05-3C7A72DA8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A1EC7-3C0C-4F72-AFC0-148CB995F69B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286BBF62-684A-4AD9-B932-6CC95C105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A2A0CA54-9DA2-4691-8F9E-0FF264FE6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9E19D-36A7-4BB7-A941-53BE9520891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47675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ročno 11">
            <a:extLst>
              <a:ext uri="{FF2B5EF4-FFF2-40B4-BE49-F238E27FC236}">
                <a16:creationId xmlns:a16="http://schemas.microsoft.com/office/drawing/2014/main" id="{8BCC392E-1A8D-4B0C-B196-3BF1EF607023}"/>
              </a:ext>
            </a:extLst>
          </p:cNvPr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Prostoročno 15">
            <a:extLst>
              <a:ext uri="{FF2B5EF4-FFF2-40B4-BE49-F238E27FC236}">
                <a16:creationId xmlns:a16="http://schemas.microsoft.com/office/drawing/2014/main" id="{E136C3F5-349E-49B4-869D-7B2D9DAC25F8}"/>
              </a:ext>
            </a:extLst>
          </p:cNvPr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Ograda naslova 8">
            <a:extLst>
              <a:ext uri="{FF2B5EF4-FFF2-40B4-BE49-F238E27FC236}">
                <a16:creationId xmlns:a16="http://schemas.microsoft.com/office/drawing/2014/main" id="{20E40324-F61E-4C2D-9EEA-30FEB848EAB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  <a:endParaRPr lang="en-US" altLang="sl-SI"/>
          </a:p>
        </p:txBody>
      </p:sp>
      <p:sp>
        <p:nvSpPr>
          <p:cNvPr id="1029" name="Ograda besedila 29">
            <a:extLst>
              <a:ext uri="{FF2B5EF4-FFF2-40B4-BE49-F238E27FC236}">
                <a16:creationId xmlns:a16="http://schemas.microsoft.com/office/drawing/2014/main" id="{42FDDC54-5F8F-4B37-9885-59ABC75D78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0" name="Ograda datuma 9">
            <a:extLst>
              <a:ext uri="{FF2B5EF4-FFF2-40B4-BE49-F238E27FC236}">
                <a16:creationId xmlns:a16="http://schemas.microsoft.com/office/drawing/2014/main" id="{D63D99F6-2DA2-477B-8DC1-3FEAF9FB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3AC2E3-6BB0-42CB-B4E8-72E64092AE0C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22" name="Ograda noge 21">
            <a:extLst>
              <a:ext uri="{FF2B5EF4-FFF2-40B4-BE49-F238E27FC236}">
                <a16:creationId xmlns:a16="http://schemas.microsoft.com/office/drawing/2014/main" id="{241DD0E9-6300-494C-927B-976A411101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dirty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8" name="Ograda številke diapozitiva 17">
            <a:extLst>
              <a:ext uri="{FF2B5EF4-FFF2-40B4-BE49-F238E27FC236}">
                <a16:creationId xmlns:a16="http://schemas.microsoft.com/office/drawing/2014/main" id="{1A4B89D6-8269-40B1-81CF-32C038DCC4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9B9A98"/>
                </a:solidFill>
              </a:defRPr>
            </a:lvl1pPr>
          </a:lstStyle>
          <a:p>
            <a:fld id="{17F4E140-E6DF-42A3-A26D-6F302C7C4DD0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5" r:id="rId1"/>
    <p:sldLayoutId id="2147483989" r:id="rId2"/>
    <p:sldLayoutId id="2147483996" r:id="rId3"/>
    <p:sldLayoutId id="2147483990" r:id="rId4"/>
    <p:sldLayoutId id="2147483997" r:id="rId5"/>
    <p:sldLayoutId id="2147483991" r:id="rId6"/>
    <p:sldLayoutId id="2147483992" r:id="rId7"/>
    <p:sldLayoutId id="2147483998" r:id="rId8"/>
    <p:sldLayoutId id="2147483999" r:id="rId9"/>
    <p:sldLayoutId id="2147483993" r:id="rId10"/>
    <p:sldLayoutId id="21474839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wBZTrnXsvA&amp;feature=fvwre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www1.eere.energy.gov/wind/wind_animation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iki/Vetrna_turbina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stalater.si/clanek/233/Kaj-pa-vetrna-energija" TargetMode="External"/><Relationship Id="rId5" Type="http://schemas.openxmlformats.org/officeDocument/2006/relationships/hyperlink" Target="http://en.wikipedia.org/wiki/Wind_turbine" TargetMode="External"/><Relationship Id="rId4" Type="http://schemas.openxmlformats.org/officeDocument/2006/relationships/hyperlink" Target="http://www.erevija.com/clanek/1046/Moc-vetr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DE02D9-2419-4DEC-9781-806CE08BA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40568" y="764704"/>
            <a:ext cx="8136904" cy="352839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11000" b="0" i="1">
                <a:solidFill>
                  <a:srgbClr val="3D52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VETRNO</a:t>
            </a:r>
            <a:br>
              <a:rPr lang="sl-SI" sz="11000" b="0" i="1">
                <a:solidFill>
                  <a:srgbClr val="3D52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sl-SI" sz="11000" b="0" i="1">
                <a:solidFill>
                  <a:srgbClr val="3D52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KOLO</a:t>
            </a:r>
          </a:p>
        </p:txBody>
      </p:sp>
      <p:sp>
        <p:nvSpPr>
          <p:cNvPr id="7172" name="AutoShape 6" descr="data:image/jpeg;base64,/9j/4AAQSkZJRgABAQAAAQABAAD/2wCEAAkGBhQSEBUUExQVFBUVGBgXFBcVGBgXGBwaFxcXGBgYGBgYHCYeFxojGhcYHy8gIycpLCwsFx4xNTAqNSYrLCkBCQoKDgwOFw8PGiwcHBwsLCksLCwsLCwsLCwpLCwsLCwpKSwsLCkpKSwsLCwsKSksLCwsLCwsLCkpLCwsLCwsKf/AABEIARYAtgMBIgACEQEDEQH/xAAbAAACAwEBAQAAAAAAAAAAAAABAgADBAUGB//EAEUQAAEDAgMEBgYIBAUDBQAAAAEAAhEDIRIxQQRRYXEFgZGhsfAGBxMiwdEUJDJCUnKy4SNzkvEVJTM0ghZiwlODoqOz/8QAGgEBAQADAQEAAAAAAAAAAAAAAAECAwQFBv/EACcRAQACAQMDAgcBAAAAAAAAAAABEQIDEiEEMVEzQRMUIjI0YYEj/9oADAMBAAIRAxEAPwDwQCMKBFe080IUwoqQgEKEJkYQKApCaFIQABEBGFIQDCpCaFIUC4eSmFMogTCoWpihCKWEsJ1FUJCkJkFFCECEYUQIQoiQioHARUaEwCyYlhFGEUAAUhNCkIFARhMiGqhIUhNCMIFRhEN8+fN0YQIonayTAzPmFq6SptYQxoEtHvGLlxz7LLGZ5plXFsRQhMhCypCwgnjz56kFAkIQnhCEClBMQgQoEcFExUQWNCaFGpoWSAFAmhQIhY89yZGPPnzZQBUDz57EVEVFCFAmhSECwoUyLWEkAa/FRW3oqmGh1VwswWGUu0A8Fz3uJMkyTcrp9KODGMpDQYncyDHcZ61zVhhz9XlnlxwEefPNKmhSFsayQhCswpYQJCCchCECQoQmhCFBWVE0KILmhNCjEw89yoWEQEygCBQijCMIAApCMKQgEKIwoUAXR6FoDEajvssBceQue3LrWCF1Nu/hUGUvvVIqP4D7jZ7SR+VatTmsfLZhxz4czaKxe9z3ZkyfPd1KuEyELbHDAFIRhSEC+fPnRSEyEIhSEpCsKUhAhChCeEsIK3KIuCigvaEYTNCMLILCgCYBSEAUTQjhVCIwmwowgRQJ4TMpE5T1J2GnofYfaPJIJbTaXviJwtziTCo6Q2s1ajnmxcZAmQBkGjgBbqXots6Nfs3R7Rgdi2gh1R0EgU2wWtJ094g9RXmMK04VlM5NuUbYiCKEJ8KmFbWsiEJ8ChagRCE8IQiFhBNCkKKQhQhNCCIqeinIUQXNCMJmhEBZIWEcKaEYQJCJCuoUQc3BqvxU26Fx3nLst8VhOdTURbKMbZadEu+yCeQnwV/0EN/1HtZw+07+luXWQnqbc4iMhuFh3QsuHksL1Mu3DL6Y/Z3bRTFmsLzveSBw91seKqqve77wYN1NoaOs5nrKeEYSNK/vmzf44fRvQ70qL9jwPc4upuFKoT74FN0tp1PZkXbiLWOHI71zvS70NYG+2oNaPxNYQWEAAuc2wwQLlm4SAIXB9DtrfQ2s1KYJhn8QAG7AfeytYDFfRp4Lv+m21VadYV6FRwp1mkOaDLSS3C6WkEe8yL8DlrxY45YalYy690ZYXlDwuFQhPCmFem4VcKBqchRBXhQwp0IRVRCBCthKQiEQVmFKQoKnKJy1RQaQEYRATLJCwjCKkKoBChCaFMKUoQjCYBSFaC4VIT4VMKK9L6t2/Xh+Q+K6PSNBhftOxf8ApuJozoCA5oB/7Zw8lh9Wo+v/APA+KT01rmn0pVe3MFh/+tkhedljM6uVd4deM1hFvLubBg2IsQpC6vTlEFwqt+zUv16+E9RXLhd2GW7GJc2UVNEhTCmhQhZUxJCEJ4QhQIQlIVkIQgrhDCnhAhBU4KJ3BBYq0gJoRARhbKYlhEBMpCoWEYRhEIFRARhGECwjCMKQivU+rNv148KfxKzesFv+Y1v+H/5tW31ZD667+X/5FZ/WK3/MKn5af6AuHD18nTl6UORsDsbHUT+ZnPye9c6FYx5aQRmMlbtj2udLdQCeeq6MY25THtLVM7o/cMqhCaFCtrWQhBOhCBECnhCFKCEIEJyECFBS5RWOCilCxm0NORnknbWaTAcCea80yBNyST7wg8crWGYV7ImZMZEG/Ii0xyMrzcevme8Q6Z0IeiwqYFx9k6WNsdmtGvWLrQ3pBzzAhkg4SbydLDzfLf149Xp5Q1TpZQ6OFTCqdh2cgSXTIy0Hj4rVhXVjO6LnhhMUrwqBqsDVIWSEhSE8KQoPU+rL/ev/AJY8SqPWMP8AMH/lp/pC0erL/eVPyD4qn1iD/MH/AJKf6QuDD8iXTl6UPLQpCfCphXe51ZCCswpS1AkKQnhCFAkKEJoUhBWUITkIEKSK3BRFw85qLEeUpwI0E3GhPnTkr3vJYIzMaZC+85ZcLcErcpsZETcTwiYE/wBlHUhAFhIvkIMxI7rr5mZh6J6bQWmcjnY6ZWGfVuRFYZTB0ORgDsmwy3jNNUAwtLnSwlwJBmCAIE5GcojjyVrGuJDGl/K+cXG+DEjyM9swL9l2x4gNJAtxbJ4aWnTTivTUqwdEQZE2kjt+a4XRT2h0PqWEQScyDrM8bcAbr0dCgGOcR965HHeBx+C9Tot0RcTcObVqwIUhXuelIXqQ0UqhRPhQwqo9P6sh9cqflHgqvWI36+/8jP0q/wBWQ+t1eQ/SEnrFb9ed+RngvO0/yJ/rpy9OHloQwp4Uheg5lZahCthCEFUKQrC1AtUFcJcKthAtUFRahCtISlqCkhRO4ebqKDyFacIOK/CZvEzA3RqdeRWnXIgEG54d0XJjek2SsRIeImxMHmeu61Uy0ZgEbi2wm4JvfdaL3Xy08PTLUcHNN7xAyHLgRClKk8Q2YjO0cIjfB60ztkv7pyBthgjPzJ4aJmvc62sTfXKXTwz6+BUvwi1lQgQIDhYQY86XtHcvSbB0q1zRiIDr63tJkzyz1XkxVLrE55Re17cCCI6lu2R2F0ugjO4kQRbKxOvYunp9edHLj3a9TDdD1rHA5EHl4JsKxbP0nSsGlrdBPuiwGvAacFtNZv4hewuvoMNTHKLiXJMUhYgGqyFIWxHpPVmPrNbq/SEvrFb9d/8AbZ8VZ6s/9xW6vAI+sVv1sfy2+L152n68/wBdGXpw8jhULVYWqBq9FzUqhDCuzsXo8+qzECBnYgzZc/adjdTMOEHzrqsN0MtssxCEKwtQLVkxpXCEKyEMKCuEparYQIWMilzVE7mqKDw9YYm64hBEcb3GnYqn1JtqY4dXesvtJgybZTn3ZdqcXvkD220XzNU9OnRoHMHKxAiMj8yrHmHiNZtuNp+NvkufTBnPWLd1xxhXnIAuIveeOog6Rz7VjSL2mHSAJiYnKd08p6+3VTqBzLE8QRJ0ynzZZKTsxuAsYyAmOU+KV9QkZAAgc9eOWalJTTUoB2cznuOnnJUUNpghpEGSBcmEwqwI8eaz1aXvCIHnkrBV93p9i6dLGw6HwBEWiByuvQU7tB3gGOei8Js7jEG0cpXpegOkHO9x5FhA0EzYDfn3XXp9F1WW7ZnN+HNqYVzD3nqy/wBxW5/AJ/WKPrbf5Tf11Evqy/16/wCYqz1iD603+U39dRbtKf8Aef6yn03lIWno+McnTJUEJccLvznhoju9p0btrbDRauktkZVpka6WXj9i20NvK6renRvXJbocLb9h9m6JlZSF2ts2xjty5VQCbZLowzvu05Y12U4UIVhChC2WwUlqBaroSlqJShzVFY5qixWny8WiycA24c/MLV/h+UGxINzoRNhqetZ30HASQSBr2/JfOXEvStpFm3bM2vla9u3vVjKouCIIGtjYQR+03BVWz18IgzfU3ztll5Cm1vJFwM9wnqjS/XIWHuxFjw2+ZNwcjOvfxWlzpiwnKCbWtAE6LNSeQIAMcLneDkRbtuhUqFsS6Y0yIPEQN3ekwrZRDC333RI/pNrxpxHes9V7mvDTEDdlfUaQVSzaBMxc5/MDmrWva4Q6G390yfdzkH/sJ7DcZkG0U20KBJNtMv2WvZXlrmuaMhN9Ln+kZBZNlYWNcHATeZIJEQtlAwMTSWnCchAv4iJE71hjNZNeUPqnqun21ec8bpjKdY4LR6wh9ab/ACm/rqfusHqdFnHeT4BdL1gD6yz+UP1vXrdPlepbDOPoeVIVbqUq4BTCvSmpcyoNUhW4UIUqFVEIQrS1DCgqwqAIbRtDGCXuDRxMLzG2elLy8+zLQ0H3SBJO4mcu5adXXx045WMZl6jCqam1MBgvaDuLgDv1K8RtHSb3OOJ7p5kDkdM9Fmc518RNuG+4vrYLknrpn7cWyNLy9ftHpDRaYxF2/CJCi8OJuCJiNwOSi1T1eoz+Di0UdqnxJtGlr3TvrCBe15BAJg+QFRs7XAZjfeO3fzVzqLCMTs7TcDdYLz+LbiUdptnwiMo1PD5drjbJuQJvcX8/ugNlZ903HG3Xw0R9kYiQRr93KwyF1OCTnZ4JGYzE25Hhn5yVFchsgYSdb313mf79lpqQQCZ3z8/Nys221JIGEAaTY6d25XGJkhRTdfmrgATZUOZGnx71pp2AjM/338FsllLp0XTSAcdwYdARMNJOk78pCFJxDsrixaeB13eKlKliDmkQdY3gOJtPvDzqtGxNbLQ/3TYSWydLEHUCYPVujXtn3YTL6j6nWw13Andw3Lp+sIfWGfyx+p3zXM9To913Wut6wWfxqf8AL/8AIr0enmsoYZfa8phUARhMAvR3OeiEKEJ4QhXclEhKnLUITcU8d6c0hLHYrkYYnK5OUZHmvP1tha0MwuxuIDiBJAtOdrRPm69z6Qej42kNuGlpMnDJIgw3tIK8h/h5ZXfTbYMjE7WLRO7O+68rztfH6pmu7pwnilg6Ff8ARnVnaAYBIiJ94kROUjPQzZU7PsdSpJEkBuMga52j/iermAqa3ST3NDMXuC0Ce/t8V3vRCs8uqBxa52EYfxGDlvi4tFvDVhGOWUQs3EPO9I7MadQjXcCLB1wL3BAgQflMSdKOIqH3mzJDgzIYXOaBMe9YZ7iEFrmItsi6OGQBIsYGsibT53IVyWsyEHXd5iU1UQYdi911wABrBAt8VspUmurNgk0y9sAmLSLRAFuei0JCzZujqUMLsYws/jAT9pziGxkQPsro7ZsNFrAWnCw1cOKSSGlpJGhOQ71Udja6vWZJAeALHLDgcM8virWdFtwNYT/pvc8CxkGYnjlyhJ1I9ynptio0SJbgMZ5EA565LzXprsLIbVpmnaGloIxG9vdAyG87+CR3QdMmcFzfXVBnQLBbABfU66Znet09TGWO2mEY1NvMVBJA1i+7f8V2Nl6McWtJwiJm8Tu+Oi6b+j2HNoJGG+EaiRmRPelOz8+wD4rmyztnMn6GqspGpjZjx/hJyE8tTmhUq08JAYATkZmBYRGWSX2Gl+75ojZ0+LlVNb0fod6Zu2Mn3Pak7yQTvBN5dF51vrn0fSD1hM2p7HCk5gDSPtA5mdwXi/o4LQc5urDTxXJM62F97s89/bvi46uePaVnmHdHpIz8Lh2fNEekLPwu7vmuOejnixa/rb+6VnRzj91+R+7u0sc1t+a1fLHY7X/UDPwu7vmh/wBRN/C7tC430V34Xf0qfRXz9h2n3SnzWr5NsOwfSFv4Sp/j7fwnuXHGyP8Awu1+675IfRXSJa4TrhdFk+a1fJtjw6lXpyRZt+a8lW6Ge4k+0FyTcHWdRpc2XZOym8B5jOGHyEnsXfhf/T47lhlr6mXeWURTijoBwyc3/wCWnCMldsOw1aJe5r2AuEEw6L9XHuHX0sBGYdxsO+/JTDwd1AfFyxx1Mo7MpmXBrdBPcbvZrq7Ukm8XuVF2w3mI34R4uCivxMk3SZ/RlJxxOaCTcnITnKs+iUw/G0DF2da6FPo0D7T/ABHiVdT2NguADxJkdi0XLZES5VOjJcQ25NyL96tqbMAx0nR1o4b+a6X0ebExyAWLbqrGgsBBeRF9xESdyRzK1TmekUe2ZIPu0rTxLrjsXXo02sIgABppgQNMBgW4mesqnb9mbUc5zrltMYTcfjMW5hNXrCCIv7h35NW6Z4RRXfcjeGHLc0DxVQjRBxVAq9mi18ywmJlotqiCs3tDu70zXcOfalSbZXUiMIjce3EVHZSMwJGRuMs/OaqL+Ebrwkrk4XQDMHwPelLtluqbUarW42hr2NAe3OMVwQby0jsy50h7Q7T3gRprl4K7pCQacRIZecszmNRp2arK4Xm8HtBjI7986jrizDKubWGi3h3JfZty93uQbs5N5iOCb6LncReOJlRNpSBw7AgHNDxlYO7x+wTuogEjW4yngM+KpeHdk5dnUrBtM2oyJJHYqdre003xH2T4FWNBn5crojZS4OBOhjLz1qG0a7gPtZwD8FW6u3CbHsK2v2bFhyyHcYNlTV2TXPeOrz5lODapq7UyTYm+gPaorXbGIgRv6xY59XaonBth2qeV9ezsRq7QQLS7gAPAlYKW2WgG1pOE/E3zUbtAjeN2H996xZb4NUqVCCS4jcGtk/1RczOXwXPNUSQ0EgXkhw96xNjck+9J1stn0sdf5BPbN0BtIM3I0yHaqkzEo5jy0OaRDrcThtlmLnWJlZH4hBi289XXkdy1u2saE9gneoza5NiY32+XmEtOHPds7zYGT1/EKDZHDM9x789V1Km1kDMwPOQVlPaJvidxvy/vCblty3bJuJv56/2QdROck7gIHUB28l0fbmwk5mb20KZodv5JulOXNo7PIkSRnl2yhU2ExeRIuY8287l0gyqbgxcanggGv48sR+JlN0jLVcXROgw5GM58UobByJkQZBgjS0ZjMbj1rSXu3HfrvjqQfWI8k5pclqGSBZpjKIKLS7QEXnI+de9XucYkCbTGvf57FnqvPwII881EGq95IIDp5bkr6Dzoe755Kwkidw4cSi5z7Wkm2V+XJBSNneNM95HxKjcYyAm33mn45Kz2jhnbqHdbJI6udwnq32RLRtZ8x7tt5HLei6o+fuwQdRryPIKsl50dbjbNBzqukwO3RKWxl4uI5594Cizfxf7kyorRy2gHhqeqbqzDePP7KKKtaFnagaVp61FEFcwYT1KYnv7lFEkhGs42/YFW09jOhgkfMx4KKLGWeKn6I5ktc4EgkTxBvfmB5stPtyInnb/llOWSiiSziTPquAucgZ7ITNqSY34huyjdz7kVFFFl+e/qPyT1WRbfHj/dRRGUdldRp3+fI70lUyeQlRRENOvD5/t3patWPDx+SiiBKlSDfd8JRwjKAP75crFRREAOuR5ziO9LUqeJ+EfBRRBTWO/h4TrzUUURH//Z">
            <a:extLst>
              <a:ext uri="{FF2B5EF4-FFF2-40B4-BE49-F238E27FC236}">
                <a16:creationId xmlns:a16="http://schemas.microsoft.com/office/drawing/2014/main" id="{BE27C4DE-C7AE-465D-9908-61005F98B7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7173" name="AutoShape 8" descr="data:image/jpeg;base64,/9j/4AAQSkZJRgABAQAAAQABAAD/2wCEAAkGBhQSEBUUExQVFBUVGBgXFBcVGBgXGBwaFxcXGBgYGBgYHCYeFxojGhcYHy8gIycpLCwsFx4xNTAqNSYrLCkBCQoKDgwOFw8PGiwcHBwsLCksLCwsLCwsLCwpLCwsLCwpKSwsLCkpKSwsLCwsKSksLCwsLCwsLCkpLCwsLCwsKf/AABEIARYAtgMBIgACEQEDEQH/xAAbAAACAwEBAQAAAAAAAAAAAAABAgADBAUGB//EAEUQAAEDAgMEBgYIBAUDBQAAAAEAAhEDIRIxQQRRYXEFgZGhsfAGBxMiwdEUJDJCUnKy4SNzkvEVJTM0ghZiwlODoqOz/8QAGgEBAQADAQEAAAAAAAAAAAAAAAECAwQFBv/EACcRAQACAQMDAgcBAAAAAAAAAAABEQIDEiEEMVEzQRMUIjI0YYEj/9oADAMBAAIRAxEAPwDwQCMKBFe080IUwoqQgEKEJkYQKApCaFIQABEBGFIQDCpCaFIUC4eSmFMogTCoWpihCKWEsJ1FUJCkJkFFCECEYUQIQoiQioHARUaEwCyYlhFGEUAAUhNCkIFARhMiGqhIUhNCMIFRhEN8+fN0YQIonayTAzPmFq6SptYQxoEtHvGLlxz7LLGZ5plXFsRQhMhCypCwgnjz56kFAkIQnhCEClBMQgQoEcFExUQWNCaFGpoWSAFAmhQIhY89yZGPPnzZQBUDz57EVEVFCFAmhSECwoUyLWEkAa/FRW3oqmGh1VwswWGUu0A8Fz3uJMkyTcrp9KODGMpDQYncyDHcZ61zVhhz9XlnlxwEefPNKmhSFsayQhCswpYQJCCchCECQoQmhCFBWVE0KILmhNCjEw89yoWEQEygCBQijCMIAApCMKQgEKIwoUAXR6FoDEajvssBceQue3LrWCF1Nu/hUGUvvVIqP4D7jZ7SR+VatTmsfLZhxz4czaKxe9z3ZkyfPd1KuEyELbHDAFIRhSEC+fPnRSEyEIhSEpCsKUhAhChCeEsIK3KIuCigvaEYTNCMLILCgCYBSEAUTQjhVCIwmwowgRQJ4TMpE5T1J2GnofYfaPJIJbTaXviJwtziTCo6Q2s1ajnmxcZAmQBkGjgBbqXots6Nfs3R7Rgdi2gh1R0EgU2wWtJ094g9RXmMK04VlM5NuUbYiCKEJ8KmFbWsiEJ8ChagRCE8IQiFhBNCkKKQhQhNCCIqeinIUQXNCMJmhEBZIWEcKaEYQJCJCuoUQc3BqvxU26Fx3nLst8VhOdTURbKMbZadEu+yCeQnwV/0EN/1HtZw+07+luXWQnqbc4iMhuFh3QsuHksL1Mu3DL6Y/Z3bRTFmsLzveSBw91seKqqve77wYN1NoaOs5nrKeEYSNK/vmzf44fRvQ70qL9jwPc4upuFKoT74FN0tp1PZkXbiLWOHI71zvS70NYG+2oNaPxNYQWEAAuc2wwQLlm4SAIXB9DtrfQ2s1KYJhn8QAG7AfeytYDFfRp4Lv+m21VadYV6FRwp1mkOaDLSS3C6WkEe8yL8DlrxY45YalYy690ZYXlDwuFQhPCmFem4VcKBqchRBXhQwp0IRVRCBCthKQiEQVmFKQoKnKJy1RQaQEYRATLJCwjCKkKoBChCaFMKUoQjCYBSFaC4VIT4VMKK9L6t2/Xh+Q+K6PSNBhftOxf8ApuJozoCA5oB/7Zw8lh9Wo+v/APA+KT01rmn0pVe3MFh/+tkhedljM6uVd4deM1hFvLubBg2IsQpC6vTlEFwqt+zUv16+E9RXLhd2GW7GJc2UVNEhTCmhQhZUxJCEJ4QhQIQlIVkIQgrhDCnhAhBU4KJ3BBYq0gJoRARhbKYlhEBMpCoWEYRhEIFRARhGECwjCMKQivU+rNv148KfxKzesFv+Y1v+H/5tW31ZD667+X/5FZ/WK3/MKn5af6AuHD18nTl6UORsDsbHUT+ZnPye9c6FYx5aQRmMlbtj2udLdQCeeq6MY25THtLVM7o/cMqhCaFCtrWQhBOhCBECnhCFKCEIEJyECFBS5RWOCilCxm0NORnknbWaTAcCea80yBNyST7wg8crWGYV7ImZMZEG/Ii0xyMrzcevme8Q6Z0IeiwqYFx9k6WNsdmtGvWLrQ3pBzzAhkg4SbydLDzfLf149Xp5Q1TpZQ6OFTCqdh2cgSXTIy0Hj4rVhXVjO6LnhhMUrwqBqsDVIWSEhSE8KQoPU+rL/ev/AJY8SqPWMP8AMH/lp/pC0erL/eVPyD4qn1iD/MH/AJKf6QuDD8iXTl6UPLQpCfCphXe51ZCCswpS1AkKQnhCFAkKEJoUhBWUITkIEKSK3BRFw85qLEeUpwI0E3GhPnTkr3vJYIzMaZC+85ZcLcErcpsZETcTwiYE/wBlHUhAFhIvkIMxI7rr5mZh6J6bQWmcjnY6ZWGfVuRFYZTB0ORgDsmwy3jNNUAwtLnSwlwJBmCAIE5GcojjyVrGuJDGl/K+cXG+DEjyM9swL9l2x4gNJAtxbJ4aWnTTivTUqwdEQZE2kjt+a4XRT2h0PqWEQScyDrM8bcAbr0dCgGOcR965HHeBx+C9Tot0RcTcObVqwIUhXuelIXqQ0UqhRPhQwqo9P6sh9cqflHgqvWI36+/8jP0q/wBWQ+t1eQ/SEnrFb9ed+RngvO0/yJ/rpy9OHloQwp4Uheg5lZahCthCEFUKQrC1AtUFcJcKthAtUFRahCtISlqCkhRO4ebqKDyFacIOK/CZvEzA3RqdeRWnXIgEG54d0XJjek2SsRIeImxMHmeu61Uy0ZgEbi2wm4JvfdaL3Xy08PTLUcHNN7xAyHLgRClKk8Q2YjO0cIjfB60ztkv7pyBthgjPzJ4aJmvc62sTfXKXTwz6+BUvwi1lQgQIDhYQY86XtHcvSbB0q1zRiIDr63tJkzyz1XkxVLrE55Re17cCCI6lu2R2F0ugjO4kQRbKxOvYunp9edHLj3a9TDdD1rHA5EHl4JsKxbP0nSsGlrdBPuiwGvAacFtNZv4hewuvoMNTHKLiXJMUhYgGqyFIWxHpPVmPrNbq/SEvrFb9d/8AbZ8VZ6s/9xW6vAI+sVv1sfy2+L152n68/wBdGXpw8jhULVYWqBq9FzUqhDCuzsXo8+qzECBnYgzZc/adjdTMOEHzrqsN0MtssxCEKwtQLVkxpXCEKyEMKCuEparYQIWMilzVE7mqKDw9YYm64hBEcb3GnYqn1JtqY4dXesvtJgybZTn3ZdqcXvkD220XzNU9OnRoHMHKxAiMj8yrHmHiNZtuNp+NvkufTBnPWLd1xxhXnIAuIveeOog6Rz7VjSL2mHSAJiYnKd08p6+3VTqBzLE8QRJ0ynzZZKTsxuAsYyAmOU+KV9QkZAAgc9eOWalJTTUoB2cznuOnnJUUNpghpEGSBcmEwqwI8eaz1aXvCIHnkrBV93p9i6dLGw6HwBEWiByuvQU7tB3gGOei8Js7jEG0cpXpegOkHO9x5FhA0EzYDfn3XXp9F1WW7ZnN+HNqYVzD3nqy/wBxW5/AJ/WKPrbf5Tf11Evqy/16/wCYqz1iD603+U39dRbtKf8Aef6yn03lIWno+McnTJUEJccLvznhoju9p0btrbDRauktkZVpka6WXj9i20NvK6renRvXJbocLb9h9m6JlZSF2ts2xjty5VQCbZLowzvu05Y12U4UIVhChC2WwUlqBaroSlqJShzVFY5qixWny8WiycA24c/MLV/h+UGxINzoRNhqetZ30HASQSBr2/JfOXEvStpFm3bM2vla9u3vVjKouCIIGtjYQR+03BVWz18IgzfU3ztll5Cm1vJFwM9wnqjS/XIWHuxFjw2+ZNwcjOvfxWlzpiwnKCbWtAE6LNSeQIAMcLneDkRbtuhUqFsS6Y0yIPEQN3ekwrZRDC333RI/pNrxpxHes9V7mvDTEDdlfUaQVSzaBMxc5/MDmrWva4Q6G390yfdzkH/sJ7DcZkG0U20KBJNtMv2WvZXlrmuaMhN9Ln+kZBZNlYWNcHATeZIJEQtlAwMTSWnCchAv4iJE71hjNZNeUPqnqun21ec8bpjKdY4LR6wh9ab/ACm/rqfusHqdFnHeT4BdL1gD6yz+UP1vXrdPlepbDOPoeVIVbqUq4BTCvSmpcyoNUhW4UIUqFVEIQrS1DCgqwqAIbRtDGCXuDRxMLzG2elLy8+zLQ0H3SBJO4mcu5adXXx045WMZl6jCqam1MBgvaDuLgDv1K8RtHSb3OOJ7p5kDkdM9Fmc518RNuG+4vrYLknrpn7cWyNLy9ftHpDRaYxF2/CJCi8OJuCJiNwOSi1T1eoz+Di0UdqnxJtGlr3TvrCBe15BAJg+QFRs7XAZjfeO3fzVzqLCMTs7TcDdYLz+LbiUdptnwiMo1PD5drjbJuQJvcX8/ugNlZ903HG3Xw0R9kYiQRr93KwyF1OCTnZ4JGYzE25Hhn5yVFchsgYSdb313mf79lpqQQCZ3z8/Nys221JIGEAaTY6d25XGJkhRTdfmrgATZUOZGnx71pp2AjM/338FsllLp0XTSAcdwYdARMNJOk78pCFJxDsrixaeB13eKlKliDmkQdY3gOJtPvDzqtGxNbLQ/3TYSWydLEHUCYPVujXtn3YTL6j6nWw13Andw3Lp+sIfWGfyx+p3zXM9To913Wut6wWfxqf8AL/8AIr0enmsoYZfa8phUARhMAvR3OeiEKEJ4QhXclEhKnLUITcU8d6c0hLHYrkYYnK5OUZHmvP1tha0MwuxuIDiBJAtOdrRPm69z6Qej42kNuGlpMnDJIgw3tIK8h/h5ZXfTbYMjE7WLRO7O+68rztfH6pmu7pwnilg6Ff8ARnVnaAYBIiJ94kROUjPQzZU7PsdSpJEkBuMga52j/iermAqa3ST3NDMXuC0Ce/t8V3vRCs8uqBxa52EYfxGDlvi4tFvDVhGOWUQs3EPO9I7MadQjXcCLB1wL3BAgQflMSdKOIqH3mzJDgzIYXOaBMe9YZ7iEFrmItsi6OGQBIsYGsibT53IVyWsyEHXd5iU1UQYdi911wABrBAt8VspUmurNgk0y9sAmLSLRAFuei0JCzZujqUMLsYws/jAT9pziGxkQPsro7ZsNFrAWnCw1cOKSSGlpJGhOQ71Udja6vWZJAeALHLDgcM8virWdFtwNYT/pvc8CxkGYnjlyhJ1I9ynptio0SJbgMZ5EA565LzXprsLIbVpmnaGloIxG9vdAyG87+CR3QdMmcFzfXVBnQLBbABfU66Znet09TGWO2mEY1NvMVBJA1i+7f8V2Nl6McWtJwiJm8Tu+Oi6b+j2HNoJGG+EaiRmRPelOz8+wD4rmyztnMn6GqspGpjZjx/hJyE8tTmhUq08JAYATkZmBYRGWSX2Gl+75ojZ0+LlVNb0fod6Zu2Mn3Pak7yQTvBN5dF51vrn0fSD1hM2p7HCk5gDSPtA5mdwXi/o4LQc5urDTxXJM62F97s89/bvi46uePaVnmHdHpIz8Lh2fNEekLPwu7vmuOejnixa/rb+6VnRzj91+R+7u0sc1t+a1fLHY7X/UDPwu7vmh/wBRN/C7tC430V34Xf0qfRXz9h2n3SnzWr5NsOwfSFv4Sp/j7fwnuXHGyP8Awu1+675IfRXSJa4TrhdFk+a1fJtjw6lXpyRZt+a8lW6Ge4k+0FyTcHWdRpc2XZOym8B5jOGHyEnsXfhf/T47lhlr6mXeWURTijoBwyc3/wCWnCMldsOw1aJe5r2AuEEw6L9XHuHX0sBGYdxsO+/JTDwd1AfFyxx1Mo7MpmXBrdBPcbvZrq7Ukm8XuVF2w3mI34R4uCivxMk3SZ/RlJxxOaCTcnITnKs+iUw/G0DF2da6FPo0D7T/ABHiVdT2NguADxJkdi0XLZES5VOjJcQ25NyL96tqbMAx0nR1o4b+a6X0ebExyAWLbqrGgsBBeRF9xESdyRzK1TmekUe2ZIPu0rTxLrjsXXo02sIgABppgQNMBgW4mesqnb9mbUc5zrltMYTcfjMW5hNXrCCIv7h35NW6Z4RRXfcjeGHLc0DxVQjRBxVAq9mi18ywmJlotqiCs3tDu70zXcOfalSbZXUiMIjce3EVHZSMwJGRuMs/OaqL+Ebrwkrk4XQDMHwPelLtluqbUarW42hr2NAe3OMVwQby0jsy50h7Q7T3gRprl4K7pCQacRIZecszmNRp2arK4Xm8HtBjI7986jrizDKubWGi3h3JfZty93uQbs5N5iOCb6LncReOJlRNpSBw7AgHNDxlYO7x+wTuogEjW4yngM+KpeHdk5dnUrBtM2oyJJHYqdre003xH2T4FWNBn5crojZS4OBOhjLz1qG0a7gPtZwD8FW6u3CbHsK2v2bFhyyHcYNlTV2TXPeOrz5lODapq7UyTYm+gPaorXbGIgRv6xY59XaonBth2qeV9ezsRq7QQLS7gAPAlYKW2WgG1pOE/E3zUbtAjeN2H996xZb4NUqVCCS4jcGtk/1RczOXwXPNUSQ0EgXkhw96xNjck+9J1stn0sdf5BPbN0BtIM3I0yHaqkzEo5jy0OaRDrcThtlmLnWJlZH4hBi289XXkdy1u2saE9gneoza5NiY32+XmEtOHPds7zYGT1/EKDZHDM9x789V1Km1kDMwPOQVlPaJvidxvy/vCblty3bJuJv56/2QdROck7gIHUB28l0fbmwk5mb20KZodv5JulOXNo7PIkSRnl2yhU2ExeRIuY8287l0gyqbgxcanggGv48sR+JlN0jLVcXROgw5GM58UobByJkQZBgjS0ZjMbj1rSXu3HfrvjqQfWI8k5pclqGSBZpjKIKLS7QEXnI+de9XucYkCbTGvf57FnqvPwII881EGq95IIDp5bkr6Dzoe755Kwkidw4cSi5z7Wkm2V+XJBSNneNM95HxKjcYyAm33mn45Kz2jhnbqHdbJI6udwnq32RLRtZ8x7tt5HLei6o+fuwQdRryPIKsl50dbjbNBzqukwO3RKWxl4uI5594Cizfxf7kyorRy2gHhqeqbqzDePP7KKKtaFnagaVp61FEFcwYT1KYnv7lFEkhGs42/YFW09jOhgkfMx4KKLGWeKn6I5ktc4EgkTxBvfmB5stPtyInnb/llOWSiiSziTPquAucgZ7ITNqSY34huyjdz7kVFFFl+e/qPyT1WRbfHj/dRRGUdldRp3+fI70lUyeQlRRENOvD5/t3patWPDx+SiiBKlSDfd8JRwjKAP75crFRREAOuR5ziO9LUqeJ+EfBRRBTWO/h4TrzUUURH//Z">
            <a:extLst>
              <a:ext uri="{FF2B5EF4-FFF2-40B4-BE49-F238E27FC236}">
                <a16:creationId xmlns:a16="http://schemas.microsoft.com/office/drawing/2014/main" id="{D5FF087C-D720-42F2-8752-006A858EA0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l-SI" altLang="sl-SI"/>
          </a:p>
        </p:txBody>
      </p:sp>
      <p:pic>
        <p:nvPicPr>
          <p:cNvPr id="19466" name="Picture 10" descr="http://www.slog.net/vts/slike/n27-4a.gif">
            <a:extLst>
              <a:ext uri="{FF2B5EF4-FFF2-40B4-BE49-F238E27FC236}">
                <a16:creationId xmlns:a16="http://schemas.microsoft.com/office/drawing/2014/main" id="{0410B85D-F492-448B-8F72-8D513CAFE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92375"/>
            <a:ext cx="2717800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527A094-EE0A-417E-BD11-F4834F5BCC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>
            <a:extLst>
              <a:ext uri="{FF2B5EF4-FFF2-40B4-BE49-F238E27FC236}">
                <a16:creationId xmlns:a16="http://schemas.microsoft.com/office/drawing/2014/main" id="{EF4153FB-6090-4512-AB4F-0640F2A4A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6000" b="1">
                <a:solidFill>
                  <a:srgbClr val="0070C0"/>
                </a:solidFill>
                <a:latin typeface="Comic Sans MS" panose="030F0702030302020204" pitchFamily="66" charset="0"/>
              </a:rPr>
              <a:t>SESTAVNI DELI: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1FC37FFF-2EE1-4248-A9D3-39D7CC648F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313" y="1196975"/>
            <a:ext cx="8147050" cy="5976938"/>
          </a:xfrm>
        </p:spPr>
        <p:txBody>
          <a:bodyPr/>
          <a:lstStyle/>
          <a:p>
            <a:pPr algn="just"/>
            <a:r>
              <a:rPr lang="sl-SI" altLang="sl-SI" sz="3600">
                <a:latin typeface="Comic Sans MS" panose="030F0702030302020204" pitchFamily="66" charset="0"/>
              </a:rPr>
              <a:t>Glavni elementi, ki sestavljajo vetrno turbino so:</a:t>
            </a:r>
          </a:p>
          <a:p>
            <a:pPr algn="just">
              <a:buFont typeface="Wingdings 2" panose="05020102010507070707" pitchFamily="18" charset="2"/>
              <a:buNone/>
            </a:pPr>
            <a:r>
              <a:rPr lang="sl-SI" altLang="sl-SI" sz="3600">
                <a:latin typeface="Comic Sans MS" panose="030F0702030302020204" pitchFamily="66" charset="0"/>
              </a:rPr>
              <a:t>         -   vetrnica oz. rotor,</a:t>
            </a:r>
          </a:p>
          <a:p>
            <a:pPr algn="just">
              <a:buFont typeface="Wingdings 2" panose="05020102010507070707" pitchFamily="18" charset="2"/>
              <a:buNone/>
            </a:pPr>
            <a:r>
              <a:rPr lang="sl-SI" altLang="sl-SI" sz="3600">
                <a:latin typeface="Comic Sans MS" panose="030F0702030302020204" pitchFamily="66" charset="0"/>
              </a:rPr>
              <a:t>         -   menjalnik tj. prenos,</a:t>
            </a:r>
          </a:p>
          <a:p>
            <a:pPr algn="just">
              <a:buFont typeface="Wingdings 2" panose="05020102010507070707" pitchFamily="18" charset="2"/>
              <a:buNone/>
            </a:pPr>
            <a:r>
              <a:rPr lang="sl-SI" altLang="sl-SI" sz="3600">
                <a:latin typeface="Comic Sans MS" panose="030F0702030302020204" pitchFamily="66" charset="0"/>
              </a:rPr>
              <a:t>         -   generator, </a:t>
            </a:r>
          </a:p>
          <a:p>
            <a:pPr algn="just">
              <a:buFont typeface="Wingdings 2" panose="05020102010507070707" pitchFamily="18" charset="2"/>
              <a:buNone/>
            </a:pPr>
            <a:r>
              <a:rPr lang="sl-SI" altLang="sl-SI" sz="3600">
                <a:latin typeface="Comic Sans MS" panose="030F0702030302020204" pitchFamily="66" charset="0"/>
              </a:rPr>
              <a:t>         -   gibljiva čeljust, ter</a:t>
            </a:r>
          </a:p>
          <a:p>
            <a:pPr algn="just">
              <a:buFont typeface="Wingdings 2" panose="05020102010507070707" pitchFamily="18" charset="2"/>
              <a:buNone/>
            </a:pPr>
            <a:r>
              <a:rPr lang="sl-SI" altLang="sl-SI" sz="3600">
                <a:latin typeface="Comic Sans MS" panose="030F0702030302020204" pitchFamily="66" charset="0"/>
              </a:rPr>
              <a:t>         -  regulacijski sistem.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3600">
                <a:latin typeface="Comic Sans MS" panose="030F0702030302020204" pitchFamily="66" charset="0"/>
              </a:rPr>
              <a:t>Zgradba je lepo vidna na prečnem prerezu tipične vetrne turbine.</a:t>
            </a:r>
          </a:p>
        </p:txBody>
      </p:sp>
      <p:sp>
        <p:nvSpPr>
          <p:cNvPr id="4" name="Ograda vsebine 3">
            <a:extLst>
              <a:ext uri="{FF2B5EF4-FFF2-40B4-BE49-F238E27FC236}">
                <a16:creationId xmlns:a16="http://schemas.microsoft.com/office/drawing/2014/main" id="{E0FE9C19-1905-4B09-9515-0208B1C8FF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313" y="6354763"/>
            <a:ext cx="215900" cy="46037"/>
          </a:xfrm>
        </p:spPr>
        <p:txBody>
          <a:bodyPr>
            <a:normAutofit fontScale="250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sl-SI" dirty="0"/>
          </a:p>
        </p:txBody>
      </p:sp>
      <p:pic>
        <p:nvPicPr>
          <p:cNvPr id="64514" name="Picture 2" descr="http://www.erevija.com/slike/zapor_alcatraz/Slika-1_vetrnica_02_copy.jpg">
            <a:extLst>
              <a:ext uri="{FF2B5EF4-FFF2-40B4-BE49-F238E27FC236}">
                <a16:creationId xmlns:a16="http://schemas.microsoft.com/office/drawing/2014/main" id="{65CEAE94-90E6-4FB3-A831-3BB9FA4D1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0"/>
            <a:ext cx="7058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CE042582-BD5F-49F2-B322-C5C1BA956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276475"/>
            <a:ext cx="1584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>
                <a:solidFill>
                  <a:schemeClr val="bg1"/>
                </a:solidFill>
              </a:rPr>
              <a:t>Ohišje</a:t>
            </a:r>
            <a:endParaRPr lang="sl-SI" alt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30A443-0814-42A5-9B41-2F9678060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88913"/>
            <a:ext cx="8208962" cy="936625"/>
          </a:xfrm>
        </p:spPr>
        <p:txBody>
          <a:bodyPr/>
          <a:lstStyle/>
          <a:p>
            <a:r>
              <a:rPr lang="sl-SI" altLang="sl-SI">
                <a:solidFill>
                  <a:srgbClr val="0070C0"/>
                </a:solidFill>
              </a:rPr>
              <a:t>Notranja zgradba: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C92D1A35-DAE5-4C38-843A-A3A01BFE5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6613"/>
            <a:ext cx="2627313" cy="6192837"/>
          </a:xfrm>
        </p:spPr>
        <p:txBody>
          <a:bodyPr/>
          <a:lstStyle/>
          <a:p>
            <a:r>
              <a:rPr lang="sl-SI" altLang="sl-SI" sz="2000"/>
              <a:t>1. Lopatica</a:t>
            </a:r>
          </a:p>
          <a:p>
            <a:r>
              <a:rPr lang="sl-SI" altLang="sl-SI" sz="2000"/>
              <a:t>2. Rotor</a:t>
            </a:r>
          </a:p>
          <a:p>
            <a:r>
              <a:rPr lang="sl-SI" altLang="sl-SI" sz="2000"/>
              <a:t>3.Rotiranje</a:t>
            </a:r>
          </a:p>
          <a:p>
            <a:r>
              <a:rPr lang="sl-SI" altLang="sl-SI" sz="2000"/>
              <a:t>4. Zavore</a:t>
            </a:r>
          </a:p>
          <a:p>
            <a:r>
              <a:rPr lang="sl-SI" altLang="sl-SI" sz="2000"/>
              <a:t>5. Nizke hitrostne gredi</a:t>
            </a:r>
          </a:p>
          <a:p>
            <a:r>
              <a:rPr lang="sl-SI" altLang="sl-SI" sz="2000"/>
              <a:t>6. Menjalnik</a:t>
            </a:r>
          </a:p>
          <a:p>
            <a:r>
              <a:rPr lang="sl-SI" altLang="sl-SI" sz="2000"/>
              <a:t>7. Generator</a:t>
            </a:r>
          </a:p>
          <a:p>
            <a:r>
              <a:rPr lang="sl-SI" altLang="sl-SI" sz="2000"/>
              <a:t>8. Krmilnik</a:t>
            </a:r>
          </a:p>
          <a:p>
            <a:r>
              <a:rPr lang="sl-SI" altLang="sl-SI" sz="2000"/>
              <a:t>9. Anemometer</a:t>
            </a:r>
          </a:p>
          <a:p>
            <a:r>
              <a:rPr lang="sl-SI" altLang="sl-SI" sz="2000"/>
              <a:t>10. Smernik vetra</a:t>
            </a:r>
          </a:p>
          <a:p>
            <a:r>
              <a:rPr lang="sl-SI" altLang="sl-SI" sz="2000"/>
              <a:t>12. Visoke hitrostne gredi</a:t>
            </a:r>
          </a:p>
          <a:p>
            <a:r>
              <a:rPr lang="sl-SI" altLang="sl-SI" sz="2000"/>
              <a:t>13.  Nihalni pogon </a:t>
            </a:r>
          </a:p>
          <a:p>
            <a:r>
              <a:rPr lang="sl-SI" altLang="sl-SI" sz="2000"/>
              <a:t>14. Nihalni motor </a:t>
            </a:r>
          </a:p>
          <a:p>
            <a:r>
              <a:rPr lang="sl-SI" altLang="sl-SI" sz="2000"/>
              <a:t>15. Stolp</a:t>
            </a:r>
          </a:p>
        </p:txBody>
      </p:sp>
      <p:pic>
        <p:nvPicPr>
          <p:cNvPr id="50178" name="Picture 2" descr="http://www.alternative-energy-news.info/images/technical/wind-turbine.jpg">
            <a:extLst>
              <a:ext uri="{FF2B5EF4-FFF2-40B4-BE49-F238E27FC236}">
                <a16:creationId xmlns:a16="http://schemas.microsoft.com/office/drawing/2014/main" id="{9F767905-2A9C-470E-8F6E-3EB8DCA41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613" y="333375"/>
            <a:ext cx="6503987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EE1811-7E3D-4886-BF01-4CD3899A3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6000" b="1">
                <a:solidFill>
                  <a:srgbClr val="0070C0"/>
                </a:solidFill>
                <a:latin typeface="Comic Sans MS" panose="030F0702030302020204" pitchFamily="66" charset="0"/>
              </a:rPr>
              <a:t>DELOVANJE:</a:t>
            </a:r>
            <a:endParaRPr lang="sl-SI" altLang="sl-SI" sz="6000" b="1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FC875B28-16FF-46BF-9F2F-21D9C97ECD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388" y="1341438"/>
            <a:ext cx="8964612" cy="4967287"/>
          </a:xfrm>
        </p:spPr>
        <p:txBody>
          <a:bodyPr>
            <a:normAutofit fontScale="25000" lnSpcReduction="20000"/>
          </a:bodyPr>
          <a:lstStyle/>
          <a:p>
            <a:pPr marL="420624" indent="-384048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z="14400" dirty="0">
                <a:latin typeface="Comic Sans MS" pitchFamily="66" charset="0"/>
              </a:rPr>
              <a:t>Za delovanje je potreben veter s hitrostjo  okoli 5 m/s, kjer  tokovna cev pretvori kinetično energijo (veter)  v mehansko. Vetrnice lahko delujejo posamično ali v skupini.</a:t>
            </a:r>
          </a:p>
          <a:p>
            <a:pPr marL="420624" indent="-384048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12800" b="1" dirty="0">
                <a:latin typeface="Comic Sans MS" pitchFamily="66" charset="0"/>
              </a:rPr>
              <a:t>1. Rotor</a:t>
            </a:r>
            <a:r>
              <a:rPr lang="sl-SI" sz="12800" dirty="0">
                <a:latin typeface="Comic Sans MS" pitchFamily="66" charset="0"/>
              </a:rPr>
              <a:t>: Listi rotorja so oblikovani tako, da se vrtijo in prenašajo moč vetra (kinetično energijo) na generator.</a:t>
            </a:r>
            <a:r>
              <a:rPr lang="de-DE" sz="12800" dirty="0">
                <a:latin typeface="Comic Sans MS" pitchFamily="66" charset="0"/>
              </a:rPr>
              <a:t> </a:t>
            </a:r>
            <a:r>
              <a:rPr lang="de-DE" sz="12800" dirty="0" err="1">
                <a:latin typeface="Comic Sans MS" pitchFamily="66" charset="0"/>
              </a:rPr>
              <a:t>Narejene</a:t>
            </a:r>
            <a:r>
              <a:rPr lang="de-DE" sz="12800" dirty="0">
                <a:latin typeface="Comic Sans MS" pitchFamily="66" charset="0"/>
              </a:rPr>
              <a:t> s</a:t>
            </a:r>
            <a:r>
              <a:rPr lang="sl-SI" sz="12800" dirty="0">
                <a:latin typeface="Comic Sans MS" pitchFamily="66" charset="0"/>
              </a:rPr>
              <a:t>o</a:t>
            </a:r>
            <a:r>
              <a:rPr lang="de-DE" sz="12800" dirty="0">
                <a:latin typeface="Comic Sans MS" pitchFamily="66" charset="0"/>
              </a:rPr>
              <a:t> </a:t>
            </a:r>
            <a:r>
              <a:rPr lang="de-DE" sz="12800" dirty="0" err="1">
                <a:latin typeface="Comic Sans MS" pitchFamily="66" charset="0"/>
              </a:rPr>
              <a:t>iz</a:t>
            </a:r>
            <a:r>
              <a:rPr lang="de-DE" sz="12800" dirty="0">
                <a:latin typeface="Comic Sans MS" pitchFamily="66" charset="0"/>
              </a:rPr>
              <a:t> </a:t>
            </a:r>
            <a:r>
              <a:rPr lang="de-DE" sz="12800" dirty="0" err="1">
                <a:latin typeface="Comic Sans MS" pitchFamily="66" charset="0"/>
              </a:rPr>
              <a:t>steklenih</a:t>
            </a:r>
            <a:r>
              <a:rPr lang="de-DE" sz="12800" dirty="0">
                <a:latin typeface="Comic Sans MS" pitchFamily="66" charset="0"/>
              </a:rPr>
              <a:t> </a:t>
            </a:r>
            <a:r>
              <a:rPr lang="de-DE" sz="12800" dirty="0" err="1">
                <a:latin typeface="Comic Sans MS" pitchFamily="66" charset="0"/>
              </a:rPr>
              <a:t>vlaken</a:t>
            </a:r>
            <a:r>
              <a:rPr lang="de-DE" sz="12800" dirty="0">
                <a:latin typeface="Comic Sans MS" pitchFamily="66" charset="0"/>
              </a:rPr>
              <a:t> in </a:t>
            </a:r>
            <a:r>
              <a:rPr lang="de-DE" sz="12800" dirty="0" err="1">
                <a:latin typeface="Comic Sans MS" pitchFamily="66" charset="0"/>
              </a:rPr>
              <a:t>poliestr</a:t>
            </a:r>
            <a:r>
              <a:rPr lang="sl-SI" sz="12800" dirty="0">
                <a:latin typeface="Comic Sans MS" pitchFamily="66" charset="0"/>
              </a:rPr>
              <a:t>a.</a:t>
            </a:r>
          </a:p>
        </p:txBody>
      </p:sp>
      <p:sp>
        <p:nvSpPr>
          <p:cNvPr id="4" name="Ograda vsebine 3">
            <a:extLst>
              <a:ext uri="{FF2B5EF4-FFF2-40B4-BE49-F238E27FC236}">
                <a16:creationId xmlns:a16="http://schemas.microsoft.com/office/drawing/2014/main" id="{C21533AA-C181-47FA-9B1D-4B47511D9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67200" y="6308725"/>
            <a:ext cx="1312863" cy="144463"/>
          </a:xfrm>
        </p:spPr>
        <p:txBody>
          <a:bodyPr>
            <a:normAutofit fontScale="250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sl-SI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slov 1">
            <a:extLst>
              <a:ext uri="{FF2B5EF4-FFF2-40B4-BE49-F238E27FC236}">
                <a16:creationId xmlns:a16="http://schemas.microsoft.com/office/drawing/2014/main" id="{388A2167-67A6-4870-8122-A3134E650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825" y="5013325"/>
            <a:ext cx="2055813" cy="201613"/>
          </a:xfrm>
        </p:spPr>
        <p:txBody>
          <a:bodyPr/>
          <a:lstStyle/>
          <a:p>
            <a:r>
              <a:rPr lang="sl-SI" altLang="sl-SI" sz="1800"/>
              <a:t>              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ECFC702C-01B1-47DF-B76F-283CF54FF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549275"/>
            <a:ext cx="8496300" cy="4319588"/>
          </a:xfrm>
        </p:spPr>
        <p:txBody>
          <a:bodyPr>
            <a:normAutofit fontScale="70000" lnSpcReduction="20000"/>
          </a:bodyPr>
          <a:lstStyle/>
          <a:p>
            <a:pPr marL="420624" indent="-384048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5100" b="1" dirty="0">
                <a:latin typeface="Comic Sans MS" pitchFamily="66" charset="0"/>
              </a:rPr>
              <a:t>2.</a:t>
            </a:r>
            <a:r>
              <a:rPr lang="sl-SI" sz="5100" dirty="0">
                <a:latin typeface="Comic Sans MS" pitchFamily="66" charset="0"/>
              </a:rPr>
              <a:t> </a:t>
            </a:r>
            <a:r>
              <a:rPr lang="sl-SI" sz="5100" b="1" dirty="0">
                <a:latin typeface="Comic Sans MS" pitchFamily="66" charset="0"/>
              </a:rPr>
              <a:t>Generator</a:t>
            </a:r>
            <a:r>
              <a:rPr lang="sl-SI" sz="5100" dirty="0">
                <a:latin typeface="Comic Sans MS" pitchFamily="66" charset="0"/>
              </a:rPr>
              <a:t>: </a:t>
            </a:r>
            <a:r>
              <a:rPr lang="de-DE" sz="5100" dirty="0">
                <a:latin typeface="Comic Sans MS" pitchFamily="66" charset="0"/>
              </a:rPr>
              <a:t>Generator je </a:t>
            </a:r>
            <a:r>
              <a:rPr lang="de-DE" sz="5100" dirty="0" err="1">
                <a:latin typeface="Comic Sans MS" pitchFamily="66" charset="0"/>
              </a:rPr>
              <a:t>člen</a:t>
            </a:r>
            <a:r>
              <a:rPr lang="de-DE" sz="5100" dirty="0">
                <a:latin typeface="Comic Sans MS" pitchFamily="66" charset="0"/>
              </a:rPr>
              <a:t>, </a:t>
            </a:r>
            <a:r>
              <a:rPr lang="de-DE" sz="5100" dirty="0" err="1">
                <a:latin typeface="Comic Sans MS" pitchFamily="66" charset="0"/>
              </a:rPr>
              <a:t>ki</a:t>
            </a:r>
            <a:r>
              <a:rPr lang="de-DE" sz="5100" dirty="0">
                <a:latin typeface="Comic Sans MS" pitchFamily="66" charset="0"/>
              </a:rPr>
              <a:t> </a:t>
            </a:r>
            <a:r>
              <a:rPr lang="de-DE" sz="5100" dirty="0" err="1">
                <a:latin typeface="Comic Sans MS" pitchFamily="66" charset="0"/>
              </a:rPr>
              <a:t>pretvarja</a:t>
            </a:r>
            <a:r>
              <a:rPr lang="de-DE" sz="5100" dirty="0">
                <a:latin typeface="Comic Sans MS" pitchFamily="66" charset="0"/>
              </a:rPr>
              <a:t> </a:t>
            </a:r>
            <a:r>
              <a:rPr lang="de-DE" sz="5100" dirty="0" err="1">
                <a:latin typeface="Comic Sans MS" pitchFamily="66" charset="0"/>
              </a:rPr>
              <a:t>mehansko</a:t>
            </a:r>
            <a:r>
              <a:rPr lang="de-DE" sz="5100" dirty="0">
                <a:latin typeface="Comic Sans MS" pitchFamily="66" charset="0"/>
              </a:rPr>
              <a:t> </a:t>
            </a:r>
            <a:r>
              <a:rPr lang="de-DE" sz="5100" dirty="0" err="1">
                <a:latin typeface="Comic Sans MS" pitchFamily="66" charset="0"/>
              </a:rPr>
              <a:t>energijo</a:t>
            </a:r>
            <a:r>
              <a:rPr lang="de-DE" sz="5100" dirty="0">
                <a:latin typeface="Comic Sans MS" pitchFamily="66" charset="0"/>
              </a:rPr>
              <a:t> v </a:t>
            </a:r>
            <a:r>
              <a:rPr lang="de-DE" sz="5100" dirty="0" err="1">
                <a:latin typeface="Comic Sans MS" pitchFamily="66" charset="0"/>
              </a:rPr>
              <a:t>električno</a:t>
            </a:r>
            <a:r>
              <a:rPr lang="de-DE" sz="5100" dirty="0">
                <a:latin typeface="Comic Sans MS" pitchFamily="66" charset="0"/>
              </a:rPr>
              <a:t>, k</a:t>
            </a:r>
            <a:r>
              <a:rPr lang="sl-SI" sz="5100" dirty="0" err="1">
                <a:latin typeface="Comic Sans MS" pitchFamily="66" charset="0"/>
              </a:rPr>
              <a:t>adar</a:t>
            </a:r>
            <a:r>
              <a:rPr lang="sl-SI" sz="5100" dirty="0">
                <a:latin typeface="Comic Sans MS" pitchFamily="66" charset="0"/>
              </a:rPr>
              <a:t> je dovolj močan veter vrti liste rotorja.</a:t>
            </a:r>
          </a:p>
          <a:p>
            <a:pPr marL="420624" indent="-384048" algn="just" fontAlgn="auto">
              <a:spcAft>
                <a:spcPts val="0"/>
              </a:spcAft>
              <a:buFont typeface="Wingdings 2"/>
              <a:buChar char=""/>
              <a:defRPr/>
            </a:pPr>
            <a:endParaRPr lang="sl-SI" sz="5100" b="1" dirty="0">
              <a:latin typeface="Comic Sans MS" pitchFamily="66" charset="0"/>
            </a:endParaRPr>
          </a:p>
          <a:p>
            <a:pPr marL="420624" indent="-384048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5100" b="1" dirty="0">
                <a:latin typeface="Comic Sans MS" pitchFamily="66" charset="0"/>
              </a:rPr>
              <a:t>3</a:t>
            </a:r>
            <a:r>
              <a:rPr lang="sl-SI" sz="5100" dirty="0">
                <a:latin typeface="Comic Sans MS" pitchFamily="66" charset="0"/>
              </a:rPr>
              <a:t>. </a:t>
            </a:r>
            <a:r>
              <a:rPr lang="sl-SI" sz="5100" b="1" dirty="0">
                <a:latin typeface="Comic Sans MS" pitchFamily="66" charset="0"/>
              </a:rPr>
              <a:t>Stolp</a:t>
            </a:r>
            <a:r>
              <a:rPr lang="sl-SI" sz="5100" dirty="0">
                <a:latin typeface="Comic Sans MS" pitchFamily="66" charset="0"/>
              </a:rPr>
              <a:t>: Mora biti visok in stabilen in omogoča nemoteno delovanje.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sl-SI" sz="2800" dirty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3200" b="1" dirty="0">
                <a:ea typeface="Times New Roman" pitchFamily="18" charset="0"/>
                <a:cs typeface="Arial" pitchFamily="34" charset="0"/>
              </a:rPr>
              <a:t> </a:t>
            </a:r>
            <a:endParaRPr lang="sl-SI" dirty="0"/>
          </a:p>
        </p:txBody>
      </p:sp>
      <p:sp>
        <p:nvSpPr>
          <p:cNvPr id="19460" name="Rectangle 9">
            <a:extLst>
              <a:ext uri="{FF2B5EF4-FFF2-40B4-BE49-F238E27FC236}">
                <a16:creationId xmlns:a16="http://schemas.microsoft.com/office/drawing/2014/main" id="{41C703FD-31F2-46A5-9057-A735B9AC8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7625"/>
            <a:ext cx="17430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1200" b="1">
                <a:ea typeface="Times New Roman" panose="02020603050405020304" pitchFamily="18" charset="0"/>
                <a:cs typeface="TimesNewRoman"/>
              </a:rPr>
              <a:t>                                    </a:t>
            </a:r>
            <a:endParaRPr lang="sl-SI" altLang="sl-SI" sz="800">
              <a:ea typeface="Times New Roman" panose="02020603050405020304" pitchFamily="18" charset="0"/>
            </a:endParaRPr>
          </a:p>
          <a:p>
            <a:pPr eaLnBrk="0" hangingPunct="0"/>
            <a:endParaRPr lang="sl-SI" altLang="sl-SI">
              <a:ea typeface="Times New Roman" panose="02020603050405020304" pitchFamily="18" charset="0"/>
            </a:endParaRPr>
          </a:p>
        </p:txBody>
      </p:sp>
      <p:sp>
        <p:nvSpPr>
          <p:cNvPr id="19461" name="Rectangle 10">
            <a:extLst>
              <a:ext uri="{FF2B5EF4-FFF2-40B4-BE49-F238E27FC236}">
                <a16:creationId xmlns:a16="http://schemas.microsoft.com/office/drawing/2014/main" id="{48316D95-7118-447F-81BD-87CA2335A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19462" name="Rectangle 11">
            <a:extLst>
              <a:ext uri="{FF2B5EF4-FFF2-40B4-BE49-F238E27FC236}">
                <a16:creationId xmlns:a16="http://schemas.microsoft.com/office/drawing/2014/main" id="{7DFEA4F5-A286-470F-B721-34B8BE77C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286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19463" name="Rectangle 12">
            <a:extLst>
              <a:ext uri="{FF2B5EF4-FFF2-40B4-BE49-F238E27FC236}">
                <a16:creationId xmlns:a16="http://schemas.microsoft.com/office/drawing/2014/main" id="{11243229-DB31-4C66-A0D4-058B86794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8913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19464" name="Rectangle 14">
            <a:extLst>
              <a:ext uri="{FF2B5EF4-FFF2-40B4-BE49-F238E27FC236}">
                <a16:creationId xmlns:a16="http://schemas.microsoft.com/office/drawing/2014/main" id="{385FE4EF-5E87-4590-8F26-D71847BD5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43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19465" name="Rectangle 16">
            <a:extLst>
              <a:ext uri="{FF2B5EF4-FFF2-40B4-BE49-F238E27FC236}">
                <a16:creationId xmlns:a16="http://schemas.microsoft.com/office/drawing/2014/main" id="{514C9E22-86F5-4AC0-9E99-FC4553190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71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19466" name="Rectangle 17">
            <a:extLst>
              <a:ext uri="{FF2B5EF4-FFF2-40B4-BE49-F238E27FC236}">
                <a16:creationId xmlns:a16="http://schemas.microsoft.com/office/drawing/2014/main" id="{C12491A8-7FDB-4AC0-B200-5E31EE4A3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00513"/>
            <a:ext cx="29543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1200">
                <a:ea typeface="Times New Roman" panose="02020603050405020304" pitchFamily="18" charset="0"/>
              </a:rPr>
              <a:t>                                                               </a:t>
            </a:r>
            <a:r>
              <a:rPr lang="sl-SI" altLang="sl-SI" sz="1200" b="1">
                <a:ea typeface="Times New Roman" panose="02020603050405020304" pitchFamily="18" charset="0"/>
              </a:rPr>
              <a:t> </a:t>
            </a:r>
            <a:endParaRPr lang="sl-SI" altLang="sl-SI" sz="800">
              <a:ea typeface="Times New Roman" panose="02020603050405020304" pitchFamily="18" charset="0"/>
            </a:endParaRPr>
          </a:p>
          <a:p>
            <a:pPr eaLnBrk="0" hangingPunct="0"/>
            <a:endParaRPr lang="sl-SI" altLang="sl-SI">
              <a:ea typeface="Times New Roman" panose="02020603050405020304" pitchFamily="18" charset="0"/>
            </a:endParaRPr>
          </a:p>
        </p:txBody>
      </p:sp>
      <p:sp>
        <p:nvSpPr>
          <p:cNvPr id="19467" name="Rectangle 26">
            <a:extLst>
              <a:ext uri="{FF2B5EF4-FFF2-40B4-BE49-F238E27FC236}">
                <a16:creationId xmlns:a16="http://schemas.microsoft.com/office/drawing/2014/main" id="{42399FC2-1A31-4A0C-81DB-D1A2D485F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7625"/>
            <a:ext cx="17430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1200" b="1">
                <a:ea typeface="Times New Roman" panose="02020603050405020304" pitchFamily="18" charset="0"/>
                <a:cs typeface="TimesNewRoman"/>
              </a:rPr>
              <a:t>                                    </a:t>
            </a:r>
            <a:endParaRPr lang="sl-SI" altLang="sl-SI" sz="800">
              <a:ea typeface="Times New Roman" panose="02020603050405020304" pitchFamily="18" charset="0"/>
            </a:endParaRPr>
          </a:p>
          <a:p>
            <a:pPr eaLnBrk="0" hangingPunct="0"/>
            <a:endParaRPr lang="sl-SI" altLang="sl-SI">
              <a:ea typeface="Times New Roman" panose="02020603050405020304" pitchFamily="18" charset="0"/>
            </a:endParaRPr>
          </a:p>
        </p:txBody>
      </p:sp>
      <p:sp>
        <p:nvSpPr>
          <p:cNvPr id="19468" name="Rectangle 27">
            <a:extLst>
              <a:ext uri="{FF2B5EF4-FFF2-40B4-BE49-F238E27FC236}">
                <a16:creationId xmlns:a16="http://schemas.microsoft.com/office/drawing/2014/main" id="{A995FAC4-6127-4A07-95B0-159997082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19469" name="Rectangle 28">
            <a:extLst>
              <a:ext uri="{FF2B5EF4-FFF2-40B4-BE49-F238E27FC236}">
                <a16:creationId xmlns:a16="http://schemas.microsoft.com/office/drawing/2014/main" id="{76C47EB2-44B1-445F-8437-AD1781FB0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286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19470" name="Rectangle 30">
            <a:extLst>
              <a:ext uri="{FF2B5EF4-FFF2-40B4-BE49-F238E27FC236}">
                <a16:creationId xmlns:a16="http://schemas.microsoft.com/office/drawing/2014/main" id="{153B20EB-8F76-45ED-83B8-06E61042C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77323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19471" name="Rectangle 31">
            <a:extLst>
              <a:ext uri="{FF2B5EF4-FFF2-40B4-BE49-F238E27FC236}">
                <a16:creationId xmlns:a16="http://schemas.microsoft.com/office/drawing/2014/main" id="{0E878C39-9501-4B89-8345-0A972A11F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43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19472" name="Rectangle 33">
            <a:extLst>
              <a:ext uri="{FF2B5EF4-FFF2-40B4-BE49-F238E27FC236}">
                <a16:creationId xmlns:a16="http://schemas.microsoft.com/office/drawing/2014/main" id="{4B00DEB6-ECD9-45B5-8F29-20FF80FD7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71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19473" name="PoljeZBesedilom 37">
            <a:extLst>
              <a:ext uri="{FF2B5EF4-FFF2-40B4-BE49-F238E27FC236}">
                <a16:creationId xmlns:a16="http://schemas.microsoft.com/office/drawing/2014/main" id="{579870D1-A4D9-4B54-ACB5-9768E459A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5373688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/>
              <a:t>   </a:t>
            </a:r>
          </a:p>
        </p:txBody>
      </p:sp>
      <p:sp>
        <p:nvSpPr>
          <p:cNvPr id="19474" name="Rectangle 44">
            <a:extLst>
              <a:ext uri="{FF2B5EF4-FFF2-40B4-BE49-F238E27FC236}">
                <a16:creationId xmlns:a16="http://schemas.microsoft.com/office/drawing/2014/main" id="{22CA5687-EB03-48A8-B175-0A3828E9B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488"/>
            <a:ext cx="1743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1200" b="1">
                <a:ea typeface="Times New Roman" panose="02020603050405020304" pitchFamily="18" charset="0"/>
                <a:cs typeface="TimesNewRoman"/>
              </a:rPr>
              <a:t>                                    </a:t>
            </a:r>
            <a:endParaRPr lang="sl-SI" altLang="sl-SI">
              <a:ea typeface="Times New Roman" panose="02020603050405020304" pitchFamily="18" charset="0"/>
            </a:endParaRPr>
          </a:p>
        </p:txBody>
      </p:sp>
      <p:sp>
        <p:nvSpPr>
          <p:cNvPr id="19475" name="Rectangle 45">
            <a:extLst>
              <a:ext uri="{FF2B5EF4-FFF2-40B4-BE49-F238E27FC236}">
                <a16:creationId xmlns:a16="http://schemas.microsoft.com/office/drawing/2014/main" id="{F6BD85F3-D42B-47CF-923F-5E6433496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19476" name="Rectangle 46">
            <a:extLst>
              <a:ext uri="{FF2B5EF4-FFF2-40B4-BE49-F238E27FC236}">
                <a16:creationId xmlns:a16="http://schemas.microsoft.com/office/drawing/2014/main" id="{3ABAC054-476A-4A68-ADC7-28FFF0154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071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19477" name="Rectangle 49">
            <a:extLst>
              <a:ext uri="{FF2B5EF4-FFF2-40B4-BE49-F238E27FC236}">
                <a16:creationId xmlns:a16="http://schemas.microsoft.com/office/drawing/2014/main" id="{BB1AEE26-7DF8-4A09-B6CF-D5CA8F524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43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19478" name="Rectangle 51">
            <a:extLst>
              <a:ext uri="{FF2B5EF4-FFF2-40B4-BE49-F238E27FC236}">
                <a16:creationId xmlns:a16="http://schemas.microsoft.com/office/drawing/2014/main" id="{7C227B7B-B7B4-4E06-A3EB-D26B3438A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71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19479" name="Rectangle 52">
            <a:extLst>
              <a:ext uri="{FF2B5EF4-FFF2-40B4-BE49-F238E27FC236}">
                <a16:creationId xmlns:a16="http://schemas.microsoft.com/office/drawing/2014/main" id="{46118F38-3645-4060-9A7D-C439C2D3B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75" y="6565900"/>
            <a:ext cx="2911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sl-SI" altLang="sl-SI" sz="1200">
                <a:ea typeface="Times New Roman" panose="02020603050405020304" pitchFamily="18" charset="0"/>
              </a:rPr>
              <a:t>                                                               </a:t>
            </a:r>
            <a:endParaRPr lang="sl-SI" altLang="sl-SI" sz="800">
              <a:ea typeface="Times New Roman" panose="02020603050405020304" pitchFamily="18" charset="0"/>
            </a:endParaRPr>
          </a:p>
          <a:p>
            <a:pPr algn="ctr" eaLnBrk="0" hangingPunct="0"/>
            <a:endParaRPr lang="sl-SI" altLang="sl-SI" sz="800">
              <a:ea typeface="Times New Roman" panose="02020603050405020304" pitchFamily="18" charset="0"/>
            </a:endParaRPr>
          </a:p>
          <a:p>
            <a:pPr algn="ctr" eaLnBrk="0" hangingPunct="0"/>
            <a:r>
              <a:rPr lang="sl-SI" altLang="sl-SI" sz="1200">
                <a:ea typeface="Times New Roman" panose="02020603050405020304" pitchFamily="18" charset="0"/>
              </a:rPr>
              <a:t>Vir: Nordex</a:t>
            </a:r>
            <a:endParaRPr lang="sl-SI" altLang="sl-SI"/>
          </a:p>
        </p:txBody>
      </p:sp>
      <p:pic>
        <p:nvPicPr>
          <p:cNvPr id="14338" name="Picture 2" descr="http://t2.gstatic.com/images?q=tbn:ANd9GcQ_nm4eEGDFvGz384vjC-TYMGACOCjEyj235oA3Pp0On3vBjH0u">
            <a:extLst>
              <a:ext uri="{FF2B5EF4-FFF2-40B4-BE49-F238E27FC236}">
                <a16:creationId xmlns:a16="http://schemas.microsoft.com/office/drawing/2014/main" id="{B682D990-50EE-407A-A07E-107511B6C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276475"/>
            <a:ext cx="532447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slov 1">
            <a:extLst>
              <a:ext uri="{FF2B5EF4-FFF2-40B4-BE49-F238E27FC236}">
                <a16:creationId xmlns:a16="http://schemas.microsoft.com/office/drawing/2014/main" id="{61DC5761-8D27-4D94-A916-8FBA14D1C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88913"/>
            <a:ext cx="7467600" cy="1143000"/>
          </a:xfrm>
        </p:spPr>
        <p:txBody>
          <a:bodyPr/>
          <a:lstStyle/>
          <a:p>
            <a:r>
              <a:rPr lang="sl-SI" altLang="sl-SI" b="1">
                <a:solidFill>
                  <a:srgbClr val="0070C0"/>
                </a:solidFill>
                <a:latin typeface="Comic Sans MS" panose="030F0702030302020204" pitchFamily="66" charset="0"/>
              </a:rPr>
              <a:t>ANIMACIJE:</a:t>
            </a:r>
          </a:p>
        </p:txBody>
      </p:sp>
      <p:pic>
        <p:nvPicPr>
          <p:cNvPr id="4" name="Ograda vsebine 3" descr="HAWT_and_VAWTs_in_operation_large.gif">
            <a:extLst>
              <a:ext uri="{FF2B5EF4-FFF2-40B4-BE49-F238E27FC236}">
                <a16:creationId xmlns:a16="http://schemas.microsoft.com/office/drawing/2014/main" id="{E09B800F-07A0-4B6B-A5B2-30997E24C2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125538"/>
            <a:ext cx="8688388" cy="4464050"/>
          </a:xfr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02B15E8B-3C8A-4FCD-983D-9442C7196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473700"/>
            <a:ext cx="85693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800">
                <a:latin typeface="Comic Sans MS" panose="030F0702030302020204" pitchFamily="66" charset="0"/>
              </a:rPr>
              <a:t>HAWT: vrtenje okoli vodoravne osi (otroške vetrnice)</a:t>
            </a:r>
          </a:p>
          <a:p>
            <a:r>
              <a:rPr lang="sl-SI" altLang="sl-SI" sz="2800">
                <a:latin typeface="Comic Sans MS" panose="030F0702030302020204" pitchFamily="66" charset="0"/>
              </a:rPr>
              <a:t>VAWT: vrtenje okoli navpične osi (vrtiljak)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92F3D1-9827-4552-A467-1A6E75879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150" cy="2016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B34FAFFF-1CC7-4083-ABA6-349DA7872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20713"/>
            <a:ext cx="8002588" cy="5505450"/>
          </a:xfrm>
        </p:spPr>
        <p:txBody>
          <a:bodyPr/>
          <a:lstStyle/>
          <a:p>
            <a:r>
              <a:rPr lang="sl-SI" altLang="sl-SI">
                <a:hlinkClick r:id="rId3"/>
              </a:rPr>
              <a:t>http://www.youtube.com/watch?v=gwBZTrnXsvA&amp;feature=fvwrel</a:t>
            </a:r>
            <a:endParaRPr lang="sl-SI" altLang="sl-SI"/>
          </a:p>
          <a:p>
            <a:r>
              <a:rPr lang="sl-SI" altLang="sl-SI">
                <a:hlinkClick r:id="rId4"/>
              </a:rPr>
              <a:t>http://www1.eere.energy.gov/wind/wind_animation.html</a:t>
            </a:r>
            <a:endParaRPr lang="sl-SI" altLang="sl-SI"/>
          </a:p>
        </p:txBody>
      </p:sp>
      <p:pic>
        <p:nvPicPr>
          <p:cNvPr id="2050" name="Picture 2" descr="http://t3.gstatic.com/images?q=tbn:ANd9GcTXBLl5Krr6PixXtU1HkWQYduzyZKhKClCV6XSjHcLQ-ZGjnQqhzA">
            <a:extLst>
              <a:ext uri="{FF2B5EF4-FFF2-40B4-BE49-F238E27FC236}">
                <a16:creationId xmlns:a16="http://schemas.microsoft.com/office/drawing/2014/main" id="{628D75DB-8CF2-44EB-A09D-192D1D644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557338"/>
            <a:ext cx="3702050" cy="500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slov 1">
            <a:extLst>
              <a:ext uri="{FF2B5EF4-FFF2-40B4-BE49-F238E27FC236}">
                <a16:creationId xmlns:a16="http://schemas.microsoft.com/office/drawing/2014/main" id="{1E559F58-959E-4DDF-9842-E29F6F48B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6000" b="1">
                <a:solidFill>
                  <a:srgbClr val="0070C0"/>
                </a:solidFill>
                <a:latin typeface="Comic Sans MS" panose="030F0702030302020204" pitchFamily="66" charset="0"/>
              </a:rPr>
              <a:t>PREDNOSTI:</a:t>
            </a:r>
            <a:endParaRPr lang="sl-SI" altLang="sl-SI" sz="600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D3043739-B52F-49EA-9919-3300826849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5613" cy="1612900"/>
          </a:xfrm>
        </p:spPr>
        <p:txBody>
          <a:bodyPr/>
          <a:lstStyle/>
          <a:p>
            <a:pPr algn="just"/>
            <a:r>
              <a:rPr lang="sl-SI" altLang="sl-SI" sz="3600">
                <a:latin typeface="Comic Sans MS" panose="030F0702030302020204" pitchFamily="66" charset="0"/>
              </a:rPr>
              <a:t>Najhitreje rastoč vir električne energije v Evropi.</a:t>
            </a:r>
          </a:p>
          <a:p>
            <a:pPr algn="just"/>
            <a:endParaRPr lang="sl-SI" altLang="sl-SI"/>
          </a:p>
        </p:txBody>
      </p:sp>
      <p:sp>
        <p:nvSpPr>
          <p:cNvPr id="4" name="Ograda vsebine 3">
            <a:extLst>
              <a:ext uri="{FF2B5EF4-FFF2-40B4-BE49-F238E27FC236}">
                <a16:creationId xmlns:a16="http://schemas.microsoft.com/office/drawing/2014/main" id="{0946E62B-2B9A-4D49-9ADB-59014DC52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313" y="2997200"/>
            <a:ext cx="8675687" cy="3455988"/>
          </a:xfrm>
        </p:spPr>
        <p:txBody>
          <a:bodyPr/>
          <a:lstStyle/>
          <a:p>
            <a:pPr marL="419100" lvl="1" indent="-382588">
              <a:buSzPct val="80000"/>
              <a:buFont typeface="Wingdings 2" panose="05020102010507070707" pitchFamily="18" charset="2"/>
              <a:buChar char=""/>
            </a:pPr>
            <a:r>
              <a:rPr lang="sl-SI" altLang="sl-SI" sz="3600">
                <a:latin typeface="Comic Sans MS" panose="030F0702030302020204" pitchFamily="66" charset="0"/>
              </a:rPr>
              <a:t>Okolju prijazna, ne onesnažuje okolja  in toplogrednih plinov (škodljivi plini).</a:t>
            </a:r>
          </a:p>
          <a:p>
            <a:pPr algn="just"/>
            <a:r>
              <a:rPr lang="sl-SI" altLang="sl-SI" sz="3600">
                <a:latin typeface="Comic Sans MS" panose="030F0702030302020204" pitchFamily="66" charset="0"/>
              </a:rPr>
              <a:t>Dokaj enostavna izgradnja </a:t>
            </a:r>
          </a:p>
        </p:txBody>
      </p:sp>
      <p:sp>
        <p:nvSpPr>
          <p:cNvPr id="22533" name="AutoShape 2" descr="data:image/jpeg;base64,/9j/4AAQSkZJRgABAQAAAQABAAD/2wCEAAkGBhAQEBQQEhAQFREUFRQUEBAQDxAXFhUQFBQVFhQVGBQXGyceFxojGhQXHy8gIycpLCwsFR4xNTAqNSYrLSkBCQoKDgwOGg8PFikkHBwpLCkpLCkpLCkpKSkpKSkpKSkpKSksKSksKSwpLCkpLCwsKSksLCksLDIpLCwpLCkpKf/AABEIAKgA4AMBIgACEQEDEQH/xAAbAAABBQEBAAAAAAAAAAAAAAAAAQIDBAYFB//EAFAQAAEDAgMEBgMIDAwHAAAAAAEAAhEDIQQSMQUiQVEGE2FxgZEyobEHI0J0ssHR4RQVFjRDYmRyc7Pw8SUmMzVSU1RjkpOj0iQ2RILC4uP/xAAZAQADAQEBAAAAAAAAAAAAAAAAAQIDBAX/xAAmEQACAgEDBAICAwAAAAAAAAAAAQIRAyExQQQSE3EiURQyQmGB/9oADAMBAAIRAxEAPwDkhyCUyUSvZOAfKJTJRKAHZkSmSiUAPlLKZKkZT5qWMTMllSCn2JerRYURSiU1+qSUCHyiUyUSgB8olMQgB0olIhAwlEppKJQIdKQlJKJQASjMkJQgY6UApsolUA6U6VHKcCgQxCbKVAxUJEIAVCRCBCqzhzNuKqpzHwZ5KWB020rJ/UWVrAMDxIViphoaTyCxs0ozNQ3PempCboW3BmKgFIhADpRKRCAFlEpEIAEIQgAQhCAApClKROwEQhCYxZShNQEAMShJKUIAclSJwCBCIToRCQDUJ0IhIDpbBxwp1AD6JK2O28O0YZ72kRlmRyXngH7X+ZavA9Z9gVGVS5rKrmUsPUqMeB1jiIBESGmCJiLiYWGRa2aQelGTSLTUehjoOeo0EcG3E96q19gNb8NaeSOxPaziJFeqYEDiVWq0gNFSdiqiJCEJiFlCRCABPptlMVqkxJgR1aUX81EurToyIXNr0Sx2U+HckpDaI0QklXcJhDGYjuVNpCWpUeyExXa9NUniChOymgShNBTgqERAp7Uxqe1ADwnhIwSpX0YE+aTEMhCEoMIAc2iTwVzD7MB9I+SjpPVyjUWUmykkdXZ2EpM+CO9dDpeZ2dTP5Rr2Bj4XHo11e23Wz7KY78qcPJr1i18ka8MobF6QkDqqh4WcfnU2MqArKkro4XaGYZXG40PPsWkoa2ZqX2PxBuufiFcqvVGu5UhMiQhC0ICUSkQgY5mquUlRBT24hw4+aTA7mGZKsbT2QalLO0b7R5hcSjtZzeAK61LpflbApOc7QAFoue02A81jKMlqaJp7nJ2Rs416oYO89y0OMwYYIHBOOOp4MmucJWY6vBbNakWgADMABdsmTccQudjOlIqfgyPEIblJ2CSiVcQxc6uFYq7SDvgn1KtUqg8FrFMTYyEBIEq0JImqQKIJ7UCLuGproUaE2PFcyjiQNR5Lr4DF0z8KD2rKdrVFo5WIpFji08D6kxtzHHktLt/ZWakKzLlg34vucTA5Jdk7CyUhWeN9wkA/BBSWTSw7dTj0qGUX1QHwVcxjIXMq1ISWoPQtnEZWkrrYn+ZKR/K3ex6zVarNlpsT/MdI/lTv/NTJVXsE9/Rk0SklC3Myw2vIvqFA4yUiRJDuwQhS0aaYESFLiKBbfgfaoUABTVbo4YkZjx0UFanBRdhRGpMPTzOa3mR5KNXtks3s3KwSk9Bo3HTXDNqOcw6hrC3sdlBXnJ/bvW/6YYiMWR+JSPmwLD4+nDzGhv5rHCy57ldCELpIFCcExLKAIgnhMTkrEPlKCmhKExmh6HYLrsQ4udUy06VR0NqPbMDSx0hUsdtHEsqOY6rUJB4um3D1Qu70OhnWjj9j13HwYVnttOzPD+Y9i54u5str4kB2hUOrp7wFG+sSokq3pEMdK2GIb/ANP4yfWXrHra4hv8X6f6cet7ljl49lQ59GLSJUi1MwQhCABXaDVSTg8jQlJ6jRoKGCFRuU6HjyK51DYzziRhzYzc/iC8+Shw+1KrDId6gtBQfiXYP7IFYmqS9rfeqNqbSM4DsswZHkVk7iXoyPH4DJugWC4WKpptXH1X3c9xnmVASeZVxi0JuyOF0MMcoA7vaqSlpVbgdo9qcthLc1fTt8Y1w/u6XyAsvjDIB5LQ+6FUjHO/R0vkLMPqrPGtEy5vUhQlSFb2QJKUFNKAUWAkJwRCISAUJ9DWeSYhMDU9GKsur/ABTEn/TK4WLfmaOz511ehxJfiPieJ+QFwOsMLGKqbLk/iIEqRKtrIHNW6xLf4vU/0rf1pWEat/i2/wAXqf6Rh/1isMz29lw5MEkQiVuZCoSIlILFQkSoCwWxpVerwOHHN2IntvS+lZCnqtFjKn/A4btqYr1Gl9CyycGkHucHGU8ryOEyO4qFWMU+YKrStFsQ9wT6XpDvHtCZKfhzvt/Ob8oIezDk0/ulNjHntpUvYR8yyZWw91ERjh+hp/KePmWOKnF+iLnuBKalKaSrIERKEiAJChKkSGCEJUCNL0GZNTE/FK48xCzLdPAexav3PmzVxHxWr6wFkmVBYSJiYkTCiP7yLeyHpVEa7QQC5smYuLxrCR2MpgSajIt8IcVoSThegYz/AJdp/ns/XFecnGU4Bzsg6HML+tei414+52mZEZmXkf15WGXj2XDkwDiklRtxVMmA9hOsBw+lPBm407FuZiyllc+ptdrX5HNAvE5x3i3JTMx7DzAJsTP7Qs1ki3RfjdWWpRKYHA6Qe5O8D5KyKHLu7Qn7W4Q/3uJ9eT6Fn1otpN/gvBn++xHs+pRPdexrZmfJRKb4JFYhZU2D/lGfns+UFApsGffGfnt+UEPZhya73Vvv2n8XZ+sqrFytn7q/35T+Ls/WVlgsTj2MJBmQCR2rLHJKCs0km5aFkpqp4PazKpga8hyVxXGalsKUXHcEiEKyDLDbtaIzu48PnhDdt1Tc1KngWjieELtnoKP69/hTH+5M+4AT98O/yh/uXn/lwXJpcTg1Nq1zbrnx3/QlqbQr1BBqugT+Lw4xqtCOhAH4c+NET8pMd0HJ/wCod/kf+6PzI8MdxO/7jLD1uMOfN/wdQATJGuq806swIeNBr3L1DoXhzs11Z09b11F1GCzq8uYk5tXZtdLLMD3PxH8uf8j/AOimPVQTbbK741uZvC4KpUNnDvOiZVouY7I6AR2LR1Oi/U7oql5JmBTIg/410G7Az08tUBj7Q4AWbGYkk8rWUvrfl/RqoKStGMaTaMvj9a9n2qT9x9Exf3rl/aCsLV9z5xcTTrtibMc1xcBHMcNVtcTjM2w2bKDXCowMDq5A6vdqF5tObQ8k59TCVUyEqPH3Pfc5dBBs3w00U7adaxyvDfgm4APMdq77+ibxmcalIxEtAfqBpouVVD2TTfmE/wBGfA6aePkiXWLaIkkzmV5puzG7jfWTw4qRm23O3XejP7WVbEUHZiJJAtJv4Kxs7YjqsEEDMYHh7FlKaerOi6RO+pEOa9wFxuOdb96hGIdFnv1tDzfvE+td+n0TqOY0SyRrLiCBy9G5UP3B1SSeupAaDecfPdHJbw6uCXykZOKexw24l15fU5G7tPNb7br3Ho5s5wcZOIr3kz6NTj4LLjoXXJIbUp66EkH2GVsa/VnZeDwLz75Qq1HvIO6Q4OECdfSRk6vHSaYoxTPPIrCGZj2DrDHA81NQq4g/hXCb/wAoYv4rv43YLahkVGstYaZReCeZngqz+iZLYp4hpfec+6Dfn3XULrovkp4jlDGYsSA6qQOMzx7VZ2VjsV9kUgX1INSnILhpnaCrbOjOLa0smkTqD1g08lLgujuJp1G1XCnka9rnEVJhrXNJ4ch6wtPyls2iF27Gx93fH1aePoim4AHDNkbsn36uLSvJsbiqj3S4HNPpXFuUL0r3Tto09qYtlbCuaWtoCketIYQ8VajjAOtnBeZ4vDva65bMxIdIWayxlHtTLVXaH09o1G+i48NLH2arqUttVgzMHTEbrr858VxMKwl0WOawmNSuph9lPu0OEmC5oc3QcYKUZqL1Zo2mtRzekdaTLhMWGQW+tSYfbtfi9pkHVunims6O4iSQW5eBlslvcg7IqMcYaH5YsMsweMLofVQrRmUcSfBsnYhtQENeWOixn2/Qr1GhYNJk8SHakC687p4ysSZZUHaGOsO6LqxS2pVa4N98tN8pue4iy8J45opwjRvzh3zZriOcqOjTq5yHMcGxZxIuZ7+SqbF2011MZ3EO/HkR2Qul9saY/CNHefrWPe1oZuMfoTqTyd5KNzHC+VykO02AT1lP/Eq2P20xtMkPYezMeSam2SoROVtTEllQgOcXOO83dGVgHPsk+JCpDbNXNlaarAaZcXOa2HNaDENAhoJnePmuVtfHdddwbc2cLTGoJ1M2VCptKo6XEsmwLjBcALwBwE8l244Wjpi0kbDDbcc2qJ3WkZmS2Q4OI0cBcjjyngu2/a0Ou5kOmYN54bvbZeaUccWbrxAOTfAJfu2sfDRdrD4lzHMb1zSYLWm+pcJBFgdI9ameH6C7NdVwzC5zmTmfAc0EwZ0dyGnrWU2vQrBw95cdROWxbewv2jyV3AbW3DLg0tMlrnNccpvYgDieXBaHZ20M7A48bgOgnWeK57eMntS1RhK+EqF33vUiIG6SRf2aKzs3DvaWsLajJiHFrrGxJ00W4xWMytJBb3ZQJ5rPVukNpEAEwDA1uE/I5qqJWq1J9obTc1uZhcNS2QPCZ0n5wuTU27UpneDSN70TqWwM0NNu+65G0a9YNO+CHGXwBfS5A7goaONLi6XNG61sDLvAEl2nj23W8cOmqLWiNBU27LdxhbmgjkQSeHNc2pi3vZfMOZ1nXQDj2qrjLNFUOP4otBF/KDPkq5rOawPc0HkIiD9YnROOJLZFxo6dTHtJBdm0G6HODoE6gjQKajtcghzS7KRIa+A0OFt2YI75XDxRzNa2N7MTlA56XNjwU+xMC+u9tNjoJzOaHFwAA4WB4T5K/EmhWazZ/SQZS+oI4ToItGuquN20x5yQ4NLSIdSIDiNYcbaDguHT6IYgA++05dqd8+HowAil0QrgXr0ic1jmqGBeYBb28VHgXAf4XXbNFN+driaZjKGtecr+8CMv7lndo4Uh7jvX/pUXmWm3gZnyW52Tsys1uVz6RbIDTv382rQDYUwSaZP/AHfR2rFOWN7Gco07PEGYZ7XWa4kaENdY+S6NLrLbji4k3NNwtHOF6xiNgZRbqgeFvqVWls5zgTmpEaty5iJ56X04dq0eaUv4lJnn2HxFSWsIqFroE9W8ZQdZtHJdMVSypTY1wJF3uA1yScv4wsbDmtRjdhve0gVGNcdMpdpbsWUxPQ+sXF3W0ZMT6e820tMDs9aIR7+KGmaz7LbOnfcpoxbT8E21v4IQvJV/ZyOTGPxABiO1QgkGTJmYHLj9HklQnZDbbEdc2aJg2Ibc98dpS04MyxhAF90az3IQk29Atoa7B03W6mlHCabDe+k+HkmHA4f+zUtf6pmnlyASIVKcq3KcmgOBw1j1FMxMQwWHDknjZWGJPvFOTqcjdUqEKcvsFJifanDSfeaZOs5eNr+pL9qqB1pjnq+PlIQqU5PkbkwbszDgGGARaJfxtz7FXqdFcK4egdZtUeLnxSoTjOS1sXcyJ3Q7BmbPvzqu9XLgocR0HwsOcOt0AGV44cRu9gQhX5slfsV3MGdB8M34dUgREvEayNAj7jqLTAq1BzBLTxnl3oQl58j5ByYfcbTN+sqQDYEU/wB/FX9g9DqTcQ17ajgQ14gAQbROvJCFSzZO5alKTOwNlVmk5ZME2MX3hl48pnkE6lsWrmAIMF2YuMWFrW0tNu7mhC7nlkX3MnpbMdUyEGqxkP8ASa1pzNc0Nkdu8fBSUsBVp5spqEh+b4Ja5hIJA0uRNuYAkShCl5GPuA4Ou57A579N7dblBN/Sm8G2gJgEGLKm3ZtYUxHWX62GwAQ8u97kSd0iSSdLJUIWRhZNiMI8h7WhwykAkM1aYO7J3uCrM2PVLmh0waZJJAhrpEAnnr6rIQjysO4//9k=">
            <a:extLst>
              <a:ext uri="{FF2B5EF4-FFF2-40B4-BE49-F238E27FC236}">
                <a16:creationId xmlns:a16="http://schemas.microsoft.com/office/drawing/2014/main" id="{A4BCE9EC-6396-4E83-8C26-A9F2876E70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22534" name="AutoShape 4" descr="data:image/jpeg;base64,/9j/4AAQSkZJRgABAQAAAQABAAD/2wCEAAkGBhAQEBQQEhAQFREUFRQUEBAQDxAXFhUQFBQVFhQVGBQXGyceFxojGhQXHy8gIycpLCwsFR4xNTAqNSYrLSkBCQoKDgwOGg8PFikkHBwpLCkpLCkpLCkpKSkpKSkpKSkpKSksKSksKSwpLCkpLCwsKSksLCksLDIpLCwpLCkpKf/AABEIAKgA4AMBIgACEQEDEQH/xAAbAAABBQEBAAAAAAAAAAAAAAAAAQIDBAYFB//EAFAQAAEDAgMEBgMIDAwHAAAAAAEAAhEDIQQSMQUiQVEGE2FxgZEyobEHI0J0ssHR4RQVFjRDYmRyc7Pw8SUmMzVSU1RjkpOj0iQ2RILC4uP/xAAZAQADAQEBAAAAAAAAAAAAAAAAAQIDBAX/xAAmEQACAgEDBAICAwAAAAAAAAAAAQIRAyExQQQSE3EiURQyQmGB/9oADAMBAAIRAxEAPwDkhyCUyUSvZOAfKJTJRKAHZkSmSiUAPlLKZKkZT5qWMTMllSCn2JerRYURSiU1+qSUCHyiUyUSgB8olMQgB0olIhAwlEppKJQIdKQlJKJQASjMkJQgY6UApsolUA6U6VHKcCgQxCbKVAxUJEIAVCRCBCqzhzNuKqpzHwZ5KWB020rJ/UWVrAMDxIViphoaTyCxs0ozNQ3PempCboW3BmKgFIhADpRKRCAFlEpEIAEIQgAQhCAApClKROwEQhCYxZShNQEAMShJKUIAclSJwCBCIToRCQDUJ0IhIDpbBxwp1AD6JK2O28O0YZ72kRlmRyXngH7X+ZavA9Z9gVGVS5rKrmUsPUqMeB1jiIBESGmCJiLiYWGRa2aQelGTSLTUehjoOeo0EcG3E96q19gNb8NaeSOxPaziJFeqYEDiVWq0gNFSdiqiJCEJiFlCRCABPptlMVqkxJgR1aUX81EurToyIXNr0Sx2U+HckpDaI0QklXcJhDGYjuVNpCWpUeyExXa9NUniChOymgShNBTgqERAp7Uxqe1ADwnhIwSpX0YE+aTEMhCEoMIAc2iTwVzD7MB9I+SjpPVyjUWUmykkdXZ2EpM+CO9dDpeZ2dTP5Rr2Bj4XHo11e23Wz7KY78qcPJr1i18ka8MobF6QkDqqh4WcfnU2MqArKkro4XaGYZXG40PPsWkoa2ZqX2PxBuufiFcqvVGu5UhMiQhC0ICUSkQgY5mquUlRBT24hw4+aTA7mGZKsbT2QalLO0b7R5hcSjtZzeAK61LpflbApOc7QAFoue02A81jKMlqaJp7nJ2Rs416oYO89y0OMwYYIHBOOOp4MmucJWY6vBbNakWgADMABdsmTccQudjOlIqfgyPEIblJ2CSiVcQxc6uFYq7SDvgn1KtUqg8FrFMTYyEBIEq0JImqQKIJ7UCLuGproUaE2PFcyjiQNR5Lr4DF0z8KD2rKdrVFo5WIpFji08D6kxtzHHktLt/ZWakKzLlg34vucTA5Jdk7CyUhWeN9wkA/BBSWTSw7dTj0qGUX1QHwVcxjIXMq1ISWoPQtnEZWkrrYn+ZKR/K3ex6zVarNlpsT/MdI/lTv/NTJVXsE9/Rk0SklC3Myw2vIvqFA4yUiRJDuwQhS0aaYESFLiKBbfgfaoUABTVbo4YkZjx0UFanBRdhRGpMPTzOa3mR5KNXtks3s3KwSk9Bo3HTXDNqOcw6hrC3sdlBXnJ/bvW/6YYiMWR+JSPmwLD4+nDzGhv5rHCy57ldCELpIFCcExLKAIgnhMTkrEPlKCmhKExmh6HYLrsQ4udUy06VR0NqPbMDSx0hUsdtHEsqOY6rUJB4um3D1Qu70OhnWjj9j13HwYVnttOzPD+Y9i54u5str4kB2hUOrp7wFG+sSokq3pEMdK2GIb/ANP4yfWXrHra4hv8X6f6cet7ljl49lQ59GLSJUi1MwQhCABXaDVSTg8jQlJ6jRoKGCFRuU6HjyK51DYzziRhzYzc/iC8+Shw+1KrDId6gtBQfiXYP7IFYmqS9rfeqNqbSM4DsswZHkVk7iXoyPH4DJugWC4WKpptXH1X3c9xnmVASeZVxi0JuyOF0MMcoA7vaqSlpVbgdo9qcthLc1fTt8Y1w/u6XyAsvjDIB5LQ+6FUjHO/R0vkLMPqrPGtEy5vUhQlSFb2QJKUFNKAUWAkJwRCISAUJ9DWeSYhMDU9GKsur/ABTEn/TK4WLfmaOz511ehxJfiPieJ+QFwOsMLGKqbLk/iIEqRKtrIHNW6xLf4vU/0rf1pWEat/i2/wAXqf6Rh/1isMz29lw5MEkQiVuZCoSIlILFQkSoCwWxpVerwOHHN2IntvS+lZCnqtFjKn/A4btqYr1Gl9CyycGkHucHGU8ryOEyO4qFWMU+YKrStFsQ9wT6XpDvHtCZKfhzvt/Ob8oIezDk0/ulNjHntpUvYR8yyZWw91ERjh+hp/KePmWOKnF+iLnuBKalKaSrIERKEiAJChKkSGCEJUCNL0GZNTE/FK48xCzLdPAexav3PmzVxHxWr6wFkmVBYSJiYkTCiP7yLeyHpVEa7QQC5smYuLxrCR2MpgSajIt8IcVoSThegYz/AJdp/ns/XFecnGU4Bzsg6HML+tei414+52mZEZmXkf15WGXj2XDkwDiklRtxVMmA9hOsBw+lPBm407FuZiyllc+ptdrX5HNAvE5x3i3JTMx7DzAJsTP7Qs1ki3RfjdWWpRKYHA6Qe5O8D5KyKHLu7Qn7W4Q/3uJ9eT6Fn1otpN/gvBn++xHs+pRPdexrZmfJRKb4JFYhZU2D/lGfns+UFApsGffGfnt+UEPZhya73Vvv2n8XZ+sqrFytn7q/35T+Ls/WVlgsTj2MJBmQCR2rLHJKCs0km5aFkpqp4PazKpga8hyVxXGalsKUXHcEiEKyDLDbtaIzu48PnhDdt1Tc1KngWjieELtnoKP69/hTH+5M+4AT98O/yh/uXn/lwXJpcTg1Nq1zbrnx3/QlqbQr1BBqugT+Lw4xqtCOhAH4c+NET8pMd0HJ/wCod/kf+6PzI8MdxO/7jLD1uMOfN/wdQATJGuq806swIeNBr3L1DoXhzs11Z09b11F1GCzq8uYk5tXZtdLLMD3PxH8uf8j/AOimPVQTbbK741uZvC4KpUNnDvOiZVouY7I6AR2LR1Oi/U7oql5JmBTIg/410G7Az08tUBj7Q4AWbGYkk8rWUvrfl/RqoKStGMaTaMvj9a9n2qT9x9Exf3rl/aCsLV9z5xcTTrtibMc1xcBHMcNVtcTjM2w2bKDXCowMDq5A6vdqF5tObQ8k59TCVUyEqPH3Pfc5dBBs3w00U7adaxyvDfgm4APMdq77+ibxmcalIxEtAfqBpouVVD2TTfmE/wBGfA6aePkiXWLaIkkzmV5puzG7jfWTw4qRm23O3XejP7WVbEUHZiJJAtJv4Kxs7YjqsEEDMYHh7FlKaerOi6RO+pEOa9wFxuOdb96hGIdFnv1tDzfvE+td+n0TqOY0SyRrLiCBy9G5UP3B1SSeupAaDecfPdHJbw6uCXykZOKexw24l15fU5G7tPNb7br3Ho5s5wcZOIr3kz6NTj4LLjoXXJIbUp66EkH2GVsa/VnZeDwLz75Qq1HvIO6Q4OECdfSRk6vHSaYoxTPPIrCGZj2DrDHA81NQq4g/hXCb/wAoYv4rv43YLahkVGstYaZReCeZngqz+iZLYp4hpfec+6Dfn3XULrovkp4jlDGYsSA6qQOMzx7VZ2VjsV9kUgX1INSnILhpnaCrbOjOLa0smkTqD1g08lLgujuJp1G1XCnka9rnEVJhrXNJ4ch6wtPyls2iF27Gx93fH1aePoim4AHDNkbsn36uLSvJsbiqj3S4HNPpXFuUL0r3Tto09qYtlbCuaWtoCketIYQ8VajjAOtnBeZ4vDva65bMxIdIWayxlHtTLVXaH09o1G+i48NLH2arqUttVgzMHTEbrr858VxMKwl0WOawmNSuph9lPu0OEmC5oc3QcYKUZqL1Zo2mtRzekdaTLhMWGQW+tSYfbtfi9pkHVunims6O4iSQW5eBlslvcg7IqMcYaH5YsMsweMLofVQrRmUcSfBsnYhtQENeWOixn2/Qr1GhYNJk8SHakC687p4ysSZZUHaGOsO6LqxS2pVa4N98tN8pue4iy8J45opwjRvzh3zZriOcqOjTq5yHMcGxZxIuZ7+SqbF2011MZ3EO/HkR2Qul9saY/CNHefrWPe1oZuMfoTqTyd5KNzHC+VykO02AT1lP/Eq2P20xtMkPYezMeSam2SoROVtTEllQgOcXOO83dGVgHPsk+JCpDbNXNlaarAaZcXOa2HNaDENAhoJnePmuVtfHdddwbc2cLTGoJ1M2VCptKo6XEsmwLjBcALwBwE8l244Wjpi0kbDDbcc2qJ3WkZmS2Q4OI0cBcjjyngu2/a0Ou5kOmYN54bvbZeaUccWbrxAOTfAJfu2sfDRdrD4lzHMb1zSYLWm+pcJBFgdI9ameH6C7NdVwzC5zmTmfAc0EwZ0dyGnrWU2vQrBw95cdROWxbewv2jyV3AbW3DLg0tMlrnNccpvYgDieXBaHZ20M7A48bgOgnWeK57eMntS1RhK+EqF33vUiIG6SRf2aKzs3DvaWsLajJiHFrrGxJ00W4xWMytJBb3ZQJ5rPVukNpEAEwDA1uE/I5qqJWq1J9obTc1uZhcNS2QPCZ0n5wuTU27UpneDSN70TqWwM0NNu+65G0a9YNO+CHGXwBfS5A7goaONLi6XNG61sDLvAEl2nj23W8cOmqLWiNBU27LdxhbmgjkQSeHNc2pi3vZfMOZ1nXQDj2qrjLNFUOP4otBF/KDPkq5rOawPc0HkIiD9YnROOJLZFxo6dTHtJBdm0G6HODoE6gjQKajtcghzS7KRIa+A0OFt2YI75XDxRzNa2N7MTlA56XNjwU+xMC+u9tNjoJzOaHFwAA4WB4T5K/EmhWazZ/SQZS+oI4ToItGuquN20x5yQ4NLSIdSIDiNYcbaDguHT6IYgA++05dqd8+HowAil0QrgXr0ic1jmqGBeYBb28VHgXAf4XXbNFN+driaZjKGtecr+8CMv7lndo4Uh7jvX/pUXmWm3gZnyW52Tsys1uVz6RbIDTv382rQDYUwSaZP/AHfR2rFOWN7Gco07PEGYZ7XWa4kaENdY+S6NLrLbji4k3NNwtHOF6xiNgZRbqgeFvqVWls5zgTmpEaty5iJ56X04dq0eaUv4lJnn2HxFSWsIqFroE9W8ZQdZtHJdMVSypTY1wJF3uA1yScv4wsbDmtRjdhve0gVGNcdMpdpbsWUxPQ+sXF3W0ZMT6e820tMDs9aIR7+KGmaz7LbOnfcpoxbT8E21v4IQvJV/ZyOTGPxABiO1QgkGTJmYHLj9HklQnZDbbEdc2aJg2Ibc98dpS04MyxhAF90az3IQk29Atoa7B03W6mlHCabDe+k+HkmHA4f+zUtf6pmnlyASIVKcq3KcmgOBw1j1FMxMQwWHDknjZWGJPvFOTqcjdUqEKcvsFJifanDSfeaZOs5eNr+pL9qqB1pjnq+PlIQqU5PkbkwbszDgGGARaJfxtz7FXqdFcK4egdZtUeLnxSoTjOS1sXcyJ3Q7BmbPvzqu9XLgocR0HwsOcOt0AGV44cRu9gQhX5slfsV3MGdB8M34dUgREvEayNAj7jqLTAq1BzBLTxnl3oQl58j5ByYfcbTN+sqQDYEU/wB/FX9g9DqTcQ17ajgQ14gAQbROvJCFSzZO5alKTOwNlVmk5ZME2MX3hl48pnkE6lsWrmAIMF2YuMWFrW0tNu7mhC7nlkX3MnpbMdUyEGqxkP8ASa1pzNc0Nkdu8fBSUsBVp5spqEh+b4Ja5hIJA0uRNuYAkShCl5GPuA4Ou57A579N7dblBN/Sm8G2gJgEGLKm3ZtYUxHWX62GwAQ8u97kSd0iSSdLJUIWRhZNiMI8h7WhwykAkM1aYO7J3uCrM2PVLmh0waZJJAhrpEAnnr6rIQjysO4//9k=">
            <a:extLst>
              <a:ext uri="{FF2B5EF4-FFF2-40B4-BE49-F238E27FC236}">
                <a16:creationId xmlns:a16="http://schemas.microsoft.com/office/drawing/2014/main" id="{8462DA16-4F94-411F-9229-34100239C1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22535" name="AutoShape 6" descr="data:image/jpeg;base64,/9j/4AAQSkZJRgABAQAAAQABAAD/2wCEAAkGBhAQEBQQEhAQFREUFRQUEBAQDxAXFhUQFBQVFhQVGBQXGyceFxojGhQXHy8gIycpLCwsFR4xNTAqNSYrLSkBCQoKDgwOGg8PFikkHBwpLCkpLCkpLCkpKSkpKSkpKSkpKSksKSksKSwpLCkpLCwsKSksLCksLDIpLCwpLCkpKf/AABEIAKgA4AMBIgACEQEDEQH/xAAbAAABBQEBAAAAAAAAAAAAAAAAAQIDBAYFB//EAFAQAAEDAgMEBgMIDAwHAAAAAAEAAhEDIQQSMQUiQVEGE2FxgZEyobEHI0J0ssHR4RQVFjRDYmRyc7Pw8SUmMzVSU1RjkpOj0iQ2RILC4uP/xAAZAQADAQEBAAAAAAAAAAAAAAAAAQIDBAX/xAAmEQACAgEDBAICAwAAAAAAAAAAAQIRAyExQQQSE3EiURQyQmGB/9oADAMBAAIRAxEAPwDkhyCUyUSvZOAfKJTJRKAHZkSmSiUAPlLKZKkZT5qWMTMllSCn2JerRYURSiU1+qSUCHyiUyUSgB8olMQgB0olIhAwlEppKJQIdKQlJKJQASjMkJQgY6UApsolUA6U6VHKcCgQxCbKVAxUJEIAVCRCBCqzhzNuKqpzHwZ5KWB020rJ/UWVrAMDxIViphoaTyCxs0ozNQ3PempCboW3BmKgFIhADpRKRCAFlEpEIAEIQgAQhCAApClKROwEQhCYxZShNQEAMShJKUIAclSJwCBCIToRCQDUJ0IhIDpbBxwp1AD6JK2O28O0YZ72kRlmRyXngH7X+ZavA9Z9gVGVS5rKrmUsPUqMeB1jiIBESGmCJiLiYWGRa2aQelGTSLTUehjoOeo0EcG3E96q19gNb8NaeSOxPaziJFeqYEDiVWq0gNFSdiqiJCEJiFlCRCABPptlMVqkxJgR1aUX81EurToyIXNr0Sx2U+HckpDaI0QklXcJhDGYjuVNpCWpUeyExXa9NUniChOymgShNBTgqERAp7Uxqe1ADwnhIwSpX0YE+aTEMhCEoMIAc2iTwVzD7MB9I+SjpPVyjUWUmykkdXZ2EpM+CO9dDpeZ2dTP5Rr2Bj4XHo11e23Wz7KY78qcPJr1i18ka8MobF6QkDqqh4WcfnU2MqArKkro4XaGYZXG40PPsWkoa2ZqX2PxBuufiFcqvVGu5UhMiQhC0ICUSkQgY5mquUlRBT24hw4+aTA7mGZKsbT2QalLO0b7R5hcSjtZzeAK61LpflbApOc7QAFoue02A81jKMlqaJp7nJ2Rs416oYO89y0OMwYYIHBOOOp4MmucJWY6vBbNakWgADMABdsmTccQudjOlIqfgyPEIblJ2CSiVcQxc6uFYq7SDvgn1KtUqg8FrFMTYyEBIEq0JImqQKIJ7UCLuGproUaE2PFcyjiQNR5Lr4DF0z8KD2rKdrVFo5WIpFji08D6kxtzHHktLt/ZWakKzLlg34vucTA5Jdk7CyUhWeN9wkA/BBSWTSw7dTj0qGUX1QHwVcxjIXMq1ISWoPQtnEZWkrrYn+ZKR/K3ex6zVarNlpsT/MdI/lTv/NTJVXsE9/Rk0SklC3Myw2vIvqFA4yUiRJDuwQhS0aaYESFLiKBbfgfaoUABTVbo4YkZjx0UFanBRdhRGpMPTzOa3mR5KNXtks3s3KwSk9Bo3HTXDNqOcw6hrC3sdlBXnJ/bvW/6YYiMWR+JSPmwLD4+nDzGhv5rHCy57ldCELpIFCcExLKAIgnhMTkrEPlKCmhKExmh6HYLrsQ4udUy06VR0NqPbMDSx0hUsdtHEsqOY6rUJB4um3D1Qu70OhnWjj9j13HwYVnttOzPD+Y9i54u5str4kB2hUOrp7wFG+sSokq3pEMdK2GIb/ANP4yfWXrHra4hv8X6f6cet7ljl49lQ59GLSJUi1MwQhCABXaDVSTg8jQlJ6jRoKGCFRuU6HjyK51DYzziRhzYzc/iC8+Shw+1KrDId6gtBQfiXYP7IFYmqS9rfeqNqbSM4DsswZHkVk7iXoyPH4DJugWC4WKpptXH1X3c9xnmVASeZVxi0JuyOF0MMcoA7vaqSlpVbgdo9qcthLc1fTt8Y1w/u6XyAsvjDIB5LQ+6FUjHO/R0vkLMPqrPGtEy5vUhQlSFb2QJKUFNKAUWAkJwRCISAUJ9DWeSYhMDU9GKsur/ABTEn/TK4WLfmaOz511ehxJfiPieJ+QFwOsMLGKqbLk/iIEqRKtrIHNW6xLf4vU/0rf1pWEat/i2/wAXqf6Rh/1isMz29lw5MEkQiVuZCoSIlILFQkSoCwWxpVerwOHHN2IntvS+lZCnqtFjKn/A4btqYr1Gl9CyycGkHucHGU8ryOEyO4qFWMU+YKrStFsQ9wT6XpDvHtCZKfhzvt/Ob8oIezDk0/ulNjHntpUvYR8yyZWw91ERjh+hp/KePmWOKnF+iLnuBKalKaSrIERKEiAJChKkSGCEJUCNL0GZNTE/FK48xCzLdPAexav3PmzVxHxWr6wFkmVBYSJiYkTCiP7yLeyHpVEa7QQC5smYuLxrCR2MpgSajIt8IcVoSThegYz/AJdp/ns/XFecnGU4Bzsg6HML+tei414+52mZEZmXkf15WGXj2XDkwDiklRtxVMmA9hOsBw+lPBm407FuZiyllc+ptdrX5HNAvE5x3i3JTMx7DzAJsTP7Qs1ki3RfjdWWpRKYHA6Qe5O8D5KyKHLu7Qn7W4Q/3uJ9eT6Fn1otpN/gvBn++xHs+pRPdexrZmfJRKb4JFYhZU2D/lGfns+UFApsGffGfnt+UEPZhya73Vvv2n8XZ+sqrFytn7q/35T+Ls/WVlgsTj2MJBmQCR2rLHJKCs0km5aFkpqp4PazKpga8hyVxXGalsKUXHcEiEKyDLDbtaIzu48PnhDdt1Tc1KngWjieELtnoKP69/hTH+5M+4AT98O/yh/uXn/lwXJpcTg1Nq1zbrnx3/QlqbQr1BBqugT+Lw4xqtCOhAH4c+NET8pMd0HJ/wCod/kf+6PzI8MdxO/7jLD1uMOfN/wdQATJGuq806swIeNBr3L1DoXhzs11Z09b11F1GCzq8uYk5tXZtdLLMD3PxH8uf8j/AOimPVQTbbK741uZvC4KpUNnDvOiZVouY7I6AR2LR1Oi/U7oql5JmBTIg/410G7Az08tUBj7Q4AWbGYkk8rWUvrfl/RqoKStGMaTaMvj9a9n2qT9x9Exf3rl/aCsLV9z5xcTTrtibMc1xcBHMcNVtcTjM2w2bKDXCowMDq5A6vdqF5tObQ8k59TCVUyEqPH3Pfc5dBBs3w00U7adaxyvDfgm4APMdq77+ibxmcalIxEtAfqBpouVVD2TTfmE/wBGfA6aePkiXWLaIkkzmV5puzG7jfWTw4qRm23O3XejP7WVbEUHZiJJAtJv4Kxs7YjqsEEDMYHh7FlKaerOi6RO+pEOa9wFxuOdb96hGIdFnv1tDzfvE+td+n0TqOY0SyRrLiCBy9G5UP3B1SSeupAaDecfPdHJbw6uCXykZOKexw24l15fU5G7tPNb7br3Ho5s5wcZOIr3kz6NTj4LLjoXXJIbUp66EkH2GVsa/VnZeDwLz75Qq1HvIO6Q4OECdfSRk6vHSaYoxTPPIrCGZj2DrDHA81NQq4g/hXCb/wAoYv4rv43YLahkVGstYaZReCeZngqz+iZLYp4hpfec+6Dfn3XULrovkp4jlDGYsSA6qQOMzx7VZ2VjsV9kUgX1INSnILhpnaCrbOjOLa0smkTqD1g08lLgujuJp1G1XCnka9rnEVJhrXNJ4ch6wtPyls2iF27Gx93fH1aePoim4AHDNkbsn36uLSvJsbiqj3S4HNPpXFuUL0r3Tto09qYtlbCuaWtoCketIYQ8VajjAOtnBeZ4vDva65bMxIdIWayxlHtTLVXaH09o1G+i48NLH2arqUttVgzMHTEbrr858VxMKwl0WOawmNSuph9lPu0OEmC5oc3QcYKUZqL1Zo2mtRzekdaTLhMWGQW+tSYfbtfi9pkHVunims6O4iSQW5eBlslvcg7IqMcYaH5YsMsweMLofVQrRmUcSfBsnYhtQENeWOixn2/Qr1GhYNJk8SHakC687p4ysSZZUHaGOsO6LqxS2pVa4N98tN8pue4iy8J45opwjRvzh3zZriOcqOjTq5yHMcGxZxIuZ7+SqbF2011MZ3EO/HkR2Qul9saY/CNHefrWPe1oZuMfoTqTyd5KNzHC+VykO02AT1lP/Eq2P20xtMkPYezMeSam2SoROVtTEllQgOcXOO83dGVgHPsk+JCpDbNXNlaarAaZcXOa2HNaDENAhoJnePmuVtfHdddwbc2cLTGoJ1M2VCptKo6XEsmwLjBcALwBwE8l244Wjpi0kbDDbcc2qJ3WkZmS2Q4OI0cBcjjyngu2/a0Ou5kOmYN54bvbZeaUccWbrxAOTfAJfu2sfDRdrD4lzHMb1zSYLWm+pcJBFgdI9ameH6C7NdVwzC5zmTmfAc0EwZ0dyGnrWU2vQrBw95cdROWxbewv2jyV3AbW3DLg0tMlrnNccpvYgDieXBaHZ20M7A48bgOgnWeK57eMntS1RhK+EqF33vUiIG6SRf2aKzs3DvaWsLajJiHFrrGxJ00W4xWMytJBb3ZQJ5rPVukNpEAEwDA1uE/I5qqJWq1J9obTc1uZhcNS2QPCZ0n5wuTU27UpneDSN70TqWwM0NNu+65G0a9YNO+CHGXwBfS5A7goaONLi6XNG61sDLvAEl2nj23W8cOmqLWiNBU27LdxhbmgjkQSeHNc2pi3vZfMOZ1nXQDj2qrjLNFUOP4otBF/KDPkq5rOawPc0HkIiD9YnROOJLZFxo6dTHtJBdm0G6HODoE6gjQKajtcghzS7KRIa+A0OFt2YI75XDxRzNa2N7MTlA56XNjwU+xMC+u9tNjoJzOaHFwAA4WB4T5K/EmhWazZ/SQZS+oI4ToItGuquN20x5yQ4NLSIdSIDiNYcbaDguHT6IYgA++05dqd8+HowAil0QrgXr0ic1jmqGBeYBb28VHgXAf4XXbNFN+driaZjKGtecr+8CMv7lndo4Uh7jvX/pUXmWm3gZnyW52Tsys1uVz6RbIDTv382rQDYUwSaZP/AHfR2rFOWN7Gco07PEGYZ7XWa4kaENdY+S6NLrLbji4k3NNwtHOF6xiNgZRbqgeFvqVWls5zgTmpEaty5iJ56X04dq0eaUv4lJnn2HxFSWsIqFroE9W8ZQdZtHJdMVSypTY1wJF3uA1yScv4wsbDmtRjdhve0gVGNcdMpdpbsWUxPQ+sXF3W0ZMT6e820tMDs9aIR7+KGmaz7LbOnfcpoxbT8E21v4IQvJV/ZyOTGPxABiO1QgkGTJmYHLj9HklQnZDbbEdc2aJg2Ibc98dpS04MyxhAF90az3IQk29Atoa7B03W6mlHCabDe+k+HkmHA4f+zUtf6pmnlyASIVKcq3KcmgOBw1j1FMxMQwWHDknjZWGJPvFOTqcjdUqEKcvsFJifanDSfeaZOs5eNr+pL9qqB1pjnq+PlIQqU5PkbkwbszDgGGARaJfxtz7FXqdFcK4egdZtUeLnxSoTjOS1sXcyJ3Q7BmbPvzqu9XLgocR0HwsOcOt0AGV44cRu9gQhX5slfsV3MGdB8M34dUgREvEayNAj7jqLTAq1BzBLTxnl3oQl58j5ByYfcbTN+sqQDYEU/wB/FX9g9DqTcQ17ajgQ14gAQbROvJCFSzZO5alKTOwNlVmk5ZME2MX3hl48pnkE6lsWrmAIMF2YuMWFrW0tNu7mhC7nlkX3MnpbMdUyEGqxkP8ASa1pzNc0Nkdu8fBSUsBVp5spqEh+b4Ja5hIJA0uRNuYAkShCl5GPuA4Ou57A579N7dblBN/Sm8G2gJgEGLKm3ZtYUxHWX62GwAQ8u97kSd0iSSdLJUIWRhZNiMI8h7WhwykAkM1aYO7J3uCrM2PVLmh0waZJJAhrpEAnnr6rIQjysO4//9k=">
            <a:extLst>
              <a:ext uri="{FF2B5EF4-FFF2-40B4-BE49-F238E27FC236}">
                <a16:creationId xmlns:a16="http://schemas.microsoft.com/office/drawing/2014/main" id="{5A42C684-8EC1-4CFD-B3EC-B58106D1FF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l-SI" altLang="sl-SI"/>
          </a:p>
        </p:txBody>
      </p:sp>
      <p:pic>
        <p:nvPicPr>
          <p:cNvPr id="74760" name="Picture 8" descr="http://img.rtvslo.si/upload/Svet/turbine_show.jpg">
            <a:extLst>
              <a:ext uri="{FF2B5EF4-FFF2-40B4-BE49-F238E27FC236}">
                <a16:creationId xmlns:a16="http://schemas.microsoft.com/office/drawing/2014/main" id="{7F7184E4-A150-4DB0-BB53-9CE616D1D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924175"/>
            <a:ext cx="4633913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slov 1">
            <a:extLst>
              <a:ext uri="{FF2B5EF4-FFF2-40B4-BE49-F238E27FC236}">
                <a16:creationId xmlns:a16="http://schemas.microsoft.com/office/drawing/2014/main" id="{0FD648FD-05DF-46DD-A41E-81E0E46FF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6000" b="1">
                <a:solidFill>
                  <a:srgbClr val="0070C0"/>
                </a:solidFill>
                <a:latin typeface="Comic Sans MS" panose="030F0702030302020204" pitchFamily="66" charset="0"/>
              </a:rPr>
              <a:t>SLABOSTI: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799F5AAD-7F35-451E-9CEB-BE3D8FB5B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661025"/>
          </a:xfrm>
        </p:spPr>
        <p:txBody>
          <a:bodyPr/>
          <a:lstStyle/>
          <a:p>
            <a:pPr algn="just"/>
            <a:r>
              <a:rPr lang="sl-SI" altLang="sl-SI" sz="3600">
                <a:latin typeface="Comic Sans MS" panose="030F0702030302020204" pitchFamily="66" charset="0"/>
              </a:rPr>
              <a:t>Odvisna je od moči in hitrosti vetra, manjša je hitrost vetra, manj energije proizvede vetrnica.</a:t>
            </a:r>
          </a:p>
          <a:p>
            <a:pPr algn="just"/>
            <a:r>
              <a:rPr lang="sl-SI" altLang="sl-SI" sz="3600">
                <a:latin typeface="Comic Sans MS" panose="030F0702030302020204" pitchFamily="66" charset="0"/>
              </a:rPr>
              <a:t>Vetrne turbine potrebujejo veliko prostora.</a:t>
            </a:r>
          </a:p>
          <a:p>
            <a:pPr algn="just"/>
            <a:r>
              <a:rPr lang="sl-SI" altLang="sl-SI" sz="3600">
                <a:latin typeface="Comic Sans MS" panose="030F0702030302020204" pitchFamily="66" charset="0"/>
              </a:rPr>
              <a:t>Proizvajajo majhen delež energije.</a:t>
            </a:r>
          </a:p>
          <a:p>
            <a:pPr algn="just"/>
            <a:r>
              <a:rPr lang="sl-SI" altLang="sl-SI" sz="3600">
                <a:latin typeface="Comic Sans MS" panose="030F0702030302020204" pitchFamily="66" charset="0"/>
              </a:rPr>
              <a:t>Povzročajo motnjo pri televizijskih in telefonskih  povezavah.</a:t>
            </a:r>
          </a:p>
          <a:p>
            <a:endParaRPr lang="sl-SI" altLang="sl-SI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742FD2-FD39-4B64-ADF1-7A134F76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0"/>
            <a:ext cx="7058025" cy="2603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F3DFF2F1-EFE2-4749-999A-8C931D8CB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404813"/>
            <a:ext cx="8713788" cy="6453187"/>
          </a:xfrm>
        </p:spPr>
        <p:txBody>
          <a:bodyPr/>
          <a:lstStyle/>
          <a:p>
            <a:pPr algn="just"/>
            <a:r>
              <a:rPr lang="sl-SI" altLang="sl-SI" sz="3600">
                <a:latin typeface="Comic Sans MS" panose="030F0702030302020204" pitchFamily="66" charset="0"/>
              </a:rPr>
              <a:t>Ogrožena je leteča populacija živali (ptiči).</a:t>
            </a:r>
          </a:p>
          <a:p>
            <a:pPr algn="just"/>
            <a:r>
              <a:rPr lang="sl-SI" altLang="sl-SI" sz="3600">
                <a:latin typeface="Comic Sans MS" panose="030F0702030302020204" pitchFamily="66" charset="0"/>
              </a:rPr>
              <a:t>Motijo tok svetlobe,ko sonce vzhaja in zahaja.</a:t>
            </a:r>
          </a:p>
          <a:p>
            <a:pPr algn="just"/>
            <a:r>
              <a:rPr lang="sl-SI" altLang="sl-SI" sz="3600">
                <a:latin typeface="Comic Sans MS" panose="030F0702030302020204" pitchFamily="66" charset="0"/>
              </a:rPr>
              <a:t>Moteč  motor, predvsem za ljudi na podeželju.</a:t>
            </a:r>
          </a:p>
          <a:p>
            <a:pPr algn="just"/>
            <a:r>
              <a:rPr lang="sl-SI" altLang="sl-SI" sz="3600">
                <a:latin typeface="Comic Sans MS" panose="030F0702030302020204" pitchFamily="66" charset="0"/>
              </a:rPr>
              <a:t>Gradnja vetrnic je draga in uničijo jih nevihte.</a:t>
            </a:r>
          </a:p>
        </p:txBody>
      </p:sp>
      <p:pic>
        <p:nvPicPr>
          <p:cNvPr id="21506" name="Picture 2" descr="http://t0.gstatic.com/images?q=tbn:ANd9GcQv-XONEdwP9bf-VbU26qUtOEqAZKFf39-DKGx83TOI3QunwOpCmg">
            <a:extLst>
              <a:ext uri="{FF2B5EF4-FFF2-40B4-BE49-F238E27FC236}">
                <a16:creationId xmlns:a16="http://schemas.microsoft.com/office/drawing/2014/main" id="{63D1DA23-3B66-4B7B-A259-EB781FCF1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852738"/>
            <a:ext cx="5432425" cy="361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slov 1">
            <a:extLst>
              <a:ext uri="{FF2B5EF4-FFF2-40B4-BE49-F238E27FC236}">
                <a16:creationId xmlns:a16="http://schemas.microsoft.com/office/drawing/2014/main" id="{DF97359D-CFF9-4BD9-A0B3-F737CA1C5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74638"/>
            <a:ext cx="8893175" cy="1066800"/>
          </a:xfrm>
        </p:spPr>
        <p:txBody>
          <a:bodyPr/>
          <a:lstStyle/>
          <a:p>
            <a:r>
              <a:rPr lang="sl-SI" altLang="sl-SI" sz="6000">
                <a:solidFill>
                  <a:srgbClr val="0070C0"/>
                </a:solidFill>
                <a:latin typeface="Comic Sans MS" panose="030F0702030302020204" pitchFamily="66" charset="0"/>
              </a:rPr>
              <a:t>VIRI IN LITERATURA: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994222DA-197B-4DFA-ACCC-E28072856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517232"/>
          </a:xfrm>
        </p:spPr>
        <p:txBody>
          <a:bodyPr>
            <a:normAutofit/>
          </a:bodyPr>
          <a:lstStyle/>
          <a:p>
            <a:pPr marL="420624" indent="-384048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>
                <a:latin typeface="Comic Sans MS" pitchFamily="66" charset="0"/>
                <a:hlinkClick r:id="rId3"/>
              </a:rPr>
              <a:t>http://sl.wikipedia.org/wiki/Vetrna_turbina</a:t>
            </a:r>
            <a:endParaRPr lang="sl-SI" dirty="0">
              <a:latin typeface="Comic Sans MS" pitchFamily="66" charset="0"/>
            </a:endParaRPr>
          </a:p>
          <a:p>
            <a:pPr marL="420624" indent="-384048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>
                <a:latin typeface="Comic Sans MS" pitchFamily="66" charset="0"/>
                <a:hlinkClick r:id="rId4"/>
              </a:rPr>
              <a:t>http://www.erevija.com/clanek/1046/Moc-vetra</a:t>
            </a:r>
            <a:endParaRPr lang="sl-SI" dirty="0">
              <a:latin typeface="Comic Sans MS" pitchFamily="66" charset="0"/>
            </a:endParaRPr>
          </a:p>
          <a:p>
            <a:pPr marL="420624" indent="-384048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>
                <a:latin typeface="Comic Sans MS" pitchFamily="66" charset="0"/>
                <a:hlinkClick r:id="rId5"/>
              </a:rPr>
              <a:t>http://en.wikipedia.org/wiki/Wind_turbine</a:t>
            </a:r>
            <a:r>
              <a:rPr lang="sl-SI" strike="sngStrike" dirty="0">
                <a:solidFill>
                  <a:srgbClr val="00B0F0"/>
                </a:solidFill>
                <a:latin typeface="Comic Sans MS" pitchFamily="66" charset="0"/>
                <a:hlinkClick r:id="rId6"/>
              </a:rPr>
              <a:t> </a:t>
            </a:r>
          </a:p>
          <a:p>
            <a:pPr marL="420624" indent="-384048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u="sng" dirty="0">
                <a:solidFill>
                  <a:schemeClr val="bg1"/>
                </a:solidFill>
                <a:latin typeface="Comic Sans MS" pitchFamily="66" charset="0"/>
                <a:hlinkClick r:id="rId6"/>
              </a:rPr>
              <a:t>http://www.instalater.si/clanek/233/Kaj-pa-vetrna-energija</a:t>
            </a:r>
            <a:endParaRPr lang="sl-SI" u="sng" dirty="0">
              <a:solidFill>
                <a:schemeClr val="bg1"/>
              </a:solidFill>
              <a:latin typeface="Comic Sans MS" pitchFamily="66" charset="0"/>
            </a:endParaRPr>
          </a:p>
          <a:p>
            <a:pPr marL="420624" indent="-384048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>
                <a:solidFill>
                  <a:srgbClr val="00B0F0"/>
                </a:solidFill>
                <a:latin typeface="Comic Sans MS" pitchFamily="66" charset="0"/>
              </a:rPr>
              <a:t>Knjiga: - S. Parker, Energija za prihodnost</a:t>
            </a:r>
          </a:p>
          <a:p>
            <a:pPr marL="420624" indent="-384048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solidFill>
                  <a:srgbClr val="00B0F0"/>
                </a:solidFill>
                <a:latin typeface="Comic Sans MS" pitchFamily="66" charset="0"/>
              </a:rPr>
              <a:t>               - I. Graham, Energija vetra </a:t>
            </a:r>
          </a:p>
          <a:p>
            <a:pPr marL="420624" indent="-384048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solidFill>
                  <a:srgbClr val="00B0F0"/>
                </a:solidFill>
              </a:rPr>
              <a:t>              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D2FF5D-A1E9-4D88-B332-0736467F9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6000" b="1">
                <a:solidFill>
                  <a:srgbClr val="0070C0"/>
                </a:solidFill>
                <a:latin typeface="Comic Sans MS" panose="030F0702030302020204" pitchFamily="66" charset="0"/>
              </a:rPr>
              <a:t>KAZALO: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ECFD9CD8-9BB5-4771-845A-E348B5BDE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268413"/>
            <a:ext cx="8569325" cy="5400675"/>
          </a:xfrm>
        </p:spPr>
        <p:txBody>
          <a:bodyPr>
            <a:normAutofit lnSpcReduction="10000"/>
          </a:bodyPr>
          <a:lstStyle/>
          <a:p>
            <a:pPr marL="420624" indent="-384048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>
                <a:latin typeface="Comic Sans MS" pitchFamily="66" charset="0"/>
              </a:rPr>
              <a:t>Zgodovina</a:t>
            </a:r>
          </a:p>
          <a:p>
            <a:pPr marL="420624" indent="-384048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>
                <a:latin typeface="Comic Sans MS" pitchFamily="66" charset="0"/>
              </a:rPr>
              <a:t>Razvoj vetrnic</a:t>
            </a:r>
          </a:p>
          <a:p>
            <a:pPr marL="420624" indent="-384048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>
                <a:latin typeface="Comic Sans MS" pitchFamily="66" charset="0"/>
              </a:rPr>
              <a:t>Vrste vetrnic</a:t>
            </a:r>
          </a:p>
          <a:p>
            <a:pPr marL="420624" indent="-384048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>
                <a:latin typeface="Comic Sans MS" pitchFamily="66" charset="0"/>
              </a:rPr>
              <a:t>Značilnosti</a:t>
            </a:r>
          </a:p>
          <a:p>
            <a:pPr marL="420624" indent="-384048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>
                <a:latin typeface="Comic Sans MS" pitchFamily="66" charset="0"/>
              </a:rPr>
              <a:t>Uporaba</a:t>
            </a:r>
          </a:p>
          <a:p>
            <a:pPr marL="420624" indent="-384048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>
                <a:latin typeface="Comic Sans MS" pitchFamily="66" charset="0"/>
              </a:rPr>
              <a:t>Sestavni deli</a:t>
            </a:r>
          </a:p>
          <a:p>
            <a:pPr marL="420624" indent="-384048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>
                <a:latin typeface="Comic Sans MS" pitchFamily="66" charset="0"/>
              </a:rPr>
              <a:t>Delovanje </a:t>
            </a:r>
          </a:p>
          <a:p>
            <a:pPr marL="420624" indent="-384048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>
                <a:latin typeface="Comic Sans MS" pitchFamily="66" charset="0"/>
              </a:rPr>
              <a:t>Animacije</a:t>
            </a:r>
          </a:p>
          <a:p>
            <a:pPr marL="420624" indent="-384048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>
                <a:latin typeface="Comic Sans MS" pitchFamily="66" charset="0"/>
              </a:rPr>
              <a:t>Prednosti in slabosti</a:t>
            </a:r>
          </a:p>
          <a:p>
            <a:pPr marL="420624" indent="-384048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>
                <a:latin typeface="Comic Sans MS" pitchFamily="66" charset="0"/>
              </a:rPr>
              <a:t>Viri in literatura</a:t>
            </a:r>
          </a:p>
          <a:p>
            <a:pPr marL="420624" indent="-384048" algn="just" fontAlgn="auto">
              <a:spcAft>
                <a:spcPts val="0"/>
              </a:spcAft>
              <a:buFont typeface="Wingdings 2"/>
              <a:buChar char=""/>
              <a:defRPr/>
            </a:pPr>
            <a:endParaRPr lang="sl-SI" dirty="0">
              <a:latin typeface="Comic Sans MS" pitchFamily="66" charset="0"/>
            </a:endParaRPr>
          </a:p>
        </p:txBody>
      </p:sp>
    </p:spTree>
  </p:cSld>
  <p:clrMapOvr>
    <a:masterClrMapping/>
  </p:clrMapOvr>
  <p:transition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800" decel="100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3284A7-F16F-475F-BCE6-78E052E36A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1052736"/>
            <a:ext cx="7560840" cy="511256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0000"/>
              <a:t>KONEC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40B6022-F276-4E44-AE45-8A6D7B36A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387350" y="3068638"/>
            <a:ext cx="46038" cy="228600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1C49E0-E21F-47CA-9A26-B249D5A9E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6000" b="1">
                <a:solidFill>
                  <a:srgbClr val="0070C0"/>
                </a:solidFill>
                <a:latin typeface="Comic Sans MS" panose="030F0702030302020204" pitchFamily="66" charset="0"/>
              </a:rPr>
              <a:t>ZGODOVINA: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2775F5B2-2489-4F56-87C6-460D2FAB39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825" y="1557338"/>
            <a:ext cx="8713788" cy="2735262"/>
          </a:xfrm>
        </p:spPr>
        <p:txBody>
          <a:bodyPr>
            <a:normAutofit fontScale="92500" lnSpcReduction="10000"/>
          </a:bodyPr>
          <a:lstStyle/>
          <a:p>
            <a:pPr marL="420624" indent="-384048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z="3900" dirty="0">
                <a:latin typeface="Comic Sans MS" pitchFamily="66" charset="0"/>
              </a:rPr>
              <a:t>Ljudje izkoriščamo energijo vetra že več tisoč let. Med prvimi mehanskimi napravami, ki so izkoriščale energijo vetra, so bile najverjetneje jadrnice, na kopnem pa mlini na veter.</a:t>
            </a:r>
          </a:p>
          <a:p>
            <a:pPr marL="420624" indent="-384048" algn="just" fontAlgn="auto">
              <a:spcAft>
                <a:spcPts val="0"/>
              </a:spcAft>
              <a:buFont typeface="Wingdings 2"/>
              <a:buChar char=""/>
              <a:defRPr/>
            </a:pPr>
            <a:endParaRPr lang="sl-SI" dirty="0"/>
          </a:p>
        </p:txBody>
      </p:sp>
      <p:sp>
        <p:nvSpPr>
          <p:cNvPr id="4" name="Ograda vsebine 3">
            <a:extLst>
              <a:ext uri="{FF2B5EF4-FFF2-40B4-BE49-F238E27FC236}">
                <a16:creationId xmlns:a16="http://schemas.microsoft.com/office/drawing/2014/main" id="{B4256BFC-142A-4096-AC60-DD5204013A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0825" y="4365625"/>
            <a:ext cx="8569325" cy="2303463"/>
          </a:xfrm>
        </p:spPr>
        <p:txBody>
          <a:bodyPr>
            <a:normAutofit fontScale="92500" lnSpcReduction="10000"/>
          </a:bodyPr>
          <a:lstStyle/>
          <a:p>
            <a:pPr marL="420624" indent="-384048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z="3600" dirty="0">
                <a:latin typeface="Comic Sans MS" pitchFamily="66" charset="0"/>
              </a:rPr>
              <a:t>Prvi praktični mlini na veter so bili zgrajeni okoli sedmega stoletja našega štetja na ozemlju današnjega Irana in Afganistana.</a:t>
            </a:r>
          </a:p>
        </p:txBody>
      </p:sp>
      <p:pic>
        <p:nvPicPr>
          <p:cNvPr id="70658" name="Picture 2" descr="http://upload.wikimedia.org/wikipedia/commons/thumb/0/09/Hassloch-pfalz_westernmill_20060429_387_part.jpg/250px-Hassloch-pfalz_westernmill_20060429_387_part.jpg">
            <a:extLst>
              <a:ext uri="{FF2B5EF4-FFF2-40B4-BE49-F238E27FC236}">
                <a16:creationId xmlns:a16="http://schemas.microsoft.com/office/drawing/2014/main" id="{53AE3A95-C921-437E-85B4-CB6A0721B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196975"/>
            <a:ext cx="360045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D1B086A7-702C-445E-A2EA-D36BDD4AC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6021388"/>
            <a:ext cx="3887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000">
                <a:latin typeface="Comic Sans MS" panose="030F0702030302020204" pitchFamily="66" charset="0"/>
              </a:rPr>
              <a:t>Kmečka vetrnica </a:t>
            </a:r>
          </a:p>
        </p:txBody>
      </p:sp>
      <p:pic>
        <p:nvPicPr>
          <p:cNvPr id="30722" name="Picture 2" descr="http://t3.gstatic.com/images?q=tbn:ANd9GcQTYJPy-WJcs-ie9WAkg7EL3mhWSWOkuwUhSJ-gGPUjfjDj03jUBQ">
            <a:extLst>
              <a:ext uri="{FF2B5EF4-FFF2-40B4-BE49-F238E27FC236}">
                <a16:creationId xmlns:a16="http://schemas.microsoft.com/office/drawing/2014/main" id="{D1D168E4-1BCE-4772-AF35-E145825D1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844675"/>
            <a:ext cx="2949575" cy="400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42622F-3526-4493-BC14-11DF078B4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3800" y="274638"/>
            <a:ext cx="2921000" cy="1301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A2FCD78F-C57E-4843-AA5A-141B00BBB4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388" y="333375"/>
            <a:ext cx="8785225" cy="2590800"/>
          </a:xfrm>
        </p:spPr>
        <p:txBody>
          <a:bodyPr/>
          <a:lstStyle/>
          <a:p>
            <a:pPr algn="just"/>
            <a:r>
              <a:rPr lang="sl-SI" altLang="sl-SI" sz="3600">
                <a:latin typeface="Comic Sans MS" panose="030F0702030302020204" pitchFamily="66" charset="0"/>
              </a:rPr>
              <a:t>Prve mline na veter so uporabljali za mletje žita, pozneje pa tudi za črpanje vode, gnanje žag.</a:t>
            </a:r>
          </a:p>
        </p:txBody>
      </p:sp>
      <p:sp>
        <p:nvSpPr>
          <p:cNvPr id="4" name="Ograda vsebine 3">
            <a:extLst>
              <a:ext uri="{FF2B5EF4-FFF2-40B4-BE49-F238E27FC236}">
                <a16:creationId xmlns:a16="http://schemas.microsoft.com/office/drawing/2014/main" id="{2F2D2E91-0944-49AE-994E-1C4A432E1C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0825" y="2420938"/>
            <a:ext cx="8642350" cy="2087562"/>
          </a:xfrm>
        </p:spPr>
        <p:txBody>
          <a:bodyPr/>
          <a:lstStyle/>
          <a:p>
            <a:pPr algn="just"/>
            <a:r>
              <a:rPr lang="sl-SI" altLang="sl-SI" sz="3600">
                <a:latin typeface="Comic Sans MS" panose="030F0702030302020204" pitchFamily="66" charset="0"/>
              </a:rPr>
              <a:t>Prva vetrna turbina priklopljena </a:t>
            </a:r>
          </a:p>
          <a:p>
            <a:pPr algn="just">
              <a:buFont typeface="Wingdings 2" panose="05020102010507070707" pitchFamily="18" charset="2"/>
              <a:buNone/>
            </a:pPr>
            <a:r>
              <a:rPr lang="sl-SI" altLang="sl-SI" sz="3600">
                <a:latin typeface="Comic Sans MS" panose="030F0702030302020204" pitchFamily="66" charset="0"/>
              </a:rPr>
              <a:t>   v lokalno omrežje je bila postavljena leta 1954.</a:t>
            </a:r>
          </a:p>
        </p:txBody>
      </p:sp>
      <p:pic>
        <p:nvPicPr>
          <p:cNvPr id="5" name="Picture 2" descr="http://upload.wikimedia.org/wikipedia/commons/5/55/Wind_turbine_1888_Charles_Brush.jpg">
            <a:extLst>
              <a:ext uri="{FF2B5EF4-FFF2-40B4-BE49-F238E27FC236}">
                <a16:creationId xmlns:a16="http://schemas.microsoft.com/office/drawing/2014/main" id="{DD8F72BD-37AF-4CB8-9948-D9F52BD03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484313"/>
            <a:ext cx="4254500" cy="455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8D7FC7-F57F-4CC9-809D-15CCAEF4C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150" cy="1143000"/>
          </a:xfrm>
        </p:spPr>
        <p:txBody>
          <a:bodyPr/>
          <a:lstStyle/>
          <a:p>
            <a:r>
              <a:rPr lang="sl-SI" altLang="sl-SI" sz="6000" b="1">
                <a:solidFill>
                  <a:srgbClr val="0070C0"/>
                </a:solidFill>
                <a:latin typeface="Comic Sans MS" panose="030F0702030302020204" pitchFamily="66" charset="0"/>
              </a:rPr>
              <a:t>RAZVOJ VETRNIC: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352BAF90-9DAF-4DE5-A044-90FF72497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268413"/>
            <a:ext cx="8208962" cy="5329237"/>
          </a:xfrm>
        </p:spPr>
        <p:txBody>
          <a:bodyPr/>
          <a:lstStyle/>
          <a:p>
            <a:pPr algn="just"/>
            <a:r>
              <a:rPr lang="sl-SI" altLang="sl-SI" sz="3600">
                <a:latin typeface="Comic Sans MS" panose="030F0702030302020204" pitchFamily="66" charset="0"/>
              </a:rPr>
              <a:t>Vodilni pri postavitvi vetrnic sta bili Danska in Kalifornija v ZDA, kjer je velik del električne energije pridobljen s pomočjo vetrnic. </a:t>
            </a:r>
          </a:p>
          <a:p>
            <a:pPr algn="just"/>
            <a:r>
              <a:rPr lang="sl-SI" altLang="sl-SI" sz="3600">
                <a:latin typeface="Comic Sans MS" panose="030F0702030302020204" pitchFamily="66" charset="0"/>
              </a:rPr>
              <a:t>Po svetu je danes že približno 60 do 70 tisoč takih naprav.</a:t>
            </a:r>
          </a:p>
          <a:p>
            <a:pPr algn="just"/>
            <a:r>
              <a:rPr lang="sl-SI" altLang="sl-SI" sz="3600">
                <a:latin typeface="Comic Sans MS" panose="030F0702030302020204" pitchFamily="66" charset="0"/>
              </a:rPr>
              <a:t>Obstajajo pa tudi vetrne turbine na vodi.</a:t>
            </a:r>
          </a:p>
        </p:txBody>
      </p:sp>
      <p:sp>
        <p:nvSpPr>
          <p:cNvPr id="11268" name="AutoShape 2" descr="data:image/jpeg;base64,/9j/4AAQSkZJRgABAQAAAQABAAD/2wCEAAkGBhMSEBQUEhQVFRQUFBQVFBUVFRcWFBcXFRQVFBUVFBQXHCYeFxojGRQUHy8gIycpLCwsFR4xNTAqNSYrLCkBCQoKDgwOFw8PGikfHBwsLCkpKSkpKSkpKSwpKSwpKSkpKSkpKSkpKSkpKSkpKSkpKSwsKSwpKSkpLCksLCkpKf/AABEIAKgA4AMBIgACEQEDEQH/xAAbAAABBQEBAAAAAAAAAAAAAAADAAECBAUGB//EAEMQAAECAgcEBggCCQQDAAAAAAEAAgMRBAUSITFBURNhcZEGFCJSgaEHFTJCscHR8GKCIzNTY3KSorLhFiTC8UNks//EABoBAAMBAQEBAAAAAAAAAAAAAAABAgMEBgX/xAAmEQACAgICAgAGAwAAAAAAAAAAAQIREiEDMRNRBBQiMjNBcYGR/9oADAMBAAIRAxEAPwCLKcBcpCO2d6pghK0F6Oj51mgXA4KYe33gs5pTklKh2X3PDRcbjkq210KAFMEIoLDF5OadsQyxQZhPMIoYbbJhFmhWwk0hFCDQ4pGa1qG8xIEZsplgDx4YrFtrU6MUiVJa04PDmHfaCz5F9NlRMx71GJEmi0uCWPcw4tcW8igzWi2rJfoejOkZ809IkUyg4p0IZoIwRDEQw5TD0ARM0SDLNQdEUbaADvhglQMBuYURFTGMlsCQgNymjNkN6q7VMYqNhoPEhNxE1TewIu2Q3EJqxMjDhhFdRQdPioBwTmIgAVpPNRnuStBWImHKQcoBqYhFDCzSD0KaRKKALtUjGCg1oTmCEhCMcJdZCk6ANPNRstHuoGIUhHodOsRGP7rmu5G/yQwxssFLqzUmk9Auzc6awrFJtDCKwPHwPmuf2y67pDAEagUWMcWfo3EaESv/ADNHNcoaM3eseCVxLmt2R26Yxgp9WbvTmis1K30QD2wTbVSbRW8PNFFXg4FGgplfab020Vn1eNUUUJoF6nJBTKVtMSFotgMAwHioOogOMhwCMkOmZ80ravCrmnA+Sl6qHe8kWhUyhbTFyu+rm95EFWN1PlJGSCjNJTTWgaABrzQ3UVv2Qi0FFdqi5miOIZ08ktgqtBQCRSvRnUY5TUTRXZCaLAHelep9Vid08k3V4nddyRaAaRUxNMIL+67kUzmuGIPJAiZcVIOKDaKW0RQyyIhS2pVcPKQiJUFnb1MdrVUdnvQ3OI8AIg+JXJCOfv74rpvR1SJujwT78K0PyzYfJ45LkXukSNCRyK5+LXJJGknpMtCIphw0CpCKn229dFGdlouCQcclV2w1Wx0XoYixS936uCLbzldgPvRRP6VY1tk6zh7JrIfvStP8cAs/aoVPrAxYr3k+0SfDIclXMdEI/SNy2XusBTbTLpLMMdNtlWIsjV2w1KYx96zdt9zTiIjAWRccQmt71XDjopbNxyCWIwheE9pqH1d25MYT9yVIZbAGqmANViesjoEvWTtyrBizR0DCEQMbiCVzgrB+ifr8TUpeNjzOkaP3jhyUxAuvim/kuY66/vHmnFKeffPNHiYZo6OLRsjGcRuVWk0Bh/8AKTxElj23HFx80SFBmRacZbhM+aMK/YZWWDVre+o+rmT9u5QjUMTucTxQ9grRIY0NneRqLVYiOsww97pTk0TMsyqLoVyvVHXUajOcYIaXPbZk4E7xKV892amdqLcQW2bnRmgvo9JZELHBotNdaLWmThI3Ezx+Cw6whMZFe0ge243OukTMSKmKkpwdGdGv/RCMC55hBk4hm0tAdNxDSQCRd4Ts9F682LNlSoTY7HOLnPcwWxO6Q1AlrmuOE5NuSV+zaUUlRlGxp5piWL0GP0GodIaHwHOhzvBabTfFrsOC5us/R5SYd7LMVv4TJ38p+q3h8RCWuv5M5Qa6MIOYurrBraHV7IeESkkucM7IAMjuAIH5lmdFejT4lLa2IwtbD7cQOuwPZb4ukodM6Y6PSnOkbDexDORDSZkcTMpTanyKK6QK1G2ZW2ZoomKxB2BTdXK6qM7C7ViRiMQdgUxgnROhWH6wzRIUtuirmCdE2yOiWKDJloU8aJ/WAVLZlLZFGKDJlt1ZblA0+eSrbJP1c6IxQWy1JugUXNbuVa0mM0UOy2xjRmiNc0b+KoBqkGIoLLzojTkFGTdAqmyR6IxzXteBOyQ6WssR4iY8UNUCbCWwP+knRgcSUWtat2cZwb7Jk+Gcix4Dm+Rl4ILKBM4qU01Y3Ytq3fzTtjt+yimpzk4eKdtSule4J6FsgKcB7o8V2vROr2woRplIAY1oJZMSkM3cTkFj9G+iG1iB8QjZMvdv3cFt1vXZe+yyHCfCbINbEBImD7UhdwXHzyy+mP8AZtBVuRbqquXUui015ubNwY3utEMETOpxK87hOiO9ljncGuO7IL0yoYpfR4wLYTLpAQmWBezMa4+SzaN0jpFhvbYOyPdHdCw4pPjclFFNZLZy1DoNOF8KFHG9rHN+K3aDXdZsdYfAe+4ntMIMtbQuV13SCkfth4NaPkq0anUiJNraTEa5wstINwLrgZZ4q5SlLuKBRrpl+H01hFoEQSe4EPDO1ZvlJzhnf4ILKpo72lsMzhuvMNxMp6sOLHbxcud6L9CaRR30mHEeHPDWu7N4Lg4zvIBJLXDkrgBGZmojGL+17Kb9lStOhsVhtQjtGHCdzhueMDxCzPUsXOQ4kLpqLWcSG6YdMZh2BGYVulUBkdhi0cyc0TiQZ3tl7zNQt/NKGpf6ZuCfRyAqSJq0eKKyoznEaOE1dl9yVuh1RFi/q2OI72DfFxuWkuSl2TiZgqZn7QngEWHU8PVx4GXktiNVkCD+vi2nfs4d/M5KnFrloEoTAwai938xUeST6KxRU9Uwwb7Xi7/CTqHDGDZ/nUDSW4mZ80+3bor2SR2bRgz+pRc6eDfNS623upGnt7qAM/q8Me6nsQ+4n2w3ppg5HmFpbFSHDmD3B5KQjtHufBR2X4fNMaOdBzTFQcVgMmN5qfraWDGc1W6vwUxReCTSY7o24tNMShiIGttQX7J4v9h/ahnDUkeCyfWr8g3kr9TPDWx2OlYiQXDC4Ob2mE5C+6/VUWwxoFjCk2mU/ZH1pF/DyCuVV1iPEDW3amQkBqhw6PaIAaJm7Na8akCBD2UOVt3tu+QVSlrSBe7C1/XLmtECj4C57rrzu8Vz+2j7ke0d3zT+ISilFBJ2dT0GL9nHD8bTZX/hK48QomREgSBjkSPku06Evm2NP8GUu8uXimT3iZuiRBd/GfqsIfkkU/tK4hxdfIqxQqPE2sMk++w4HvBRMTeeanAd22Xn2mf3LZt0yU9nQVlTXQKxc8ewWsDxLIjEaGYVPpVVJDhGhEbOJebrg76FS6YiVKO9jfIuU6hrBrmGjxT2XeyTkcZLmiqSmi290zmurxO8FOAYsNwcyJZcMCAfshW6dRnQohY7EeYyKHDFpzW6kDmQulu1sjoNGptmPMQACYUN9uKy0xznTtOhMBDZTEr88FKn1/HiiTotlujGho8jNbHTSGBsZYARGjwI+hXNWllxxUlf7HJtaAbBnecfAJGEz8ZRy5RtLoIsFsW913NIwxkPNELki5IAQhagHxUpN7rfNStJW0gKqeaFaStrQQWaeaDbT20AGmk0oNtadWhsJu3iAGRlCZ33j3v4W48lMnirHRe9QtdC6tEe9sSkMLnBjpWGNBewO7xJAuOAQKv6QxIcMM7L2BoDWvbaDQBcGzwCfo1SnRKexzzNzy+0dSWOWI18vC7lcsIw21I0b0dD65hEzdR2A6wyWnkq8WLAdeBEaTqQ7zWSIqcRVouNLoiy1aStKuIqkHq6JZ2XQV367gz/AJrnKwEo8YaRX+Zn81u+j+JN0b+GH8XLn6+fZpccfjB5safqueP5WjR/aDmpwXSc3i3+5UusJNpF44j4hbvohHV9ObqQw6w/g4/Vc4I0jdO7RdF6Q3SfBOrXjkQVyJpSy4NwKn2dRHi9agB0v00Mdod4arPqUWqRCH4x5GfyWbQ60MNwcJ7xqFo1RSmmlW23BrHvlvDD8yEOLimPs2Ok8e3R4L9YsYf1OHyC5gxFsVg+dUwHE4Rn38XRP8Lkn0lneH8wS4PtoU7s0zSBqoGmN3rJdWEIYuHxQn1xDymfBb3H2RTNnroUeuDQrDdXrcmnmE/roSnZ/qCjOPseLNsUsaFLrO48lht6QN0PMKQr5mruSrKPsKZf24S24XGmuYp9/wCAURWMU+848CUvKh4s7TbJbZcix8Y+84cXFGYX5vcfzEBQ/iIoeDOpbGE71Ol1iXumbgBZaMmtGAC5Vkd/ed/MfiUjGdu8ZkrN/Ew9Gi42d30OpQNPgCYmXESn+ByyKdTgyLEbfdEiC5p77tyF0CiH1nRp5vOgHsnILN6UwpU2kCWEaJuzn81l8w3JySH49UXXVw0Yz8vqgnpC3uu8JfMrCdPRMQUvmZj8cTa/1O0e7E/p+qR6SDKG88SAsO0U4iI+ZmLxI9Z9E1Y7WLSBZLZQ4ZvIM+27RYnpErEwac8WZ2mMdwkCMla9CsX/AHFJH7lp5RP8qv6VoUqY06wtNHH6rNcryyHiujlT0ld3W+M03+o3aM80CYJIkJeag+E2R4H7vV/MyDxI9Z9LEQsgwHAgdstmcO02f/FeXRa6fO5w39kC/cc16j6XGTq9jpYRIZ5gj5rxkuG7kpjyyiqQOCZoOrSIff5SCJQq5fDLzMkvhuZe7C1KZ8lm7RvdHiVAxhPAcrlT5m+wXHR6UG2ujAPdjPPKMR8152Yg1XpFTm30YjYdl8c4aRQ75ry4x+CiPI0DjYYxErSrmOm23BX5BYFmf3NNP7kq214ckjEGfkEeUMCw46JpoLLJ13XKbobR739J+SXlDAPYaMAPj8URrjLIKptxgB4m9M+MT/nBc3lXs2wZc2m8nh9cEN8YDf4/RVXPOeHkmcdVL5IjwZaFK3fRMIrjgEERVMxDJLyoeDOm6APIrKiz/ai78pT9N22axpI/eTw1AXNQKe+G9r2PLXtM2ubcQdQlHpT4ji97y57jMucZuPGeKXlQKDLJcJKDJluarWzvTtd4cUeUrAsbWRs4pnAzF4lP7xVfrA18ApCMOKXlfoWC9npPoaP+7jylfRx/9Yan6XYZFIgkdx4xAzGqq+heKOvRQM6MTyjQrvNWPTe+wILpTvcOYWsXabM2tnBQ4bjOQJ4SOPBNHoUQDMkgyEp/JZtFMZ5Nlr+IEh4qzAo8Rk9o4cS7DgAoyKpHtfpLZaqmeggO17q8QIv7PxC906Y9qpSf/XgOu3NhnNeIx69bfJgmDi4AlW3oSQIUUd6fBCjQ7MiXNvwE7+Kal1u0gXNvxu+QVUU1k22mNcJ+zeJjQyIKSkwPYuhPb6O0pu+k/wBrXLyaI4Sulrkd63ej/pIi0SjPo8OBCdCfFe8h1ucntsls54SAvIJXHOgnAE5brh9nmnkSaYvzGuSYE/cj8FmxIEhOc+By4p4LWy7QIuyPyklkM1GgSlfPKeCiGHeeCpTaLw5yK15nO2eWHIoyAO+CRjgpsN2o0lgqYjOOLid5EkwpB18QLkZAWi4JhG0BKE+kNnIfd6I2IJXFoGeS5qNrCF2M5YqJlmRyQ6WDgLM7j7V9+FypRLTR2pi/P4KlEWTL21brOaaJFaMBfhKZVBgcbwDLgoF5zy+5KsUJtmg6ktncMMShvpmmF/FVgC67D70VuDVbzeWE6EXfEopIVsE6lE4z3Cai2kOwEieAWnCqAm+5h3uDpeSuQKshMkSbRGv0CYUzJo4c49kEuzk3s81r0WqSGzcWtz7UvhNEjVkxgkMdBcOQTVdQI1MiObCa9xawxHXtaAwGRcb8EmJ0juvRHYFOeGvtHq7pywufD+i1/S7cyCdIhGAOLTrwWD6KaCYNZvY4WXtgxWuBIMiHMMrl1HpYoBiUUyIBYbczoMR5rWG0Q2eL0yl6xIk9JiQ5SV6DT6L1cN/SdYmZxLRsHtCTbABkbOa5+kNsTNoT43oAm72WzOOBPxWZR7DWnpYobqBDgBkSI7YiFEBaGtFmGGEzPtXiYlovIovalKy27Em8gaIMSA/R12crrt6UKjkkS433cgm2BIQWYk2sN2KO6CwXiZON5wkk2hOlgBnIkTGk0olGc1pcSPAznySsNjBk2giY8R81HZEZ8jM/9JmRbpmfmk2NIAcc/igWwdl07gcfIJRIbswT4XI7YhnO66aRfiZ4+SYWAZGIyIwulkpMjmegHzRNtLeE4iCfHcEgItiO04DVEa83ECWt112oTNx55+aVu+4klAgBHHw4o0KhucJBruR+aSSDRIm2pIpxk3i76KyKvI9uM3zcZJJKqGTLYQxiOdwuGCgHwG4Qy68XuJxSSUsTYZ9YFmDYbeAvlqVD1zMi/WcpXS8EkkLZOTHh1uJmZOJkZ4+EkU1iLUicsZD6J0kmgyYI1hDPtNYfy3nlJXKn6UCiviGAA0xIT4TrrQLXytCTpgG5OknX7KWzTqbpy6BTHUoNa97w8OabmzfZBPZAI9kXLQ6R+k19MgOhPhthhwILobnWpadrJJJTk0FI4NlGgtM5kyv7Q03DFXYdLbK6Rzxl4SxSSUvoYGkNABcSZaNLQL8Mr0xhMl7ThLgfKSSSP0D0BitZxzzE+QkmNiXsOu0iAjlJJJUhWPCijK0NJyz8VB8TsynPiBNJJFCYMPNwuHAYneobgMvMpklRIzSMhfkJ4TUjKUjmcsjdgnSQBIN1x1Tm4DO7MSkEkkgP/9k=">
            <a:extLst>
              <a:ext uri="{FF2B5EF4-FFF2-40B4-BE49-F238E27FC236}">
                <a16:creationId xmlns:a16="http://schemas.microsoft.com/office/drawing/2014/main" id="{2F0AEBD9-AE06-4978-BD6A-9035980355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11269" name="AutoShape 4" descr="data:image/jpeg;base64,/9j/4AAQSkZJRgABAQAAAQABAAD/2wCEAAkGBhMSEBQUEhQVFRQUFBQVFBUVFRcWFBcXFRQVFBUVFBQXHCYeFxojGRQUHy8gIycpLCwsFR4xNTAqNSYrLCkBCQoKDgwOFw8PGikfHBwsLCkpKSkpKSkpKSwpKSwpKSkpKSkpKSkpKSkpKSkpKSkpKSwsKSwpKSkpLCksLCkpKf/AABEIAKgA4AMBIgACEQEDEQH/xAAbAAABBQEBAAAAAAAAAAAAAAADAAECBAUGB//EAEMQAAECAgcEBggCCQQDAAAAAAEAAgMRBAUSITFBURNhcZEGFCJSgaEHFTJCscHR8GKCIzNTY3KSorLhFiTC8UNks//EABoBAAMBAQEBAAAAAAAAAAAAAAABAgMEBgX/xAAmEQACAgICAgAGAwAAAAAAAAAAAQIREiEDMRNRBBQiMjNBcYGR/9oADAMBAAIRAxEAPwCLKcBcpCO2d6pghK0F6Oj51mgXA4KYe33gs5pTklKh2X3PDRcbjkq210KAFMEIoLDF5OadsQyxQZhPMIoYbbJhFmhWwk0hFCDQ4pGa1qG8xIEZsplgDx4YrFtrU6MUiVJa04PDmHfaCz5F9NlRMx71GJEmi0uCWPcw4tcW8igzWi2rJfoejOkZ809IkUyg4p0IZoIwRDEQw5TD0ARM0SDLNQdEUbaADvhglQMBuYURFTGMlsCQgNymjNkN6q7VMYqNhoPEhNxE1TewIu2Q3EJqxMjDhhFdRQdPioBwTmIgAVpPNRnuStBWImHKQcoBqYhFDCzSD0KaRKKALtUjGCg1oTmCEhCMcJdZCk6ANPNRstHuoGIUhHodOsRGP7rmu5G/yQwxssFLqzUmk9Auzc6awrFJtDCKwPHwPmuf2y67pDAEagUWMcWfo3EaESv/ADNHNcoaM3eseCVxLmt2R26Yxgp9WbvTmis1K30QD2wTbVSbRW8PNFFXg4FGgplfab020Vn1eNUUUJoF6nJBTKVtMSFotgMAwHioOogOMhwCMkOmZ80ravCrmnA+Sl6qHe8kWhUyhbTFyu+rm95EFWN1PlJGSCjNJTTWgaABrzQ3UVv2Qi0FFdqi5miOIZ08ktgqtBQCRSvRnUY5TUTRXZCaLAHelep9Vid08k3V4nddyRaAaRUxNMIL+67kUzmuGIPJAiZcVIOKDaKW0RQyyIhS2pVcPKQiJUFnb1MdrVUdnvQ3OI8AIg+JXJCOfv74rpvR1SJujwT78K0PyzYfJ45LkXukSNCRyK5+LXJJGknpMtCIphw0CpCKn229dFGdlouCQcclV2w1Wx0XoYixS936uCLbzldgPvRRP6VY1tk6zh7JrIfvStP8cAs/aoVPrAxYr3k+0SfDIclXMdEI/SNy2XusBTbTLpLMMdNtlWIsjV2w1KYx96zdt9zTiIjAWRccQmt71XDjopbNxyCWIwheE9pqH1d25MYT9yVIZbAGqmANViesjoEvWTtyrBizR0DCEQMbiCVzgrB+ifr8TUpeNjzOkaP3jhyUxAuvim/kuY66/vHmnFKeffPNHiYZo6OLRsjGcRuVWk0Bh/8AKTxElj23HFx80SFBmRacZbhM+aMK/YZWWDVre+o+rmT9u5QjUMTucTxQ9grRIY0NneRqLVYiOsww97pTk0TMsyqLoVyvVHXUajOcYIaXPbZk4E7xKV892amdqLcQW2bnRmgvo9JZELHBotNdaLWmThI3Ezx+Cw6whMZFe0ge243OukTMSKmKkpwdGdGv/RCMC55hBk4hm0tAdNxDSQCRd4Ts9F682LNlSoTY7HOLnPcwWxO6Q1AlrmuOE5NuSV+zaUUlRlGxp5piWL0GP0GodIaHwHOhzvBabTfFrsOC5us/R5SYd7LMVv4TJ38p+q3h8RCWuv5M5Qa6MIOYurrBraHV7IeESkkucM7IAMjuAIH5lmdFejT4lLa2IwtbD7cQOuwPZb4ukodM6Y6PSnOkbDexDORDSZkcTMpTanyKK6QK1G2ZW2ZoomKxB2BTdXK6qM7C7ViRiMQdgUxgnROhWH6wzRIUtuirmCdE2yOiWKDJloU8aJ/WAVLZlLZFGKDJlt1ZblA0+eSrbJP1c6IxQWy1JugUXNbuVa0mM0UOy2xjRmiNc0b+KoBqkGIoLLzojTkFGTdAqmyR6IxzXteBOyQ6WssR4iY8UNUCbCWwP+knRgcSUWtat2cZwb7Jk+Gcix4Dm+Rl4ILKBM4qU01Y3Ytq3fzTtjt+yimpzk4eKdtSule4J6FsgKcB7o8V2vROr2woRplIAY1oJZMSkM3cTkFj9G+iG1iB8QjZMvdv3cFt1vXZe+yyHCfCbINbEBImD7UhdwXHzyy+mP8AZtBVuRbqquXUui015ubNwY3utEMETOpxK87hOiO9ljncGuO7IL0yoYpfR4wLYTLpAQmWBezMa4+SzaN0jpFhvbYOyPdHdCw4pPjclFFNZLZy1DoNOF8KFHG9rHN+K3aDXdZsdYfAe+4ntMIMtbQuV13SCkfth4NaPkq0anUiJNraTEa5wstINwLrgZZ4q5SlLuKBRrpl+H01hFoEQSe4EPDO1ZvlJzhnf4ILKpo72lsMzhuvMNxMp6sOLHbxcud6L9CaRR30mHEeHPDWu7N4Lg4zvIBJLXDkrgBGZmojGL+17Kb9lStOhsVhtQjtGHCdzhueMDxCzPUsXOQ4kLpqLWcSG6YdMZh2BGYVulUBkdhi0cyc0TiQZ3tl7zNQt/NKGpf6ZuCfRyAqSJq0eKKyoznEaOE1dl9yVuh1RFi/q2OI72DfFxuWkuSl2TiZgqZn7QngEWHU8PVx4GXktiNVkCD+vi2nfs4d/M5KnFrloEoTAwai938xUeST6KxRU9Uwwb7Xi7/CTqHDGDZ/nUDSW4mZ80+3bor2SR2bRgz+pRc6eDfNS623upGnt7qAM/q8Me6nsQ+4n2w3ppg5HmFpbFSHDmD3B5KQjtHufBR2X4fNMaOdBzTFQcVgMmN5qfraWDGc1W6vwUxReCTSY7o24tNMShiIGttQX7J4v9h/ahnDUkeCyfWr8g3kr9TPDWx2OlYiQXDC4Ob2mE5C+6/VUWwxoFjCk2mU/ZH1pF/DyCuVV1iPEDW3amQkBqhw6PaIAaJm7Na8akCBD2UOVt3tu+QVSlrSBe7C1/XLmtECj4C57rrzu8Vz+2j7ke0d3zT+ISilFBJ2dT0GL9nHD8bTZX/hK48QomREgSBjkSPku06Evm2NP8GUu8uXimT3iZuiRBd/GfqsIfkkU/tK4hxdfIqxQqPE2sMk++w4HvBRMTeeanAd22Xn2mf3LZt0yU9nQVlTXQKxc8ewWsDxLIjEaGYVPpVVJDhGhEbOJebrg76FS6YiVKO9jfIuU6hrBrmGjxT2XeyTkcZLmiqSmi290zmurxO8FOAYsNwcyJZcMCAfshW6dRnQohY7EeYyKHDFpzW6kDmQulu1sjoNGptmPMQACYUN9uKy0xznTtOhMBDZTEr88FKn1/HiiTotlujGho8jNbHTSGBsZYARGjwI+hXNWllxxUlf7HJtaAbBnecfAJGEz8ZRy5RtLoIsFsW913NIwxkPNELki5IAQhagHxUpN7rfNStJW0gKqeaFaStrQQWaeaDbT20AGmk0oNtadWhsJu3iAGRlCZ33j3v4W48lMnirHRe9QtdC6tEe9sSkMLnBjpWGNBewO7xJAuOAQKv6QxIcMM7L2BoDWvbaDQBcGzwCfo1SnRKexzzNzy+0dSWOWI18vC7lcsIw21I0b0dD65hEzdR2A6wyWnkq8WLAdeBEaTqQ7zWSIqcRVouNLoiy1aStKuIqkHq6JZ2XQV367gz/AJrnKwEo8YaRX+Zn81u+j+JN0b+GH8XLn6+fZpccfjB5safqueP5WjR/aDmpwXSc3i3+5UusJNpF44j4hbvohHV9ObqQw6w/g4/Vc4I0jdO7RdF6Q3SfBOrXjkQVyJpSy4NwKn2dRHi9agB0v00Mdod4arPqUWqRCH4x5GfyWbQ60MNwcJ7xqFo1RSmmlW23BrHvlvDD8yEOLimPs2Ok8e3R4L9YsYf1OHyC5gxFsVg+dUwHE4Rn38XRP8Lkn0lneH8wS4PtoU7s0zSBqoGmN3rJdWEIYuHxQn1xDymfBb3H2RTNnroUeuDQrDdXrcmnmE/roSnZ/qCjOPseLNsUsaFLrO48lht6QN0PMKQr5mruSrKPsKZf24S24XGmuYp9/wCAURWMU+848CUvKh4s7TbJbZcix8Y+84cXFGYX5vcfzEBQ/iIoeDOpbGE71Ol1iXumbgBZaMmtGAC5Vkd/ed/MfiUjGdu8ZkrN/Ew9Gi42d30OpQNPgCYmXESn+ByyKdTgyLEbfdEiC5p77tyF0CiH1nRp5vOgHsnILN6UwpU2kCWEaJuzn81l8w3JySH49UXXVw0Yz8vqgnpC3uu8JfMrCdPRMQUvmZj8cTa/1O0e7E/p+qR6SDKG88SAsO0U4iI+ZmLxI9Z9E1Y7WLSBZLZQ4ZvIM+27RYnpErEwac8WZ2mMdwkCMla9CsX/AHFJH7lp5RP8qv6VoUqY06wtNHH6rNcryyHiujlT0ld3W+M03+o3aM80CYJIkJeag+E2R4H7vV/MyDxI9Z9LEQsgwHAgdstmcO02f/FeXRa6fO5w39kC/cc16j6XGTq9jpYRIZ5gj5rxkuG7kpjyyiqQOCZoOrSIff5SCJQq5fDLzMkvhuZe7C1KZ8lm7RvdHiVAxhPAcrlT5m+wXHR6UG2ujAPdjPPKMR8152Yg1XpFTm30YjYdl8c4aRQ75ry4x+CiPI0DjYYxErSrmOm23BX5BYFmf3NNP7kq214ckjEGfkEeUMCw46JpoLLJ13XKbobR739J+SXlDAPYaMAPj8URrjLIKptxgB4m9M+MT/nBc3lXs2wZc2m8nh9cEN8YDf4/RVXPOeHkmcdVL5IjwZaFK3fRMIrjgEERVMxDJLyoeDOm6APIrKiz/ai78pT9N22axpI/eTw1AXNQKe+G9r2PLXtM2ubcQdQlHpT4ji97y57jMucZuPGeKXlQKDLJcJKDJluarWzvTtd4cUeUrAsbWRs4pnAzF4lP7xVfrA18ApCMOKXlfoWC9npPoaP+7jylfRx/9Yan6XYZFIgkdx4xAzGqq+heKOvRQM6MTyjQrvNWPTe+wILpTvcOYWsXabM2tnBQ4bjOQJ4SOPBNHoUQDMkgyEp/JZtFMZ5Nlr+IEh4qzAo8Rk9o4cS7DgAoyKpHtfpLZaqmeggO17q8QIv7PxC906Y9qpSf/XgOu3NhnNeIx69bfJgmDi4AlW3oSQIUUd6fBCjQ7MiXNvwE7+Kal1u0gXNvxu+QVUU1k22mNcJ+zeJjQyIKSkwPYuhPb6O0pu+k/wBrXLyaI4Sulrkd63ej/pIi0SjPo8OBCdCfFe8h1ucntsls54SAvIJXHOgnAE5brh9nmnkSaYvzGuSYE/cj8FmxIEhOc+By4p4LWy7QIuyPyklkM1GgSlfPKeCiGHeeCpTaLw5yK15nO2eWHIoyAO+CRjgpsN2o0lgqYjOOLid5EkwpB18QLkZAWi4JhG0BKE+kNnIfd6I2IJXFoGeS5qNrCF2M5YqJlmRyQ6WDgLM7j7V9+FypRLTR2pi/P4KlEWTL21brOaaJFaMBfhKZVBgcbwDLgoF5zy+5KsUJtmg6ktncMMShvpmmF/FVgC67D70VuDVbzeWE6EXfEopIVsE6lE4z3Cai2kOwEieAWnCqAm+5h3uDpeSuQKshMkSbRGv0CYUzJo4c49kEuzk3s81r0WqSGzcWtz7UvhNEjVkxgkMdBcOQTVdQI1MiObCa9xawxHXtaAwGRcb8EmJ0juvRHYFOeGvtHq7pywufD+i1/S7cyCdIhGAOLTrwWD6KaCYNZvY4WXtgxWuBIMiHMMrl1HpYoBiUUyIBYbczoMR5rWG0Q2eL0yl6xIk9JiQ5SV6DT6L1cN/SdYmZxLRsHtCTbABkbOa5+kNsTNoT43oAm72WzOOBPxWZR7DWnpYobqBDgBkSI7YiFEBaGtFmGGEzPtXiYlovIovalKy27Em8gaIMSA/R12crrt6UKjkkS433cgm2BIQWYk2sN2KO6CwXiZON5wkk2hOlgBnIkTGk0olGc1pcSPAznySsNjBk2giY8R81HZEZ8jM/9JmRbpmfmk2NIAcc/igWwdl07gcfIJRIbswT4XI7YhnO66aRfiZ4+SYWAZGIyIwulkpMjmegHzRNtLeE4iCfHcEgItiO04DVEa83ECWt112oTNx55+aVu+4klAgBHHw4o0KhucJBruR+aSSDRIm2pIpxk3i76KyKvI9uM3zcZJJKqGTLYQxiOdwuGCgHwG4Qy68XuJxSSUsTYZ9YFmDYbeAvlqVD1zMi/WcpXS8EkkLZOTHh1uJmZOJkZ4+EkU1iLUicsZD6J0kmgyYI1hDPtNYfy3nlJXKn6UCiviGAA0xIT4TrrQLXytCTpgG5OknX7KWzTqbpy6BTHUoNa97w8OabmzfZBPZAI9kXLQ6R+k19MgOhPhthhwILobnWpadrJJJTk0FI4NlGgtM5kyv7Q03DFXYdLbK6Rzxl4SxSSUvoYGkNABcSZaNLQL8Mr0xhMl7ThLgfKSSSP0D0BitZxzzE+QkmNiXsOu0iAjlJJJUhWPCijK0NJyz8VB8TsynPiBNJJFCYMPNwuHAYneobgMvMpklRIzSMhfkJ4TUjKUjmcsjdgnSQBIN1x1Tm4DO7MSkEkkgP/9k=">
            <a:extLst>
              <a:ext uri="{FF2B5EF4-FFF2-40B4-BE49-F238E27FC236}">
                <a16:creationId xmlns:a16="http://schemas.microsoft.com/office/drawing/2014/main" id="{D8C3C483-4EB6-428A-A8D9-C51AA9D1DF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11270" name="AutoShape 6" descr="data:image/jpeg;base64,/9j/4AAQSkZJRgABAQAAAQABAAD/2wCEAAkGBhMSEBQUEhQVFRQUFBQVFBUVFRcWFBcXFRQVFBUVFBQXHCYeFxojGRQUHy8gIycpLCwsFR4xNTAqNSYrLCkBCQoKDgwOFw8PGikfHBwsLCkpKSkpKSkpKSwpKSwpKSkpKSkpKSkpKSkpKSkpKSkpKSwsKSwpKSkpLCksLCkpKf/AABEIAKgA4AMBIgACEQEDEQH/xAAbAAABBQEBAAAAAAAAAAAAAAADAAECBAUGB//EAEMQAAECAgcEBggCCQQDAAAAAAEAAgMRBAUSITFBURNhcZEGFCJSgaEHFTJCscHR8GKCIzNTY3KSorLhFiTC8UNks//EABoBAAMBAQEBAAAAAAAAAAAAAAABAgMEBgX/xAAmEQACAgICAgAGAwAAAAAAAAAAAQIREiEDMRNRBBQiMjNBcYGR/9oADAMBAAIRAxEAPwCLKcBcpCO2d6pghK0F6Oj51mgXA4KYe33gs5pTklKh2X3PDRcbjkq210KAFMEIoLDF5OadsQyxQZhPMIoYbbJhFmhWwk0hFCDQ4pGa1qG8xIEZsplgDx4YrFtrU6MUiVJa04PDmHfaCz5F9NlRMx71GJEmi0uCWPcw4tcW8igzWi2rJfoejOkZ809IkUyg4p0IZoIwRDEQw5TD0ARM0SDLNQdEUbaADvhglQMBuYURFTGMlsCQgNymjNkN6q7VMYqNhoPEhNxE1TewIu2Q3EJqxMjDhhFdRQdPioBwTmIgAVpPNRnuStBWImHKQcoBqYhFDCzSD0KaRKKALtUjGCg1oTmCEhCMcJdZCk6ANPNRstHuoGIUhHodOsRGP7rmu5G/yQwxssFLqzUmk9Auzc6awrFJtDCKwPHwPmuf2y67pDAEagUWMcWfo3EaESv/ADNHNcoaM3eseCVxLmt2R26Yxgp9WbvTmis1K30QD2wTbVSbRW8PNFFXg4FGgplfab020Vn1eNUUUJoF6nJBTKVtMSFotgMAwHioOogOMhwCMkOmZ80ravCrmnA+Sl6qHe8kWhUyhbTFyu+rm95EFWN1PlJGSCjNJTTWgaABrzQ3UVv2Qi0FFdqi5miOIZ08ktgqtBQCRSvRnUY5TUTRXZCaLAHelep9Vid08k3V4nddyRaAaRUxNMIL+67kUzmuGIPJAiZcVIOKDaKW0RQyyIhS2pVcPKQiJUFnb1MdrVUdnvQ3OI8AIg+JXJCOfv74rpvR1SJujwT78K0PyzYfJ45LkXukSNCRyK5+LXJJGknpMtCIphw0CpCKn229dFGdlouCQcclV2w1Wx0XoYixS936uCLbzldgPvRRP6VY1tk6zh7JrIfvStP8cAs/aoVPrAxYr3k+0SfDIclXMdEI/SNy2XusBTbTLpLMMdNtlWIsjV2w1KYx96zdt9zTiIjAWRccQmt71XDjopbNxyCWIwheE9pqH1d25MYT9yVIZbAGqmANViesjoEvWTtyrBizR0DCEQMbiCVzgrB+ifr8TUpeNjzOkaP3jhyUxAuvim/kuY66/vHmnFKeffPNHiYZo6OLRsjGcRuVWk0Bh/8AKTxElj23HFx80SFBmRacZbhM+aMK/YZWWDVre+o+rmT9u5QjUMTucTxQ9grRIY0NneRqLVYiOsww97pTk0TMsyqLoVyvVHXUajOcYIaXPbZk4E7xKV892amdqLcQW2bnRmgvo9JZELHBotNdaLWmThI3Ezx+Cw6whMZFe0ge243OukTMSKmKkpwdGdGv/RCMC55hBk4hm0tAdNxDSQCRd4Ts9F682LNlSoTY7HOLnPcwWxO6Q1AlrmuOE5NuSV+zaUUlRlGxp5piWL0GP0GodIaHwHOhzvBabTfFrsOC5us/R5SYd7LMVv4TJ38p+q3h8RCWuv5M5Qa6MIOYurrBraHV7IeESkkucM7IAMjuAIH5lmdFejT4lLa2IwtbD7cQOuwPZb4ukodM6Y6PSnOkbDexDORDSZkcTMpTanyKK6QK1G2ZW2ZoomKxB2BTdXK6qM7C7ViRiMQdgUxgnROhWH6wzRIUtuirmCdE2yOiWKDJloU8aJ/WAVLZlLZFGKDJlt1ZblA0+eSrbJP1c6IxQWy1JugUXNbuVa0mM0UOy2xjRmiNc0b+KoBqkGIoLLzojTkFGTdAqmyR6IxzXteBOyQ6WssR4iY8UNUCbCWwP+knRgcSUWtat2cZwb7Jk+Gcix4Dm+Rl4ILKBM4qU01Y3Ytq3fzTtjt+yimpzk4eKdtSule4J6FsgKcB7o8V2vROr2woRplIAY1oJZMSkM3cTkFj9G+iG1iB8QjZMvdv3cFt1vXZe+yyHCfCbINbEBImD7UhdwXHzyy+mP8AZtBVuRbqquXUui015ubNwY3utEMETOpxK87hOiO9ljncGuO7IL0yoYpfR4wLYTLpAQmWBezMa4+SzaN0jpFhvbYOyPdHdCw4pPjclFFNZLZy1DoNOF8KFHG9rHN+K3aDXdZsdYfAe+4ntMIMtbQuV13SCkfth4NaPkq0anUiJNraTEa5wstINwLrgZZ4q5SlLuKBRrpl+H01hFoEQSe4EPDO1ZvlJzhnf4ILKpo72lsMzhuvMNxMp6sOLHbxcud6L9CaRR30mHEeHPDWu7N4Lg4zvIBJLXDkrgBGZmojGL+17Kb9lStOhsVhtQjtGHCdzhueMDxCzPUsXOQ4kLpqLWcSG6YdMZh2BGYVulUBkdhi0cyc0TiQZ3tl7zNQt/NKGpf6ZuCfRyAqSJq0eKKyoznEaOE1dl9yVuh1RFi/q2OI72DfFxuWkuSl2TiZgqZn7QngEWHU8PVx4GXktiNVkCD+vi2nfs4d/M5KnFrloEoTAwai938xUeST6KxRU9Uwwb7Xi7/CTqHDGDZ/nUDSW4mZ80+3bor2SR2bRgz+pRc6eDfNS623upGnt7qAM/q8Me6nsQ+4n2w3ppg5HmFpbFSHDmD3B5KQjtHufBR2X4fNMaOdBzTFQcVgMmN5qfraWDGc1W6vwUxReCTSY7o24tNMShiIGttQX7J4v9h/ahnDUkeCyfWr8g3kr9TPDWx2OlYiQXDC4Ob2mE5C+6/VUWwxoFjCk2mU/ZH1pF/DyCuVV1iPEDW3amQkBqhw6PaIAaJm7Na8akCBD2UOVt3tu+QVSlrSBe7C1/XLmtECj4C57rrzu8Vz+2j7ke0d3zT+ISilFBJ2dT0GL9nHD8bTZX/hK48QomREgSBjkSPku06Evm2NP8GUu8uXimT3iZuiRBd/GfqsIfkkU/tK4hxdfIqxQqPE2sMk++w4HvBRMTeeanAd22Xn2mf3LZt0yU9nQVlTXQKxc8ewWsDxLIjEaGYVPpVVJDhGhEbOJebrg76FS6YiVKO9jfIuU6hrBrmGjxT2XeyTkcZLmiqSmi290zmurxO8FOAYsNwcyJZcMCAfshW6dRnQohY7EeYyKHDFpzW6kDmQulu1sjoNGptmPMQACYUN9uKy0xznTtOhMBDZTEr88FKn1/HiiTotlujGho8jNbHTSGBsZYARGjwI+hXNWllxxUlf7HJtaAbBnecfAJGEz8ZRy5RtLoIsFsW913NIwxkPNELki5IAQhagHxUpN7rfNStJW0gKqeaFaStrQQWaeaDbT20AGmk0oNtadWhsJu3iAGRlCZ33j3v4W48lMnirHRe9QtdC6tEe9sSkMLnBjpWGNBewO7xJAuOAQKv6QxIcMM7L2BoDWvbaDQBcGzwCfo1SnRKexzzNzy+0dSWOWI18vC7lcsIw21I0b0dD65hEzdR2A6wyWnkq8WLAdeBEaTqQ7zWSIqcRVouNLoiy1aStKuIqkHq6JZ2XQV367gz/AJrnKwEo8YaRX+Zn81u+j+JN0b+GH8XLn6+fZpccfjB5safqueP5WjR/aDmpwXSc3i3+5UusJNpF44j4hbvohHV9ObqQw6w/g4/Vc4I0jdO7RdF6Q3SfBOrXjkQVyJpSy4NwKn2dRHi9agB0v00Mdod4arPqUWqRCH4x5GfyWbQ60MNwcJ7xqFo1RSmmlW23BrHvlvDD8yEOLimPs2Ok8e3R4L9YsYf1OHyC5gxFsVg+dUwHE4Rn38XRP8Lkn0lneH8wS4PtoU7s0zSBqoGmN3rJdWEIYuHxQn1xDymfBb3H2RTNnroUeuDQrDdXrcmnmE/roSnZ/qCjOPseLNsUsaFLrO48lht6QN0PMKQr5mruSrKPsKZf24S24XGmuYp9/wCAURWMU+848CUvKh4s7TbJbZcix8Y+84cXFGYX5vcfzEBQ/iIoeDOpbGE71Ol1iXumbgBZaMmtGAC5Vkd/ed/MfiUjGdu8ZkrN/Ew9Gi42d30OpQNPgCYmXESn+ByyKdTgyLEbfdEiC5p77tyF0CiH1nRp5vOgHsnILN6UwpU2kCWEaJuzn81l8w3JySH49UXXVw0Yz8vqgnpC3uu8JfMrCdPRMQUvmZj8cTa/1O0e7E/p+qR6SDKG88SAsO0U4iI+ZmLxI9Z9E1Y7WLSBZLZQ4ZvIM+27RYnpErEwac8WZ2mMdwkCMla9CsX/AHFJH7lp5RP8qv6VoUqY06wtNHH6rNcryyHiujlT0ld3W+M03+o3aM80CYJIkJeag+E2R4H7vV/MyDxI9Z9LEQsgwHAgdstmcO02f/FeXRa6fO5w39kC/cc16j6XGTq9jpYRIZ5gj5rxkuG7kpjyyiqQOCZoOrSIff5SCJQq5fDLzMkvhuZe7C1KZ8lm7RvdHiVAxhPAcrlT5m+wXHR6UG2ujAPdjPPKMR8152Yg1XpFTm30YjYdl8c4aRQ75ry4x+CiPI0DjYYxErSrmOm23BX5BYFmf3NNP7kq214ckjEGfkEeUMCw46JpoLLJ13XKbobR739J+SXlDAPYaMAPj8URrjLIKptxgB4m9M+MT/nBc3lXs2wZc2m8nh9cEN8YDf4/RVXPOeHkmcdVL5IjwZaFK3fRMIrjgEERVMxDJLyoeDOm6APIrKiz/ai78pT9N22axpI/eTw1AXNQKe+G9r2PLXtM2ubcQdQlHpT4ji97y57jMucZuPGeKXlQKDLJcJKDJluarWzvTtd4cUeUrAsbWRs4pnAzF4lP7xVfrA18ApCMOKXlfoWC9npPoaP+7jylfRx/9Yan6XYZFIgkdx4xAzGqq+heKOvRQM6MTyjQrvNWPTe+wILpTvcOYWsXabM2tnBQ4bjOQJ4SOPBNHoUQDMkgyEp/JZtFMZ5Nlr+IEh4qzAo8Rk9o4cS7DgAoyKpHtfpLZaqmeggO17q8QIv7PxC906Y9qpSf/XgOu3NhnNeIx69bfJgmDi4AlW3oSQIUUd6fBCjQ7MiXNvwE7+Kal1u0gXNvxu+QVUU1k22mNcJ+zeJjQyIKSkwPYuhPb6O0pu+k/wBrXLyaI4Sulrkd63ej/pIi0SjPo8OBCdCfFe8h1ucntsls54SAvIJXHOgnAE5brh9nmnkSaYvzGuSYE/cj8FmxIEhOc+By4p4LWy7QIuyPyklkM1GgSlfPKeCiGHeeCpTaLw5yK15nO2eWHIoyAO+CRjgpsN2o0lgqYjOOLid5EkwpB18QLkZAWi4JhG0BKE+kNnIfd6I2IJXFoGeS5qNrCF2M5YqJlmRyQ6WDgLM7j7V9+FypRLTR2pi/P4KlEWTL21brOaaJFaMBfhKZVBgcbwDLgoF5zy+5KsUJtmg6ktncMMShvpmmF/FVgC67D70VuDVbzeWE6EXfEopIVsE6lE4z3Cai2kOwEieAWnCqAm+5h3uDpeSuQKshMkSbRGv0CYUzJo4c49kEuzk3s81r0WqSGzcWtz7UvhNEjVkxgkMdBcOQTVdQI1MiObCa9xawxHXtaAwGRcb8EmJ0juvRHYFOeGvtHq7pywufD+i1/S7cyCdIhGAOLTrwWD6KaCYNZvY4WXtgxWuBIMiHMMrl1HpYoBiUUyIBYbczoMR5rWG0Q2eL0yl6xIk9JiQ5SV6DT6L1cN/SdYmZxLRsHtCTbABkbOa5+kNsTNoT43oAm72WzOOBPxWZR7DWnpYobqBDgBkSI7YiFEBaGtFmGGEzPtXiYlovIovalKy27Em8gaIMSA/R12crrt6UKjkkS433cgm2BIQWYk2sN2KO6CwXiZON5wkk2hOlgBnIkTGk0olGc1pcSPAznySsNjBk2giY8R81HZEZ8jM/9JmRbpmfmk2NIAcc/igWwdl07gcfIJRIbswT4XI7YhnO66aRfiZ4+SYWAZGIyIwulkpMjmegHzRNtLeE4iCfHcEgItiO04DVEa83ECWt112oTNx55+aVu+4klAgBHHw4o0KhucJBruR+aSSDRIm2pIpxk3i76KyKvI9uM3zcZJJKqGTLYQxiOdwuGCgHwG4Qy68XuJxSSUsTYZ9YFmDYbeAvlqVD1zMi/WcpXS8EkkLZOTHh1uJmZOJkZ4+EkU1iLUicsZD6J0kmgyYI1hDPtNYfy3nlJXKn6UCiviGAA0xIT4TrrQLXytCTpgG5OknX7KWzTqbpy6BTHUoNa97w8OabmzfZBPZAI9kXLQ6R+k19MgOhPhthhwILobnWpadrJJJTk0FI4NlGgtM5kyv7Q03DFXYdLbK6Rzxl4SxSSUvoYGkNABcSZaNLQL8Mr0xhMl7ThLgfKSSSP0D0BitZxzzE+QkmNiXsOu0iAjlJJJUhWPCijK0NJyz8VB8TsynPiBNJJFCYMPNwuHAYneobgMvMpklRIzSMhfkJ4TUjKUjmcsjdgnSQBIN1x1Tm4DO7MSkEkkgP/9k=">
            <a:extLst>
              <a:ext uri="{FF2B5EF4-FFF2-40B4-BE49-F238E27FC236}">
                <a16:creationId xmlns:a16="http://schemas.microsoft.com/office/drawing/2014/main" id="{C1457FF0-C22A-4E63-B2EB-B2D8A0A5D3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11271" name="AutoShape 8" descr="data:image/jpeg;base64,/9j/4AAQSkZJRgABAQAAAQABAAD/2wCEAAkGBhMSEBQUEhQVFRQUFBQVFBUVFRcWFBcXFRQVFBUVFBQXHCYeFxojGRQUHy8gIycpLCwsFR4xNTAqNSYrLCkBCQoKDgwOFw8PGikfHBwsLCkpKSkpKSkpKSwpKSwpKSkpKSkpKSkpKSkpKSkpKSkpKSwsKSwpKSkpLCksLCkpKf/AABEIAKgA4AMBIgACEQEDEQH/xAAbAAABBQEBAAAAAAAAAAAAAAADAAECBAUGB//EAEMQAAECAgcEBggCCQQDAAAAAAEAAgMRBAUSITFBURNhcZEGFCJSgaEHFTJCscHR8GKCIzNTY3KSorLhFiTC8UNks//EABoBAAMBAQEBAAAAAAAAAAAAAAABAgMEBgX/xAAmEQACAgICAgAGAwAAAAAAAAAAAQIREiEDMRNRBBQiMjNBcYGR/9oADAMBAAIRAxEAPwCLKcBcpCO2d6pghK0F6Oj51mgXA4KYe33gs5pTklKh2X3PDRcbjkq210KAFMEIoLDF5OadsQyxQZhPMIoYbbJhFmhWwk0hFCDQ4pGa1qG8xIEZsplgDx4YrFtrU6MUiVJa04PDmHfaCz5F9NlRMx71GJEmi0uCWPcw4tcW8igzWi2rJfoejOkZ809IkUyg4p0IZoIwRDEQw5TD0ARM0SDLNQdEUbaADvhglQMBuYURFTGMlsCQgNymjNkN6q7VMYqNhoPEhNxE1TewIu2Q3EJqxMjDhhFdRQdPioBwTmIgAVpPNRnuStBWImHKQcoBqYhFDCzSD0KaRKKALtUjGCg1oTmCEhCMcJdZCk6ANPNRstHuoGIUhHodOsRGP7rmu5G/yQwxssFLqzUmk9Auzc6awrFJtDCKwPHwPmuf2y67pDAEagUWMcWfo3EaESv/ADNHNcoaM3eseCVxLmt2R26Yxgp9WbvTmis1K30QD2wTbVSbRW8PNFFXg4FGgplfab020Vn1eNUUUJoF6nJBTKVtMSFotgMAwHioOogOMhwCMkOmZ80ravCrmnA+Sl6qHe8kWhUyhbTFyu+rm95EFWN1PlJGSCjNJTTWgaABrzQ3UVv2Qi0FFdqi5miOIZ08ktgqtBQCRSvRnUY5TUTRXZCaLAHelep9Vid08k3V4nddyRaAaRUxNMIL+67kUzmuGIPJAiZcVIOKDaKW0RQyyIhS2pVcPKQiJUFnb1MdrVUdnvQ3OI8AIg+JXJCOfv74rpvR1SJujwT78K0PyzYfJ45LkXukSNCRyK5+LXJJGknpMtCIphw0CpCKn229dFGdlouCQcclV2w1Wx0XoYixS936uCLbzldgPvRRP6VY1tk6zh7JrIfvStP8cAs/aoVPrAxYr3k+0SfDIclXMdEI/SNy2XusBTbTLpLMMdNtlWIsjV2w1KYx96zdt9zTiIjAWRccQmt71XDjopbNxyCWIwheE9pqH1d25MYT9yVIZbAGqmANViesjoEvWTtyrBizR0DCEQMbiCVzgrB+ifr8TUpeNjzOkaP3jhyUxAuvim/kuY66/vHmnFKeffPNHiYZo6OLRsjGcRuVWk0Bh/8AKTxElj23HFx80SFBmRacZbhM+aMK/YZWWDVre+o+rmT9u5QjUMTucTxQ9grRIY0NneRqLVYiOsww97pTk0TMsyqLoVyvVHXUajOcYIaXPbZk4E7xKV892amdqLcQW2bnRmgvo9JZELHBotNdaLWmThI3Ezx+Cw6whMZFe0ge243OukTMSKmKkpwdGdGv/RCMC55hBk4hm0tAdNxDSQCRd4Ts9F682LNlSoTY7HOLnPcwWxO6Q1AlrmuOE5NuSV+zaUUlRlGxp5piWL0GP0GodIaHwHOhzvBabTfFrsOC5us/R5SYd7LMVv4TJ38p+q3h8RCWuv5M5Qa6MIOYurrBraHV7IeESkkucM7IAMjuAIH5lmdFejT4lLa2IwtbD7cQOuwPZb4ukodM6Y6PSnOkbDexDORDSZkcTMpTanyKK6QK1G2ZW2ZoomKxB2BTdXK6qM7C7ViRiMQdgUxgnROhWH6wzRIUtuirmCdE2yOiWKDJloU8aJ/WAVLZlLZFGKDJlt1ZblA0+eSrbJP1c6IxQWy1JugUXNbuVa0mM0UOy2xjRmiNc0b+KoBqkGIoLLzojTkFGTdAqmyR6IxzXteBOyQ6WssR4iY8UNUCbCWwP+knRgcSUWtat2cZwb7Jk+Gcix4Dm+Rl4ILKBM4qU01Y3Ytq3fzTtjt+yimpzk4eKdtSule4J6FsgKcB7o8V2vROr2woRplIAY1oJZMSkM3cTkFj9G+iG1iB8QjZMvdv3cFt1vXZe+yyHCfCbINbEBImD7UhdwXHzyy+mP8AZtBVuRbqquXUui015ubNwY3utEMETOpxK87hOiO9ljncGuO7IL0yoYpfR4wLYTLpAQmWBezMa4+SzaN0jpFhvbYOyPdHdCw4pPjclFFNZLZy1DoNOF8KFHG9rHN+K3aDXdZsdYfAe+4ntMIMtbQuV13SCkfth4NaPkq0anUiJNraTEa5wstINwLrgZZ4q5SlLuKBRrpl+H01hFoEQSe4EPDO1ZvlJzhnf4ILKpo72lsMzhuvMNxMp6sOLHbxcud6L9CaRR30mHEeHPDWu7N4Lg4zvIBJLXDkrgBGZmojGL+17Kb9lStOhsVhtQjtGHCdzhueMDxCzPUsXOQ4kLpqLWcSG6YdMZh2BGYVulUBkdhi0cyc0TiQZ3tl7zNQt/NKGpf6ZuCfRyAqSJq0eKKyoznEaOE1dl9yVuh1RFi/q2OI72DfFxuWkuSl2TiZgqZn7QngEWHU8PVx4GXktiNVkCD+vi2nfs4d/M5KnFrloEoTAwai938xUeST6KxRU9Uwwb7Xi7/CTqHDGDZ/nUDSW4mZ80+3bor2SR2bRgz+pRc6eDfNS623upGnt7qAM/q8Me6nsQ+4n2w3ppg5HmFpbFSHDmD3B5KQjtHufBR2X4fNMaOdBzTFQcVgMmN5qfraWDGc1W6vwUxReCTSY7o24tNMShiIGttQX7J4v9h/ahnDUkeCyfWr8g3kr9TPDWx2OlYiQXDC4Ob2mE5C+6/VUWwxoFjCk2mU/ZH1pF/DyCuVV1iPEDW3amQkBqhw6PaIAaJm7Na8akCBD2UOVt3tu+QVSlrSBe7C1/XLmtECj4C57rrzu8Vz+2j7ke0d3zT+ISilFBJ2dT0GL9nHD8bTZX/hK48QomREgSBjkSPku06Evm2NP8GUu8uXimT3iZuiRBd/GfqsIfkkU/tK4hxdfIqxQqPE2sMk++w4HvBRMTeeanAd22Xn2mf3LZt0yU9nQVlTXQKxc8ewWsDxLIjEaGYVPpVVJDhGhEbOJebrg76FS6YiVKO9jfIuU6hrBrmGjxT2XeyTkcZLmiqSmi290zmurxO8FOAYsNwcyJZcMCAfshW6dRnQohY7EeYyKHDFpzW6kDmQulu1sjoNGptmPMQACYUN9uKy0xznTtOhMBDZTEr88FKn1/HiiTotlujGho8jNbHTSGBsZYARGjwI+hXNWllxxUlf7HJtaAbBnecfAJGEz8ZRy5RtLoIsFsW913NIwxkPNELki5IAQhagHxUpN7rfNStJW0gKqeaFaStrQQWaeaDbT20AGmk0oNtadWhsJu3iAGRlCZ33j3v4W48lMnirHRe9QtdC6tEe9sSkMLnBjpWGNBewO7xJAuOAQKv6QxIcMM7L2BoDWvbaDQBcGzwCfo1SnRKexzzNzy+0dSWOWI18vC7lcsIw21I0b0dD65hEzdR2A6wyWnkq8WLAdeBEaTqQ7zWSIqcRVouNLoiy1aStKuIqkHq6JZ2XQV367gz/AJrnKwEo8YaRX+Zn81u+j+JN0b+GH8XLn6+fZpccfjB5safqueP5WjR/aDmpwXSc3i3+5UusJNpF44j4hbvohHV9ObqQw6w/g4/Vc4I0jdO7RdF6Q3SfBOrXjkQVyJpSy4NwKn2dRHi9agB0v00Mdod4arPqUWqRCH4x5GfyWbQ60MNwcJ7xqFo1RSmmlW23BrHvlvDD8yEOLimPs2Ok8e3R4L9YsYf1OHyC5gxFsVg+dUwHE4Rn38XRP8Lkn0lneH8wS4PtoU7s0zSBqoGmN3rJdWEIYuHxQn1xDymfBb3H2RTNnroUeuDQrDdXrcmnmE/roSnZ/qCjOPseLNsUsaFLrO48lht6QN0PMKQr5mruSrKPsKZf24S24XGmuYp9/wCAURWMU+848CUvKh4s7TbJbZcix8Y+84cXFGYX5vcfzEBQ/iIoeDOpbGE71Ol1iXumbgBZaMmtGAC5Vkd/ed/MfiUjGdu8ZkrN/Ew9Gi42d30OpQNPgCYmXESn+ByyKdTgyLEbfdEiC5p77tyF0CiH1nRp5vOgHsnILN6UwpU2kCWEaJuzn81l8w3JySH49UXXVw0Yz8vqgnpC3uu8JfMrCdPRMQUvmZj8cTa/1O0e7E/p+qR6SDKG88SAsO0U4iI+ZmLxI9Z9E1Y7WLSBZLZQ4ZvIM+27RYnpErEwac8WZ2mMdwkCMla9CsX/AHFJH7lp5RP8qv6VoUqY06wtNHH6rNcryyHiujlT0ld3W+M03+o3aM80CYJIkJeag+E2R4H7vV/MyDxI9Z9LEQsgwHAgdstmcO02f/FeXRa6fO5w39kC/cc16j6XGTq9jpYRIZ5gj5rxkuG7kpjyyiqQOCZoOrSIff5SCJQq5fDLzMkvhuZe7C1KZ8lm7RvdHiVAxhPAcrlT5m+wXHR6UG2ujAPdjPPKMR8152Yg1XpFTm30YjYdl8c4aRQ75ry4x+CiPI0DjYYxErSrmOm23BX5BYFmf3NNP7kq214ckjEGfkEeUMCw46JpoLLJ13XKbobR739J+SXlDAPYaMAPj8URrjLIKptxgB4m9M+MT/nBc3lXs2wZc2m8nh9cEN8YDf4/RVXPOeHkmcdVL5IjwZaFK3fRMIrjgEERVMxDJLyoeDOm6APIrKiz/ai78pT9N22axpI/eTw1AXNQKe+G9r2PLXtM2ubcQdQlHpT4ji97y57jMucZuPGeKXlQKDLJcJKDJluarWzvTtd4cUeUrAsbWRs4pnAzF4lP7xVfrA18ApCMOKXlfoWC9npPoaP+7jylfRx/9Yan6XYZFIgkdx4xAzGqq+heKOvRQM6MTyjQrvNWPTe+wILpTvcOYWsXabM2tnBQ4bjOQJ4SOPBNHoUQDMkgyEp/JZtFMZ5Nlr+IEh4qzAo8Rk9o4cS7DgAoyKpHtfpLZaqmeggO17q8QIv7PxC906Y9qpSf/XgOu3NhnNeIx69bfJgmDi4AlW3oSQIUUd6fBCjQ7MiXNvwE7+Kal1u0gXNvxu+QVUU1k22mNcJ+zeJjQyIKSkwPYuhPb6O0pu+k/wBrXLyaI4Sulrkd63ej/pIi0SjPo8OBCdCfFe8h1ucntsls54SAvIJXHOgnAE5brh9nmnkSaYvzGuSYE/cj8FmxIEhOc+By4p4LWy7QIuyPyklkM1GgSlfPKeCiGHeeCpTaLw5yK15nO2eWHIoyAO+CRjgpsN2o0lgqYjOOLid5EkwpB18QLkZAWi4JhG0BKE+kNnIfd6I2IJXFoGeS5qNrCF2M5YqJlmRyQ6WDgLM7j7V9+FypRLTR2pi/P4KlEWTL21brOaaJFaMBfhKZVBgcbwDLgoF5zy+5KsUJtmg6ktncMMShvpmmF/FVgC67D70VuDVbzeWE6EXfEopIVsE6lE4z3Cai2kOwEieAWnCqAm+5h3uDpeSuQKshMkSbRGv0CYUzJo4c49kEuzk3s81r0WqSGzcWtz7UvhNEjVkxgkMdBcOQTVdQI1MiObCa9xawxHXtaAwGRcb8EmJ0juvRHYFOeGvtHq7pywufD+i1/S7cyCdIhGAOLTrwWD6KaCYNZvY4WXtgxWuBIMiHMMrl1HpYoBiUUyIBYbczoMR5rWG0Q2eL0yl6xIk9JiQ5SV6DT6L1cN/SdYmZxLRsHtCTbABkbOa5+kNsTNoT43oAm72WzOOBPxWZR7DWnpYobqBDgBkSI7YiFEBaGtFmGGEzPtXiYlovIovalKy27Em8gaIMSA/R12crrt6UKjkkS433cgm2BIQWYk2sN2KO6CwXiZON5wkk2hOlgBnIkTGk0olGc1pcSPAznySsNjBk2giY8R81HZEZ8jM/9JmRbpmfmk2NIAcc/igWwdl07gcfIJRIbswT4XI7YhnO66aRfiZ4+SYWAZGIyIwulkpMjmegHzRNtLeE4iCfHcEgItiO04DVEa83ECWt112oTNx55+aVu+4klAgBHHw4o0KhucJBruR+aSSDRIm2pIpxk3i76KyKvI9uM3zcZJJKqGTLYQxiOdwuGCgHwG4Qy68XuJxSSUsTYZ9YFmDYbeAvlqVD1zMi/WcpXS8EkkLZOTHh1uJmZOJkZ4+EkU1iLUicsZD6J0kmgyYI1hDPtNYfy3nlJXKn6UCiviGAA0xIT4TrrQLXytCTpgG5OknX7KWzTqbpy6BTHUoNa97w8OabmzfZBPZAI9kXLQ6R+k19MgOhPhthhwILobnWpadrJJJTk0FI4NlGgtM5kyv7Q03DFXYdLbK6Rzxl4SxSSUvoYGkNABcSZaNLQL8Mr0xhMl7ThLgfKSSSP0D0BitZxzzE+QkmNiXsOu0iAjlJJJUhWPCijK0NJyz8VB8TsynPiBNJJFCYMPNwuHAYneobgMvMpklRIzSMhfkJ4TUjKUjmcsjdgnSQBIN1x1Tm4DO7MSkEkkgP/9k=">
            <a:extLst>
              <a:ext uri="{FF2B5EF4-FFF2-40B4-BE49-F238E27FC236}">
                <a16:creationId xmlns:a16="http://schemas.microsoft.com/office/drawing/2014/main" id="{5C9FAE03-DE61-4377-90AE-5018E4C39E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l-SI" altLang="sl-SI"/>
          </a:p>
        </p:txBody>
      </p:sp>
      <p:pic>
        <p:nvPicPr>
          <p:cNvPr id="78858" name="Picture 10" descr="http://img.rtvslo.si/upload/Razno/okolje2_show.jpg">
            <a:extLst>
              <a:ext uri="{FF2B5EF4-FFF2-40B4-BE49-F238E27FC236}">
                <a16:creationId xmlns:a16="http://schemas.microsoft.com/office/drawing/2014/main" id="{6FE2B947-6EAC-4A25-BA75-52BE67FB1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692150"/>
            <a:ext cx="4202112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2" name="Picture 2" descr="http://4.bp.blogspot.com/_ZZqry-_jLUI/TIDSDnUDYnI/AAAAAAAAAIA/ExnR4FkKaBU/s1600/1.jpg">
            <a:extLst>
              <a:ext uri="{FF2B5EF4-FFF2-40B4-BE49-F238E27FC236}">
                <a16:creationId xmlns:a16="http://schemas.microsoft.com/office/drawing/2014/main" id="{A596767C-1551-4953-834D-15CAB2B3D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781300"/>
            <a:ext cx="7602538" cy="3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33B63CE-4FFE-4861-A490-47EA41BF6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6000" b="1">
                <a:solidFill>
                  <a:srgbClr val="0070C0"/>
                </a:solidFill>
                <a:latin typeface="Comic Sans MS" panose="030F0702030302020204" pitchFamily="66" charset="0"/>
              </a:rPr>
              <a:t>VRSTE VETRNIC: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DD60F4CF-CE7D-4266-B8B8-ECA210EDB1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268413"/>
            <a:ext cx="9144000" cy="5589587"/>
          </a:xfrm>
        </p:spPr>
        <p:txBody>
          <a:bodyPr>
            <a:normAutofit fontScale="250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z="14400" b="1" dirty="0">
                <a:solidFill>
                  <a:schemeClr val="bg1"/>
                </a:solidFill>
                <a:latin typeface="Comic Sans MS" pitchFamily="66" charset="0"/>
              </a:rPr>
              <a:t>Vetrne</a:t>
            </a:r>
            <a:r>
              <a:rPr lang="sl-SI" sz="15200" b="1" dirty="0">
                <a:solidFill>
                  <a:schemeClr val="bg1"/>
                </a:solidFill>
                <a:latin typeface="Comic Sans MS" pitchFamily="66" charset="0"/>
              </a:rPr>
              <a:t> turbine z vertikalno osjo: </a:t>
            </a:r>
          </a:p>
          <a:p>
            <a:pPr marL="420624" indent="-384048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14400" dirty="0">
                <a:latin typeface="Comic Sans MS" pitchFamily="66" charset="0"/>
              </a:rPr>
              <a:t>Vetrne turbine z vertikalno osjo imajo glavno gred rotorja postavljeno pokončno.</a:t>
            </a:r>
          </a:p>
          <a:p>
            <a:pPr marL="420624" indent="-384048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14400" dirty="0">
                <a:latin typeface="Comic Sans MS" pitchFamily="66" charset="0"/>
              </a:rPr>
              <a:t>Ključna prednost takih turbin je, da jih ni potrebno obračati v smer vetra, da bi bile učinkovite, saj lahko izkoriščajo veter, ki piha iz različnih smeri.</a:t>
            </a:r>
          </a:p>
        </p:txBody>
      </p:sp>
      <p:pic>
        <p:nvPicPr>
          <p:cNvPr id="72706" name="Picture 2" descr="http://upload.wikimedia.org/wikipedia/commons/d/d7/Eoliennes_Gaspesie.jpg">
            <a:extLst>
              <a:ext uri="{FF2B5EF4-FFF2-40B4-BE49-F238E27FC236}">
                <a16:creationId xmlns:a16="http://schemas.microsoft.com/office/drawing/2014/main" id="{42CF863A-B54A-4D66-ACD7-80D734984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981075"/>
            <a:ext cx="6719888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Ograda vsebine 5">
            <a:extLst>
              <a:ext uri="{FF2B5EF4-FFF2-40B4-BE49-F238E27FC236}">
                <a16:creationId xmlns:a16="http://schemas.microsoft.com/office/drawing/2014/main" id="{625BF548-F6AA-46C7-B6EB-0841060B5B8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848BE3-B013-421D-892F-0D84AB44F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274638"/>
            <a:ext cx="8424862" cy="993775"/>
          </a:xfrm>
        </p:spPr>
        <p:txBody>
          <a:bodyPr/>
          <a:lstStyle/>
          <a:p>
            <a:pPr algn="just">
              <a:buFontTx/>
              <a:buChar char="•"/>
            </a:pPr>
            <a:r>
              <a:rPr lang="sl-SI" altLang="sl-SI" sz="3600" b="1">
                <a:solidFill>
                  <a:schemeClr val="bg1"/>
                </a:solidFill>
                <a:latin typeface="Comic Sans MS" panose="030F0702030302020204" pitchFamily="66" charset="0"/>
              </a:rPr>
              <a:t> Vetrne turbine s horizontalno osjo: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CBFEF86C-C7B4-40AC-A074-DAE4E5CAD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268413"/>
            <a:ext cx="8640763" cy="4321175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sl-SI" altLang="sl-SI" sz="3600">
                <a:latin typeface="Comic Sans MS" panose="030F0702030302020204" pitchFamily="66" charset="0"/>
              </a:rPr>
              <a:t>Ta vrsta vetrnih turbin je za vetrne elektrarne najbolj  pogosto uporabljena.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altLang="sl-SI" sz="3600">
                <a:latin typeface="Comic Sans MS" panose="030F0702030302020204" pitchFamily="66" charset="0"/>
              </a:rPr>
              <a:t>Rotor je običajno dvo  ali tro-kraki.</a:t>
            </a:r>
            <a:endParaRPr lang="sl-SI" altLang="sl-SI" sz="3600">
              <a:latin typeface="Comic Sans MS" panose="030F0702030302020204" pitchFamily="66" charset="0"/>
            </a:endParaRPr>
          </a:p>
        </p:txBody>
      </p:sp>
      <p:pic>
        <p:nvPicPr>
          <p:cNvPr id="76802" name="Picture 2" descr="http://upload.wikimedia.org/wikipedia/commons/e/ed/Wind_turbines_in_Austria_-_June_2006.jpg">
            <a:extLst>
              <a:ext uri="{FF2B5EF4-FFF2-40B4-BE49-F238E27FC236}">
                <a16:creationId xmlns:a16="http://schemas.microsoft.com/office/drawing/2014/main" id="{C365EF7B-4D9E-4E5E-94F7-B3C920CA0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789363"/>
            <a:ext cx="5905500" cy="272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4" name="Picture 4" descr="http://t2.gstatic.com/images?q=tbn:ANd9GcQjQRrhVrPPkhIXtgenvLkbu6ZnfwOjymW8NaCmXdraD2U1JKNY">
            <a:extLst>
              <a:ext uri="{FF2B5EF4-FFF2-40B4-BE49-F238E27FC236}">
                <a16:creationId xmlns:a16="http://schemas.microsoft.com/office/drawing/2014/main" id="{42254E61-02BC-41F1-BBC6-5257D8CD6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33375"/>
            <a:ext cx="2257425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582012-2CF7-42C7-A134-A72025400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6000" b="1">
                <a:solidFill>
                  <a:srgbClr val="0070C0"/>
                </a:solidFill>
                <a:latin typeface="Comic Sans MS" panose="030F0702030302020204" pitchFamily="66" charset="0"/>
              </a:rPr>
              <a:t>ZNAČILNOSTI: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8683C7B9-9B05-4EC4-A71F-B615DBFC7C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825" y="1412875"/>
            <a:ext cx="8424863" cy="2376488"/>
          </a:xfrm>
        </p:spPr>
        <p:txBody>
          <a:bodyPr>
            <a:normAutofit lnSpcReduction="10000"/>
          </a:bodyPr>
          <a:lstStyle/>
          <a:p>
            <a:pPr marL="420624" indent="-384048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z="3600" dirty="0">
                <a:latin typeface="Comic Sans MS" pitchFamily="66" charset="0"/>
              </a:rPr>
              <a:t>Krila sprejemajo vetrno energijo istočasno iz vseh smeri.</a:t>
            </a:r>
          </a:p>
          <a:p>
            <a:pPr marL="420624" indent="-384048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z="3600" dirty="0" err="1">
                <a:latin typeface="Comic Sans MS" pitchFamily="66" charset="0"/>
              </a:rPr>
              <a:t>Ponavadi</a:t>
            </a:r>
            <a:r>
              <a:rPr lang="sl-SI" sz="3600" dirty="0">
                <a:latin typeface="Comic Sans MS" pitchFamily="66" charset="0"/>
              </a:rPr>
              <a:t> so  vetrne turbine </a:t>
            </a:r>
            <a:r>
              <a:rPr lang="sl-SI" sz="3600" dirty="0" err="1">
                <a:latin typeface="Comic Sans MS" pitchFamily="66" charset="0"/>
              </a:rPr>
              <a:t>dvo</a:t>
            </a:r>
            <a:r>
              <a:rPr lang="sl-SI" sz="3600" dirty="0">
                <a:latin typeface="Comic Sans MS" pitchFamily="66" charset="0"/>
              </a:rPr>
              <a:t> ali </a:t>
            </a:r>
            <a:r>
              <a:rPr lang="sl-SI" sz="3600" dirty="0" err="1">
                <a:latin typeface="Comic Sans MS" pitchFamily="66" charset="0"/>
              </a:rPr>
              <a:t>tro</a:t>
            </a:r>
            <a:r>
              <a:rPr lang="sl-SI" sz="3600" dirty="0">
                <a:latin typeface="Comic Sans MS" pitchFamily="66" charset="0"/>
              </a:rPr>
              <a:t> krake.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sl-SI" dirty="0"/>
          </a:p>
        </p:txBody>
      </p:sp>
      <p:sp>
        <p:nvSpPr>
          <p:cNvPr id="4" name="Ograda vsebine 3">
            <a:extLst>
              <a:ext uri="{FF2B5EF4-FFF2-40B4-BE49-F238E27FC236}">
                <a16:creationId xmlns:a16="http://schemas.microsoft.com/office/drawing/2014/main" id="{976D5B54-F215-4FF2-AB24-329E5070BF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9388" y="3860800"/>
            <a:ext cx="8964612" cy="2736850"/>
          </a:xfrm>
        </p:spPr>
        <p:txBody>
          <a:bodyPr>
            <a:normAutofit lnSpcReduction="10000"/>
          </a:bodyPr>
          <a:lstStyle/>
          <a:p>
            <a:pPr marL="420624" indent="-384048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z="3600" dirty="0">
                <a:latin typeface="Comic Sans MS" pitchFamily="66" charset="0"/>
              </a:rPr>
              <a:t>Stojijo vedno tam kjer piha veter.</a:t>
            </a:r>
          </a:p>
          <a:p>
            <a:pPr marL="420624" indent="-384048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z="3600" dirty="0"/>
              <a:t>Višina je 55 m in premer vetrnice je 3 m, njena teža pa je 58 t, skupaj z generatorjem in motorjem tehta 90 t.</a:t>
            </a:r>
            <a:endParaRPr lang="sl-SI" sz="3600" dirty="0">
              <a:latin typeface="Comic Sans MS" pitchFamily="66" charset="0"/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sl-SI" sz="3600" dirty="0">
              <a:latin typeface="Comic Sans MS" pitchFamily="66" charset="0"/>
            </a:endParaRPr>
          </a:p>
        </p:txBody>
      </p:sp>
      <p:pic>
        <p:nvPicPr>
          <p:cNvPr id="20482" name="Picture 2" descr="http://t0.gstatic.com/images?q=tbn:ANd9GcRo_AtB_Ebc_a70QGLr-ZijPeqwRL6qVLTzdYK7bVPJItZueUDx0g">
            <a:extLst>
              <a:ext uri="{FF2B5EF4-FFF2-40B4-BE49-F238E27FC236}">
                <a16:creationId xmlns:a16="http://schemas.microsoft.com/office/drawing/2014/main" id="{B89CB395-94CE-48B0-8711-2B4D87F6A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557338"/>
            <a:ext cx="5111750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745298-0686-484B-B861-C3A6DFB72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6000" b="1">
                <a:solidFill>
                  <a:srgbClr val="0070C0"/>
                </a:solidFill>
                <a:latin typeface="Comic Sans MS" panose="030F0702030302020204" pitchFamily="66" charset="0"/>
              </a:rPr>
              <a:t>UPORABA: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417FCE07-EDDC-4592-874F-756371EEC9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388" y="1412875"/>
            <a:ext cx="8785225" cy="2232025"/>
          </a:xfrm>
        </p:spPr>
        <p:txBody>
          <a:bodyPr/>
          <a:lstStyle/>
          <a:p>
            <a:pPr marL="1081088" lvl="1" indent="-742950" algn="just"/>
            <a:r>
              <a:rPr lang="sl-SI" altLang="sl-SI" sz="3600">
                <a:latin typeface="Comic Sans MS" panose="030F0702030302020204" pitchFamily="66" charset="0"/>
              </a:rPr>
              <a:t>Za proizvodnjo električne energije.</a:t>
            </a:r>
          </a:p>
          <a:p>
            <a:pPr marL="1081088" lvl="1" indent="-742950" algn="just">
              <a:buFont typeface="Wingdings 2" panose="05020102010507070707" pitchFamily="18" charset="2"/>
              <a:buNone/>
            </a:pPr>
            <a:r>
              <a:rPr lang="sl-SI" altLang="sl-SI" sz="3600">
                <a:latin typeface="Comic Sans MS" panose="030F0702030302020204" pitchFamily="66" charset="0"/>
              </a:rPr>
              <a:t>                  </a:t>
            </a:r>
          </a:p>
          <a:p>
            <a:endParaRPr lang="sl-SI" altLang="sl-SI"/>
          </a:p>
        </p:txBody>
      </p:sp>
      <p:sp>
        <p:nvSpPr>
          <p:cNvPr id="15364" name="Ograda vsebine 3">
            <a:extLst>
              <a:ext uri="{FF2B5EF4-FFF2-40B4-BE49-F238E27FC236}">
                <a16:creationId xmlns:a16="http://schemas.microsoft.com/office/drawing/2014/main" id="{F52489A9-B46F-4691-9426-84BCE0B0DB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750" y="4797425"/>
            <a:ext cx="3024188" cy="1655763"/>
          </a:xfrm>
        </p:spPr>
        <p:txBody>
          <a:bodyPr/>
          <a:lstStyle/>
          <a:p>
            <a:endParaRPr lang="sl-SI" altLang="sl-SI"/>
          </a:p>
        </p:txBody>
      </p:sp>
      <p:pic>
        <p:nvPicPr>
          <p:cNvPr id="62466" name="Picture 2" descr="http://t1.gstatic.com/images?q=tbn:ANd9GcQ217DsEMDj1PkGJHqkexydPRaJXwsP7TWeY0G-CEG9nsEhR_2Y">
            <a:extLst>
              <a:ext uri="{FF2B5EF4-FFF2-40B4-BE49-F238E27FC236}">
                <a16:creationId xmlns:a16="http://schemas.microsoft.com/office/drawing/2014/main" id="{8C7FAF9D-4858-41E4-97BE-E5E818092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708275"/>
            <a:ext cx="4967287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Tehnika">
  <a:themeElements>
    <a:clrScheme name="Tehnik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hnik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hni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0</TotalTime>
  <Words>773</Words>
  <Application>Microsoft Office PowerPoint</Application>
  <PresentationFormat>On-screen Show (4:3)</PresentationFormat>
  <Paragraphs>126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Comic Sans MS</vt:lpstr>
      <vt:lpstr>Franklin Gothic Book</vt:lpstr>
      <vt:lpstr>Wingdings 2</vt:lpstr>
      <vt:lpstr>Tehnika</vt:lpstr>
      <vt:lpstr>VETRNO KOLO</vt:lpstr>
      <vt:lpstr>KAZALO:</vt:lpstr>
      <vt:lpstr>ZGODOVINA:</vt:lpstr>
      <vt:lpstr>PowerPoint Presentation</vt:lpstr>
      <vt:lpstr>RAZVOJ VETRNIC:</vt:lpstr>
      <vt:lpstr>VRSTE VETRNIC:</vt:lpstr>
      <vt:lpstr> Vetrne turbine s horizontalno osjo:</vt:lpstr>
      <vt:lpstr>ZNAČILNOSTI:</vt:lpstr>
      <vt:lpstr>UPORABA:</vt:lpstr>
      <vt:lpstr>SESTAVNI DELI:</vt:lpstr>
      <vt:lpstr>Notranja zgradba:</vt:lpstr>
      <vt:lpstr>DELOVANJE:</vt:lpstr>
      <vt:lpstr>              </vt:lpstr>
      <vt:lpstr>ANIMACIJE:</vt:lpstr>
      <vt:lpstr>PowerPoint Presentation</vt:lpstr>
      <vt:lpstr>PREDNOSTI:</vt:lpstr>
      <vt:lpstr>SLABOSTI:</vt:lpstr>
      <vt:lpstr>PowerPoint Presentation</vt:lpstr>
      <vt:lpstr>VIRI IN LITERATURA:</vt:lpstr>
      <vt:lpstr>KONEC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2019-06-03T09:12:20Z</dcterms:created>
  <dcterms:modified xsi:type="dcterms:W3CDTF">2019-06-03T09:12:20Z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