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 id="260" r:id="rId5"/>
    <p:sldId id="261" r:id="rId6"/>
    <p:sldId id="262" r:id="rId7"/>
    <p:sldId id="263" r:id="rId8"/>
    <p:sldId id="264" r:id="rId9"/>
    <p:sldId id="265" r:id="rId10"/>
    <p:sldId id="268" r:id="rId11"/>
    <p:sldId id="266" r:id="rId12"/>
    <p:sldId id="267" r:id="rId13"/>
    <p:sldId id="269" r:id="rId14"/>
    <p:sldId id="270" r:id="rId15"/>
    <p:sldId id="271" r:id="rId16"/>
    <p:sldId id="272" r:id="rId17"/>
    <p:sldId id="273" r:id="rId18"/>
  </p:sldIdLst>
  <p:sldSz cx="9144000" cy="6858000" type="screen4x3"/>
  <p:notesSz cx="6858000" cy="9144000"/>
  <p:defaultTextStyle>
    <a:defPPr>
      <a:defRPr lang="sl-S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402"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sl-SI"/>
              <a:t>Uredite slog naslova matrice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endParaRPr lang="en-US" dirty="0"/>
          </a:p>
        </p:txBody>
      </p:sp>
      <p:sp>
        <p:nvSpPr>
          <p:cNvPr id="4" name="Date Placeholder 3">
            <a:extLst>
              <a:ext uri="{FF2B5EF4-FFF2-40B4-BE49-F238E27FC236}">
                <a16:creationId xmlns:a16="http://schemas.microsoft.com/office/drawing/2014/main" id="{2A90C648-FC35-43A2-B158-81AC5F723FF7}"/>
              </a:ext>
            </a:extLst>
          </p:cNvPr>
          <p:cNvSpPr>
            <a:spLocks noGrp="1"/>
          </p:cNvSpPr>
          <p:nvPr>
            <p:ph type="dt" sz="half" idx="10"/>
          </p:nvPr>
        </p:nvSpPr>
        <p:spPr/>
        <p:txBody>
          <a:bodyPr/>
          <a:lstStyle>
            <a:lvl1pPr>
              <a:defRPr/>
            </a:lvl1pPr>
          </a:lstStyle>
          <a:p>
            <a:pPr>
              <a:defRPr/>
            </a:pPr>
            <a:fld id="{1CF47059-F9DC-4015-816B-C3A3A51392E8}" type="datetimeFigureOut">
              <a:rPr lang="sl-SI"/>
              <a:pPr>
                <a:defRPr/>
              </a:pPr>
              <a:t>3. 06. 2019</a:t>
            </a:fld>
            <a:endParaRPr lang="sl-SI"/>
          </a:p>
        </p:txBody>
      </p:sp>
      <p:sp>
        <p:nvSpPr>
          <p:cNvPr id="5" name="Slide Number Placeholder 5">
            <a:extLst>
              <a:ext uri="{FF2B5EF4-FFF2-40B4-BE49-F238E27FC236}">
                <a16:creationId xmlns:a16="http://schemas.microsoft.com/office/drawing/2014/main" id="{99E130A7-0086-4AB1-92EB-114192B822EC}"/>
              </a:ext>
            </a:extLst>
          </p:cNvPr>
          <p:cNvSpPr>
            <a:spLocks noGrp="1"/>
          </p:cNvSpPr>
          <p:nvPr>
            <p:ph type="sldNum" sz="quarter" idx="11"/>
          </p:nvPr>
        </p:nvSpPr>
        <p:spPr/>
        <p:txBody>
          <a:bodyPr/>
          <a:lstStyle>
            <a:lvl1pPr>
              <a:defRPr/>
            </a:lvl1pPr>
          </a:lstStyle>
          <a:p>
            <a:pPr>
              <a:defRPr/>
            </a:pPr>
            <a:fld id="{C23DA256-460F-4909-88C1-077E56828B61}" type="slidenum">
              <a:rPr lang="sl-SI"/>
              <a:pPr>
                <a:defRPr/>
              </a:pPr>
              <a:t>‹#›</a:t>
            </a:fld>
            <a:endParaRPr lang="sl-SI"/>
          </a:p>
        </p:txBody>
      </p:sp>
      <p:sp>
        <p:nvSpPr>
          <p:cNvPr id="6" name="Footer Placeholder 4">
            <a:extLst>
              <a:ext uri="{FF2B5EF4-FFF2-40B4-BE49-F238E27FC236}">
                <a16:creationId xmlns:a16="http://schemas.microsoft.com/office/drawing/2014/main" id="{C11293B1-3BCA-4A07-B0EC-1A03F3E7EE4F}"/>
              </a:ext>
            </a:extLst>
          </p:cNvPr>
          <p:cNvSpPr>
            <a:spLocks noGrp="1"/>
          </p:cNvSpPr>
          <p:nvPr>
            <p:ph type="ftr" sz="quarter" idx="12"/>
          </p:nvPr>
        </p:nvSpPr>
        <p:spPr/>
        <p:txBody>
          <a:bodyPr/>
          <a:lstStyle>
            <a:lvl1pPr>
              <a:defRPr/>
            </a:lvl1pPr>
          </a:lstStyle>
          <a:p>
            <a:pPr>
              <a:defRPr/>
            </a:pPr>
            <a:endParaRPr lang="sl-SI"/>
          </a:p>
        </p:txBody>
      </p:sp>
    </p:spTree>
    <p:extLst>
      <p:ext uri="{BB962C8B-B14F-4D97-AF65-F5344CB8AC3E}">
        <p14:creationId xmlns:p14="http://schemas.microsoft.com/office/powerpoint/2010/main" val="1234108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a:extLst>
              <a:ext uri="{FF2B5EF4-FFF2-40B4-BE49-F238E27FC236}">
                <a16:creationId xmlns:a16="http://schemas.microsoft.com/office/drawing/2014/main" id="{8EE5CB93-F74F-441A-B6D1-3E01FBE9694F}"/>
              </a:ext>
            </a:extLst>
          </p:cNvPr>
          <p:cNvSpPr>
            <a:spLocks noGrp="1"/>
          </p:cNvSpPr>
          <p:nvPr>
            <p:ph type="dt" sz="half" idx="10"/>
          </p:nvPr>
        </p:nvSpPr>
        <p:spPr/>
        <p:txBody>
          <a:bodyPr/>
          <a:lstStyle>
            <a:lvl1pPr>
              <a:defRPr/>
            </a:lvl1pPr>
          </a:lstStyle>
          <a:p>
            <a:pPr>
              <a:defRPr/>
            </a:pPr>
            <a:fld id="{8A943F80-7000-4AA4-A154-77CF697708E5}" type="datetimeFigureOut">
              <a:rPr lang="sl-SI"/>
              <a:pPr>
                <a:defRPr/>
              </a:pPr>
              <a:t>3. 06. 2019</a:t>
            </a:fld>
            <a:endParaRPr lang="sl-SI"/>
          </a:p>
        </p:txBody>
      </p:sp>
      <p:sp>
        <p:nvSpPr>
          <p:cNvPr id="5" name="Slide Number Placeholder 5">
            <a:extLst>
              <a:ext uri="{FF2B5EF4-FFF2-40B4-BE49-F238E27FC236}">
                <a16:creationId xmlns:a16="http://schemas.microsoft.com/office/drawing/2014/main" id="{2E0E7DA5-E0BC-4B7D-8FEF-C9A3CB4D35B3}"/>
              </a:ext>
            </a:extLst>
          </p:cNvPr>
          <p:cNvSpPr>
            <a:spLocks noGrp="1"/>
          </p:cNvSpPr>
          <p:nvPr>
            <p:ph type="sldNum" sz="quarter" idx="11"/>
          </p:nvPr>
        </p:nvSpPr>
        <p:spPr/>
        <p:txBody>
          <a:bodyPr/>
          <a:lstStyle>
            <a:lvl1pPr>
              <a:defRPr/>
            </a:lvl1pPr>
          </a:lstStyle>
          <a:p>
            <a:pPr>
              <a:defRPr/>
            </a:pPr>
            <a:fld id="{B4E27674-6AFD-4A2B-A103-66D50A224EEC}" type="slidenum">
              <a:rPr lang="sl-SI"/>
              <a:pPr>
                <a:defRPr/>
              </a:pPr>
              <a:t>‹#›</a:t>
            </a:fld>
            <a:endParaRPr lang="sl-SI"/>
          </a:p>
        </p:txBody>
      </p:sp>
      <p:sp>
        <p:nvSpPr>
          <p:cNvPr id="6" name="Footer Placeholder 4">
            <a:extLst>
              <a:ext uri="{FF2B5EF4-FFF2-40B4-BE49-F238E27FC236}">
                <a16:creationId xmlns:a16="http://schemas.microsoft.com/office/drawing/2014/main" id="{817F88B2-4EB4-43C7-8B03-4876603F2FF5}"/>
              </a:ext>
            </a:extLst>
          </p:cNvPr>
          <p:cNvSpPr>
            <a:spLocks noGrp="1"/>
          </p:cNvSpPr>
          <p:nvPr>
            <p:ph type="ftr" sz="quarter" idx="12"/>
          </p:nvPr>
        </p:nvSpPr>
        <p:spPr/>
        <p:txBody>
          <a:bodyPr/>
          <a:lstStyle>
            <a:lvl1pPr>
              <a:defRPr/>
            </a:lvl1pPr>
          </a:lstStyle>
          <a:p>
            <a:pPr>
              <a:defRPr/>
            </a:pPr>
            <a:endParaRPr lang="sl-SI"/>
          </a:p>
        </p:txBody>
      </p:sp>
    </p:spTree>
    <p:extLst>
      <p:ext uri="{BB962C8B-B14F-4D97-AF65-F5344CB8AC3E}">
        <p14:creationId xmlns:p14="http://schemas.microsoft.com/office/powerpoint/2010/main" val="3634732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sl-SI"/>
              <a:t>Uredite slog naslova matrice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a:extLst>
              <a:ext uri="{FF2B5EF4-FFF2-40B4-BE49-F238E27FC236}">
                <a16:creationId xmlns:a16="http://schemas.microsoft.com/office/drawing/2014/main" id="{45BF09E8-6B27-4805-97E3-0B48C74A9E73}"/>
              </a:ext>
            </a:extLst>
          </p:cNvPr>
          <p:cNvSpPr>
            <a:spLocks noGrp="1"/>
          </p:cNvSpPr>
          <p:nvPr>
            <p:ph type="dt" sz="half" idx="10"/>
          </p:nvPr>
        </p:nvSpPr>
        <p:spPr/>
        <p:txBody>
          <a:bodyPr/>
          <a:lstStyle>
            <a:lvl1pPr>
              <a:defRPr/>
            </a:lvl1pPr>
          </a:lstStyle>
          <a:p>
            <a:pPr>
              <a:defRPr/>
            </a:pPr>
            <a:fld id="{D2A95003-AA6B-4E5B-9708-76D9B3AD03E1}" type="datetimeFigureOut">
              <a:rPr lang="sl-SI"/>
              <a:pPr>
                <a:defRPr/>
              </a:pPr>
              <a:t>3. 06. 2019</a:t>
            </a:fld>
            <a:endParaRPr lang="sl-SI"/>
          </a:p>
        </p:txBody>
      </p:sp>
      <p:sp>
        <p:nvSpPr>
          <p:cNvPr id="5" name="Slide Number Placeholder 5">
            <a:extLst>
              <a:ext uri="{FF2B5EF4-FFF2-40B4-BE49-F238E27FC236}">
                <a16:creationId xmlns:a16="http://schemas.microsoft.com/office/drawing/2014/main" id="{83C199CE-E5A1-4C2E-8521-AB43D3DEA7BC}"/>
              </a:ext>
            </a:extLst>
          </p:cNvPr>
          <p:cNvSpPr>
            <a:spLocks noGrp="1"/>
          </p:cNvSpPr>
          <p:nvPr>
            <p:ph type="sldNum" sz="quarter" idx="11"/>
          </p:nvPr>
        </p:nvSpPr>
        <p:spPr/>
        <p:txBody>
          <a:bodyPr/>
          <a:lstStyle>
            <a:lvl1pPr>
              <a:defRPr/>
            </a:lvl1pPr>
          </a:lstStyle>
          <a:p>
            <a:pPr>
              <a:defRPr/>
            </a:pPr>
            <a:fld id="{15B8B7E2-4A51-4121-9508-A09540872B78}" type="slidenum">
              <a:rPr lang="sl-SI"/>
              <a:pPr>
                <a:defRPr/>
              </a:pPr>
              <a:t>‹#›</a:t>
            </a:fld>
            <a:endParaRPr lang="sl-SI"/>
          </a:p>
        </p:txBody>
      </p:sp>
      <p:sp>
        <p:nvSpPr>
          <p:cNvPr id="6" name="Footer Placeholder 4">
            <a:extLst>
              <a:ext uri="{FF2B5EF4-FFF2-40B4-BE49-F238E27FC236}">
                <a16:creationId xmlns:a16="http://schemas.microsoft.com/office/drawing/2014/main" id="{750BF729-EE87-48AF-B111-5865420D454C}"/>
              </a:ext>
            </a:extLst>
          </p:cNvPr>
          <p:cNvSpPr>
            <a:spLocks noGrp="1"/>
          </p:cNvSpPr>
          <p:nvPr>
            <p:ph type="ftr" sz="quarter" idx="12"/>
          </p:nvPr>
        </p:nvSpPr>
        <p:spPr/>
        <p:txBody>
          <a:bodyPr/>
          <a:lstStyle>
            <a:lvl1pPr>
              <a:defRPr/>
            </a:lvl1pPr>
          </a:lstStyle>
          <a:p>
            <a:pPr>
              <a:defRPr/>
            </a:pPr>
            <a:endParaRPr lang="sl-SI"/>
          </a:p>
        </p:txBody>
      </p:sp>
    </p:spTree>
    <p:extLst>
      <p:ext uri="{BB962C8B-B14F-4D97-AF65-F5344CB8AC3E}">
        <p14:creationId xmlns:p14="http://schemas.microsoft.com/office/powerpoint/2010/main" val="1472599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a:extLst>
              <a:ext uri="{FF2B5EF4-FFF2-40B4-BE49-F238E27FC236}">
                <a16:creationId xmlns:a16="http://schemas.microsoft.com/office/drawing/2014/main" id="{00FCE026-8D03-4918-8EEC-2B88A322434E}"/>
              </a:ext>
            </a:extLst>
          </p:cNvPr>
          <p:cNvSpPr>
            <a:spLocks noGrp="1"/>
          </p:cNvSpPr>
          <p:nvPr>
            <p:ph type="dt" sz="half" idx="10"/>
          </p:nvPr>
        </p:nvSpPr>
        <p:spPr/>
        <p:txBody>
          <a:bodyPr/>
          <a:lstStyle>
            <a:lvl1pPr>
              <a:defRPr/>
            </a:lvl1pPr>
          </a:lstStyle>
          <a:p>
            <a:pPr>
              <a:defRPr/>
            </a:pPr>
            <a:fld id="{C9A2D18B-0AE0-4DBD-BA83-63B89BBE47FB}" type="datetimeFigureOut">
              <a:rPr lang="sl-SI"/>
              <a:pPr>
                <a:defRPr/>
              </a:pPr>
              <a:t>3. 06. 2019</a:t>
            </a:fld>
            <a:endParaRPr lang="sl-SI"/>
          </a:p>
        </p:txBody>
      </p:sp>
      <p:sp>
        <p:nvSpPr>
          <p:cNvPr id="5" name="Slide Number Placeholder 5">
            <a:extLst>
              <a:ext uri="{FF2B5EF4-FFF2-40B4-BE49-F238E27FC236}">
                <a16:creationId xmlns:a16="http://schemas.microsoft.com/office/drawing/2014/main" id="{27D82600-551A-4631-9DC3-4B6EAEB12355}"/>
              </a:ext>
            </a:extLst>
          </p:cNvPr>
          <p:cNvSpPr>
            <a:spLocks noGrp="1"/>
          </p:cNvSpPr>
          <p:nvPr>
            <p:ph type="sldNum" sz="quarter" idx="11"/>
          </p:nvPr>
        </p:nvSpPr>
        <p:spPr/>
        <p:txBody>
          <a:bodyPr/>
          <a:lstStyle>
            <a:lvl1pPr>
              <a:defRPr/>
            </a:lvl1pPr>
          </a:lstStyle>
          <a:p>
            <a:pPr>
              <a:defRPr/>
            </a:pPr>
            <a:fld id="{391FC456-4B7D-4A85-999A-F1A90570BC1F}" type="slidenum">
              <a:rPr lang="sl-SI"/>
              <a:pPr>
                <a:defRPr/>
              </a:pPr>
              <a:t>‹#›</a:t>
            </a:fld>
            <a:endParaRPr lang="sl-SI"/>
          </a:p>
        </p:txBody>
      </p:sp>
      <p:sp>
        <p:nvSpPr>
          <p:cNvPr id="6" name="Footer Placeholder 4">
            <a:extLst>
              <a:ext uri="{FF2B5EF4-FFF2-40B4-BE49-F238E27FC236}">
                <a16:creationId xmlns:a16="http://schemas.microsoft.com/office/drawing/2014/main" id="{1AEA577C-340D-467B-B50E-BF88C6E1A878}"/>
              </a:ext>
            </a:extLst>
          </p:cNvPr>
          <p:cNvSpPr>
            <a:spLocks noGrp="1"/>
          </p:cNvSpPr>
          <p:nvPr>
            <p:ph type="ftr" sz="quarter" idx="12"/>
          </p:nvPr>
        </p:nvSpPr>
        <p:spPr/>
        <p:txBody>
          <a:bodyPr/>
          <a:lstStyle>
            <a:lvl1pPr>
              <a:defRPr/>
            </a:lvl1pPr>
          </a:lstStyle>
          <a:p>
            <a:pPr>
              <a:defRPr/>
            </a:pPr>
            <a:endParaRPr lang="sl-SI"/>
          </a:p>
        </p:txBody>
      </p:sp>
    </p:spTree>
    <p:extLst>
      <p:ext uri="{BB962C8B-B14F-4D97-AF65-F5344CB8AC3E}">
        <p14:creationId xmlns:p14="http://schemas.microsoft.com/office/powerpoint/2010/main" val="4081289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sl-SI"/>
              <a:t>Uredite slog naslova matrice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a:extLst>
              <a:ext uri="{FF2B5EF4-FFF2-40B4-BE49-F238E27FC236}">
                <a16:creationId xmlns:a16="http://schemas.microsoft.com/office/drawing/2014/main" id="{EB77116A-9B73-46C9-99A8-DA9202D25FF3}"/>
              </a:ext>
            </a:extLst>
          </p:cNvPr>
          <p:cNvSpPr>
            <a:spLocks noGrp="1"/>
          </p:cNvSpPr>
          <p:nvPr>
            <p:ph type="dt" sz="half" idx="10"/>
          </p:nvPr>
        </p:nvSpPr>
        <p:spPr/>
        <p:txBody>
          <a:bodyPr/>
          <a:lstStyle>
            <a:lvl1pPr>
              <a:defRPr/>
            </a:lvl1pPr>
          </a:lstStyle>
          <a:p>
            <a:pPr>
              <a:defRPr/>
            </a:pPr>
            <a:fld id="{250A9ABC-C78D-45AB-B77B-47B2CE353B02}" type="datetimeFigureOut">
              <a:rPr lang="sl-SI"/>
              <a:pPr>
                <a:defRPr/>
              </a:pPr>
              <a:t>3. 06. 2019</a:t>
            </a:fld>
            <a:endParaRPr lang="sl-SI"/>
          </a:p>
        </p:txBody>
      </p:sp>
      <p:sp>
        <p:nvSpPr>
          <p:cNvPr id="5" name="Slide Number Placeholder 5">
            <a:extLst>
              <a:ext uri="{FF2B5EF4-FFF2-40B4-BE49-F238E27FC236}">
                <a16:creationId xmlns:a16="http://schemas.microsoft.com/office/drawing/2014/main" id="{3CA0D694-8B1E-451C-BB83-DA16B697055F}"/>
              </a:ext>
            </a:extLst>
          </p:cNvPr>
          <p:cNvSpPr>
            <a:spLocks noGrp="1"/>
          </p:cNvSpPr>
          <p:nvPr>
            <p:ph type="sldNum" sz="quarter" idx="11"/>
          </p:nvPr>
        </p:nvSpPr>
        <p:spPr/>
        <p:txBody>
          <a:bodyPr/>
          <a:lstStyle>
            <a:lvl1pPr>
              <a:defRPr/>
            </a:lvl1pPr>
          </a:lstStyle>
          <a:p>
            <a:pPr>
              <a:defRPr/>
            </a:pPr>
            <a:fld id="{B1B873A3-3225-48A1-B3D7-3F262E7BBE9F}" type="slidenum">
              <a:rPr lang="sl-SI"/>
              <a:pPr>
                <a:defRPr/>
              </a:pPr>
              <a:t>‹#›</a:t>
            </a:fld>
            <a:endParaRPr lang="sl-SI"/>
          </a:p>
        </p:txBody>
      </p:sp>
      <p:sp>
        <p:nvSpPr>
          <p:cNvPr id="6" name="Footer Placeholder 4">
            <a:extLst>
              <a:ext uri="{FF2B5EF4-FFF2-40B4-BE49-F238E27FC236}">
                <a16:creationId xmlns:a16="http://schemas.microsoft.com/office/drawing/2014/main" id="{D062014E-F5DE-4688-A83D-9851A6DD75D9}"/>
              </a:ext>
            </a:extLst>
          </p:cNvPr>
          <p:cNvSpPr>
            <a:spLocks noGrp="1"/>
          </p:cNvSpPr>
          <p:nvPr>
            <p:ph type="ftr" sz="quarter" idx="12"/>
          </p:nvPr>
        </p:nvSpPr>
        <p:spPr/>
        <p:txBody>
          <a:bodyPr/>
          <a:lstStyle>
            <a:lvl1pPr>
              <a:defRPr/>
            </a:lvl1pPr>
          </a:lstStyle>
          <a:p>
            <a:pPr>
              <a:defRPr/>
            </a:pPr>
            <a:endParaRPr lang="sl-SI"/>
          </a:p>
        </p:txBody>
      </p:sp>
    </p:spTree>
    <p:extLst>
      <p:ext uri="{BB962C8B-B14F-4D97-AF65-F5344CB8AC3E}">
        <p14:creationId xmlns:p14="http://schemas.microsoft.com/office/powerpoint/2010/main" val="440618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9" name="Title 8"/>
          <p:cNvSpPr>
            <a:spLocks noGrp="1"/>
          </p:cNvSpPr>
          <p:nvPr>
            <p:ph type="title"/>
          </p:nvPr>
        </p:nvSpPr>
        <p:spPr>
          <a:xfrm>
            <a:off x="914400" y="1544715"/>
            <a:ext cx="7315200" cy="1154097"/>
          </a:xfrm>
        </p:spPr>
        <p:txBody>
          <a:bodyPr/>
          <a:lstStyle/>
          <a:p>
            <a:r>
              <a:rPr lang="sl-SI"/>
              <a:t>Uredite slog naslova matrice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Date Placeholder 3">
            <a:extLst>
              <a:ext uri="{FF2B5EF4-FFF2-40B4-BE49-F238E27FC236}">
                <a16:creationId xmlns:a16="http://schemas.microsoft.com/office/drawing/2014/main" id="{A68DFCC3-627E-46D5-81DD-9CA5511A9DD7}"/>
              </a:ext>
            </a:extLst>
          </p:cNvPr>
          <p:cNvSpPr>
            <a:spLocks noGrp="1"/>
          </p:cNvSpPr>
          <p:nvPr>
            <p:ph type="dt" sz="half" idx="15"/>
          </p:nvPr>
        </p:nvSpPr>
        <p:spPr/>
        <p:txBody>
          <a:bodyPr/>
          <a:lstStyle>
            <a:lvl1pPr>
              <a:defRPr/>
            </a:lvl1pPr>
          </a:lstStyle>
          <a:p>
            <a:pPr>
              <a:defRPr/>
            </a:pPr>
            <a:fld id="{DF7322E9-080E-4927-9AAC-BF2741006E39}" type="datetimeFigureOut">
              <a:rPr lang="sl-SI"/>
              <a:pPr>
                <a:defRPr/>
              </a:pPr>
              <a:t>3. 06. 2019</a:t>
            </a:fld>
            <a:endParaRPr lang="sl-SI"/>
          </a:p>
        </p:txBody>
      </p:sp>
      <p:sp>
        <p:nvSpPr>
          <p:cNvPr id="6" name="Slide Number Placeholder 5">
            <a:extLst>
              <a:ext uri="{FF2B5EF4-FFF2-40B4-BE49-F238E27FC236}">
                <a16:creationId xmlns:a16="http://schemas.microsoft.com/office/drawing/2014/main" id="{54671408-D1CF-4FA4-8F23-C2648E438DC1}"/>
              </a:ext>
            </a:extLst>
          </p:cNvPr>
          <p:cNvSpPr>
            <a:spLocks noGrp="1"/>
          </p:cNvSpPr>
          <p:nvPr>
            <p:ph type="sldNum" sz="quarter" idx="16"/>
          </p:nvPr>
        </p:nvSpPr>
        <p:spPr/>
        <p:txBody>
          <a:bodyPr/>
          <a:lstStyle>
            <a:lvl1pPr>
              <a:defRPr/>
            </a:lvl1pPr>
          </a:lstStyle>
          <a:p>
            <a:pPr>
              <a:defRPr/>
            </a:pPr>
            <a:fld id="{5AEFE316-E6AF-4E8C-BD07-F127E7BD99AA}" type="slidenum">
              <a:rPr lang="sl-SI"/>
              <a:pPr>
                <a:defRPr/>
              </a:pPr>
              <a:t>‹#›</a:t>
            </a:fld>
            <a:endParaRPr lang="sl-SI"/>
          </a:p>
        </p:txBody>
      </p:sp>
      <p:sp>
        <p:nvSpPr>
          <p:cNvPr id="7" name="Footer Placeholder 4">
            <a:extLst>
              <a:ext uri="{FF2B5EF4-FFF2-40B4-BE49-F238E27FC236}">
                <a16:creationId xmlns:a16="http://schemas.microsoft.com/office/drawing/2014/main" id="{842864AE-16FF-4607-BE6D-6827521FAA9B}"/>
              </a:ext>
            </a:extLst>
          </p:cNvPr>
          <p:cNvSpPr>
            <a:spLocks noGrp="1"/>
          </p:cNvSpPr>
          <p:nvPr>
            <p:ph type="ftr" sz="quarter" idx="17"/>
          </p:nvPr>
        </p:nvSpPr>
        <p:spPr/>
        <p:txBody>
          <a:bodyPr/>
          <a:lstStyle>
            <a:lvl1pPr>
              <a:defRPr/>
            </a:lvl1pPr>
          </a:lstStyle>
          <a:p>
            <a:pPr>
              <a:defRPr/>
            </a:pPr>
            <a:endParaRPr lang="sl-SI"/>
          </a:p>
        </p:txBody>
      </p:sp>
    </p:spTree>
    <p:extLst>
      <p:ext uri="{BB962C8B-B14F-4D97-AF65-F5344CB8AC3E}">
        <p14:creationId xmlns:p14="http://schemas.microsoft.com/office/powerpoint/2010/main" val="4139377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0" name="Title 9"/>
          <p:cNvSpPr>
            <a:spLocks noGrp="1"/>
          </p:cNvSpPr>
          <p:nvPr>
            <p:ph type="title"/>
          </p:nvPr>
        </p:nvSpPr>
        <p:spPr>
          <a:xfrm>
            <a:off x="914400" y="1544715"/>
            <a:ext cx="7315200" cy="1154097"/>
          </a:xfrm>
        </p:spPr>
        <p:txBody>
          <a:bodyPr/>
          <a:lstStyle/>
          <a:p>
            <a:r>
              <a:rPr lang="sl-SI"/>
              <a:t>Uredite slog naslova matrice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3">
            <a:extLst>
              <a:ext uri="{FF2B5EF4-FFF2-40B4-BE49-F238E27FC236}">
                <a16:creationId xmlns:a16="http://schemas.microsoft.com/office/drawing/2014/main" id="{910E68F3-48F9-43DB-A061-A0F2B65E9287}"/>
              </a:ext>
            </a:extLst>
          </p:cNvPr>
          <p:cNvSpPr>
            <a:spLocks noGrp="1"/>
          </p:cNvSpPr>
          <p:nvPr>
            <p:ph type="dt" sz="half" idx="15"/>
          </p:nvPr>
        </p:nvSpPr>
        <p:spPr/>
        <p:txBody>
          <a:bodyPr/>
          <a:lstStyle>
            <a:lvl1pPr>
              <a:defRPr/>
            </a:lvl1pPr>
          </a:lstStyle>
          <a:p>
            <a:pPr>
              <a:defRPr/>
            </a:pPr>
            <a:fld id="{F06ACF9D-6045-41B9-B4BC-5A3771B15E1D}" type="datetimeFigureOut">
              <a:rPr lang="sl-SI"/>
              <a:pPr>
                <a:defRPr/>
              </a:pPr>
              <a:t>3. 06. 2019</a:t>
            </a:fld>
            <a:endParaRPr lang="sl-SI"/>
          </a:p>
        </p:txBody>
      </p:sp>
      <p:sp>
        <p:nvSpPr>
          <p:cNvPr id="8" name="Slide Number Placeholder 5">
            <a:extLst>
              <a:ext uri="{FF2B5EF4-FFF2-40B4-BE49-F238E27FC236}">
                <a16:creationId xmlns:a16="http://schemas.microsoft.com/office/drawing/2014/main" id="{6849BE85-1A6B-4E15-9F1D-7F30AB932007}"/>
              </a:ext>
            </a:extLst>
          </p:cNvPr>
          <p:cNvSpPr>
            <a:spLocks noGrp="1"/>
          </p:cNvSpPr>
          <p:nvPr>
            <p:ph type="sldNum" sz="quarter" idx="16"/>
          </p:nvPr>
        </p:nvSpPr>
        <p:spPr/>
        <p:txBody>
          <a:bodyPr/>
          <a:lstStyle>
            <a:lvl1pPr>
              <a:defRPr/>
            </a:lvl1pPr>
          </a:lstStyle>
          <a:p>
            <a:pPr>
              <a:defRPr/>
            </a:pPr>
            <a:fld id="{EA366FDC-4B40-4BB8-ABC1-4523D8FBE34A}" type="slidenum">
              <a:rPr lang="sl-SI"/>
              <a:pPr>
                <a:defRPr/>
              </a:pPr>
              <a:t>‹#›</a:t>
            </a:fld>
            <a:endParaRPr lang="sl-SI"/>
          </a:p>
        </p:txBody>
      </p:sp>
      <p:sp>
        <p:nvSpPr>
          <p:cNvPr id="9" name="Footer Placeholder 4">
            <a:extLst>
              <a:ext uri="{FF2B5EF4-FFF2-40B4-BE49-F238E27FC236}">
                <a16:creationId xmlns:a16="http://schemas.microsoft.com/office/drawing/2014/main" id="{C5C71020-AA86-4879-A464-62B1EEC58D34}"/>
              </a:ext>
            </a:extLst>
          </p:cNvPr>
          <p:cNvSpPr>
            <a:spLocks noGrp="1"/>
          </p:cNvSpPr>
          <p:nvPr>
            <p:ph type="ftr" sz="quarter" idx="17"/>
          </p:nvPr>
        </p:nvSpPr>
        <p:spPr/>
        <p:txBody>
          <a:bodyPr/>
          <a:lstStyle>
            <a:lvl1pPr>
              <a:defRPr/>
            </a:lvl1pPr>
          </a:lstStyle>
          <a:p>
            <a:pPr>
              <a:defRPr/>
            </a:pPr>
            <a:endParaRPr lang="sl-SI"/>
          </a:p>
        </p:txBody>
      </p:sp>
    </p:spTree>
    <p:extLst>
      <p:ext uri="{BB962C8B-B14F-4D97-AF65-F5344CB8AC3E}">
        <p14:creationId xmlns:p14="http://schemas.microsoft.com/office/powerpoint/2010/main" val="2085793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Date Placeholder 3">
            <a:extLst>
              <a:ext uri="{FF2B5EF4-FFF2-40B4-BE49-F238E27FC236}">
                <a16:creationId xmlns:a16="http://schemas.microsoft.com/office/drawing/2014/main" id="{BFB0F207-86EB-4CEE-8CD4-9F5E72F815C2}"/>
              </a:ext>
            </a:extLst>
          </p:cNvPr>
          <p:cNvSpPr>
            <a:spLocks noGrp="1"/>
          </p:cNvSpPr>
          <p:nvPr>
            <p:ph type="dt" sz="half" idx="10"/>
          </p:nvPr>
        </p:nvSpPr>
        <p:spPr/>
        <p:txBody>
          <a:bodyPr/>
          <a:lstStyle>
            <a:lvl1pPr>
              <a:defRPr/>
            </a:lvl1pPr>
          </a:lstStyle>
          <a:p>
            <a:pPr>
              <a:defRPr/>
            </a:pPr>
            <a:fld id="{DDB01432-7BA3-43FA-B6F9-BFDFB7E27AFD}" type="datetimeFigureOut">
              <a:rPr lang="sl-SI"/>
              <a:pPr>
                <a:defRPr/>
              </a:pPr>
              <a:t>3. 06. 2019</a:t>
            </a:fld>
            <a:endParaRPr lang="sl-SI"/>
          </a:p>
        </p:txBody>
      </p:sp>
      <p:sp>
        <p:nvSpPr>
          <p:cNvPr id="4" name="Slide Number Placeholder 5">
            <a:extLst>
              <a:ext uri="{FF2B5EF4-FFF2-40B4-BE49-F238E27FC236}">
                <a16:creationId xmlns:a16="http://schemas.microsoft.com/office/drawing/2014/main" id="{1E44B47D-2157-4EA5-BF3A-9D9BFFD02CA7}"/>
              </a:ext>
            </a:extLst>
          </p:cNvPr>
          <p:cNvSpPr>
            <a:spLocks noGrp="1"/>
          </p:cNvSpPr>
          <p:nvPr>
            <p:ph type="sldNum" sz="quarter" idx="11"/>
          </p:nvPr>
        </p:nvSpPr>
        <p:spPr/>
        <p:txBody>
          <a:bodyPr/>
          <a:lstStyle>
            <a:lvl1pPr>
              <a:defRPr/>
            </a:lvl1pPr>
          </a:lstStyle>
          <a:p>
            <a:pPr>
              <a:defRPr/>
            </a:pPr>
            <a:fld id="{5509C0A9-3F7D-4CA6-95F5-30414452F848}" type="slidenum">
              <a:rPr lang="sl-SI"/>
              <a:pPr>
                <a:defRPr/>
              </a:pPr>
              <a:t>‹#›</a:t>
            </a:fld>
            <a:endParaRPr lang="sl-SI"/>
          </a:p>
        </p:txBody>
      </p:sp>
      <p:sp>
        <p:nvSpPr>
          <p:cNvPr id="5" name="Footer Placeholder 4">
            <a:extLst>
              <a:ext uri="{FF2B5EF4-FFF2-40B4-BE49-F238E27FC236}">
                <a16:creationId xmlns:a16="http://schemas.microsoft.com/office/drawing/2014/main" id="{4659900D-BC2E-4AF9-93F8-95098E7674A4}"/>
              </a:ext>
            </a:extLst>
          </p:cNvPr>
          <p:cNvSpPr>
            <a:spLocks noGrp="1"/>
          </p:cNvSpPr>
          <p:nvPr>
            <p:ph type="ftr" sz="quarter" idx="12"/>
          </p:nvPr>
        </p:nvSpPr>
        <p:spPr/>
        <p:txBody>
          <a:bodyPr/>
          <a:lstStyle>
            <a:lvl1pPr>
              <a:defRPr/>
            </a:lvl1pPr>
          </a:lstStyle>
          <a:p>
            <a:pPr>
              <a:defRPr/>
            </a:pPr>
            <a:endParaRPr lang="sl-SI"/>
          </a:p>
        </p:txBody>
      </p:sp>
    </p:spTree>
    <p:extLst>
      <p:ext uri="{BB962C8B-B14F-4D97-AF65-F5344CB8AC3E}">
        <p14:creationId xmlns:p14="http://schemas.microsoft.com/office/powerpoint/2010/main" val="4084630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3496FAB-B19D-4A05-965F-7894E4F762A9}"/>
              </a:ext>
            </a:extLst>
          </p:cNvPr>
          <p:cNvSpPr>
            <a:spLocks noGrp="1"/>
          </p:cNvSpPr>
          <p:nvPr>
            <p:ph type="dt" sz="half" idx="10"/>
          </p:nvPr>
        </p:nvSpPr>
        <p:spPr/>
        <p:txBody>
          <a:bodyPr/>
          <a:lstStyle>
            <a:lvl1pPr>
              <a:defRPr/>
            </a:lvl1pPr>
          </a:lstStyle>
          <a:p>
            <a:pPr>
              <a:defRPr/>
            </a:pPr>
            <a:fld id="{F7C45330-1A7B-4914-9A63-C09BCB0BB316}" type="datetimeFigureOut">
              <a:rPr lang="sl-SI"/>
              <a:pPr>
                <a:defRPr/>
              </a:pPr>
              <a:t>3. 06. 2019</a:t>
            </a:fld>
            <a:endParaRPr lang="sl-SI"/>
          </a:p>
        </p:txBody>
      </p:sp>
      <p:sp>
        <p:nvSpPr>
          <p:cNvPr id="3" name="Slide Number Placeholder 5">
            <a:extLst>
              <a:ext uri="{FF2B5EF4-FFF2-40B4-BE49-F238E27FC236}">
                <a16:creationId xmlns:a16="http://schemas.microsoft.com/office/drawing/2014/main" id="{02B09338-D00A-4B87-83D8-E83C078D0C0D}"/>
              </a:ext>
            </a:extLst>
          </p:cNvPr>
          <p:cNvSpPr>
            <a:spLocks noGrp="1"/>
          </p:cNvSpPr>
          <p:nvPr>
            <p:ph type="sldNum" sz="quarter" idx="11"/>
          </p:nvPr>
        </p:nvSpPr>
        <p:spPr/>
        <p:txBody>
          <a:bodyPr/>
          <a:lstStyle>
            <a:lvl1pPr>
              <a:defRPr/>
            </a:lvl1pPr>
          </a:lstStyle>
          <a:p>
            <a:pPr>
              <a:defRPr/>
            </a:pPr>
            <a:fld id="{25AD1511-5031-40EE-B247-185514D795B3}" type="slidenum">
              <a:rPr lang="sl-SI"/>
              <a:pPr>
                <a:defRPr/>
              </a:pPr>
              <a:t>‹#›</a:t>
            </a:fld>
            <a:endParaRPr lang="sl-SI"/>
          </a:p>
        </p:txBody>
      </p:sp>
      <p:sp>
        <p:nvSpPr>
          <p:cNvPr id="4" name="Footer Placeholder 4">
            <a:extLst>
              <a:ext uri="{FF2B5EF4-FFF2-40B4-BE49-F238E27FC236}">
                <a16:creationId xmlns:a16="http://schemas.microsoft.com/office/drawing/2014/main" id="{102D0808-EEFF-4868-A1BD-568879FF9325}"/>
              </a:ext>
            </a:extLst>
          </p:cNvPr>
          <p:cNvSpPr>
            <a:spLocks noGrp="1"/>
          </p:cNvSpPr>
          <p:nvPr>
            <p:ph type="ftr" sz="quarter" idx="12"/>
          </p:nvPr>
        </p:nvSpPr>
        <p:spPr/>
        <p:txBody>
          <a:bodyPr/>
          <a:lstStyle>
            <a:lvl1pPr>
              <a:defRPr/>
            </a:lvl1pPr>
          </a:lstStyle>
          <a:p>
            <a:pPr>
              <a:defRPr/>
            </a:pPr>
            <a:endParaRPr lang="sl-SI"/>
          </a:p>
        </p:txBody>
      </p:sp>
    </p:spTree>
    <p:extLst>
      <p:ext uri="{BB962C8B-B14F-4D97-AF65-F5344CB8AC3E}">
        <p14:creationId xmlns:p14="http://schemas.microsoft.com/office/powerpoint/2010/main" val="3848941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ormAutofit/>
          </a:bodyPr>
          <a:lstStyle>
            <a:lvl1pPr algn="l">
              <a:defRPr sz="2800" b="0"/>
            </a:lvl1pPr>
          </a:lstStyle>
          <a:p>
            <a:r>
              <a:rPr lang="sl-SI"/>
              <a:t>Uredite slog naslova matrice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3">
            <a:extLst>
              <a:ext uri="{FF2B5EF4-FFF2-40B4-BE49-F238E27FC236}">
                <a16:creationId xmlns:a16="http://schemas.microsoft.com/office/drawing/2014/main" id="{F307B910-09A0-428D-873A-9522CDF510A3}"/>
              </a:ext>
            </a:extLst>
          </p:cNvPr>
          <p:cNvSpPr>
            <a:spLocks noGrp="1"/>
          </p:cNvSpPr>
          <p:nvPr>
            <p:ph type="dt" sz="half" idx="10"/>
          </p:nvPr>
        </p:nvSpPr>
        <p:spPr/>
        <p:txBody>
          <a:bodyPr/>
          <a:lstStyle>
            <a:lvl1pPr>
              <a:defRPr/>
            </a:lvl1pPr>
          </a:lstStyle>
          <a:p>
            <a:pPr>
              <a:defRPr/>
            </a:pPr>
            <a:fld id="{930844F8-B320-423A-8745-B048C101A0A0}" type="datetimeFigureOut">
              <a:rPr lang="sl-SI"/>
              <a:pPr>
                <a:defRPr/>
              </a:pPr>
              <a:t>3. 06. 2019</a:t>
            </a:fld>
            <a:endParaRPr lang="sl-SI"/>
          </a:p>
        </p:txBody>
      </p:sp>
      <p:sp>
        <p:nvSpPr>
          <p:cNvPr id="6" name="Slide Number Placeholder 5">
            <a:extLst>
              <a:ext uri="{FF2B5EF4-FFF2-40B4-BE49-F238E27FC236}">
                <a16:creationId xmlns:a16="http://schemas.microsoft.com/office/drawing/2014/main" id="{B9334843-47F8-4853-8CD2-8B9FE2AFB58B}"/>
              </a:ext>
            </a:extLst>
          </p:cNvPr>
          <p:cNvSpPr>
            <a:spLocks noGrp="1"/>
          </p:cNvSpPr>
          <p:nvPr>
            <p:ph type="sldNum" sz="quarter" idx="11"/>
          </p:nvPr>
        </p:nvSpPr>
        <p:spPr/>
        <p:txBody>
          <a:bodyPr/>
          <a:lstStyle>
            <a:lvl1pPr>
              <a:defRPr/>
            </a:lvl1pPr>
          </a:lstStyle>
          <a:p>
            <a:pPr>
              <a:defRPr/>
            </a:pPr>
            <a:fld id="{71FD8F51-E8B2-4E2E-BE92-88A4FEC390A9}" type="slidenum">
              <a:rPr lang="sl-SI"/>
              <a:pPr>
                <a:defRPr/>
              </a:pPr>
              <a:t>‹#›</a:t>
            </a:fld>
            <a:endParaRPr lang="sl-SI"/>
          </a:p>
        </p:txBody>
      </p:sp>
      <p:sp>
        <p:nvSpPr>
          <p:cNvPr id="7" name="Footer Placeholder 4">
            <a:extLst>
              <a:ext uri="{FF2B5EF4-FFF2-40B4-BE49-F238E27FC236}">
                <a16:creationId xmlns:a16="http://schemas.microsoft.com/office/drawing/2014/main" id="{E7A5AE2B-FDC3-4CB3-91A0-39999D71FD09}"/>
              </a:ext>
            </a:extLst>
          </p:cNvPr>
          <p:cNvSpPr>
            <a:spLocks noGrp="1"/>
          </p:cNvSpPr>
          <p:nvPr>
            <p:ph type="ftr" sz="quarter" idx="12"/>
          </p:nvPr>
        </p:nvSpPr>
        <p:spPr/>
        <p:txBody>
          <a:bodyPr/>
          <a:lstStyle>
            <a:lvl1pPr>
              <a:defRPr/>
            </a:lvl1pPr>
          </a:lstStyle>
          <a:p>
            <a:pPr>
              <a:defRPr/>
            </a:pPr>
            <a:endParaRPr lang="sl-SI"/>
          </a:p>
        </p:txBody>
      </p:sp>
    </p:spTree>
    <p:extLst>
      <p:ext uri="{BB962C8B-B14F-4D97-AF65-F5344CB8AC3E}">
        <p14:creationId xmlns:p14="http://schemas.microsoft.com/office/powerpoint/2010/main" val="3049442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ormAutofit/>
          </a:bodyPr>
          <a:lstStyle>
            <a:lvl1pPr algn="l">
              <a:defRPr sz="2800" b="0"/>
            </a:lvl1pPr>
          </a:lstStyle>
          <a:p>
            <a:r>
              <a:rPr lang="sl-SI"/>
              <a:t>Uredite slog naslova matrice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l-SI" noProof="0"/>
              <a:t>Kliknite ikono, če želite dodati sliko</a:t>
            </a:r>
            <a:endParaRPr lang="en-US" noProof="0"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3">
            <a:extLst>
              <a:ext uri="{FF2B5EF4-FFF2-40B4-BE49-F238E27FC236}">
                <a16:creationId xmlns:a16="http://schemas.microsoft.com/office/drawing/2014/main" id="{24F65AED-7ADC-4298-B4E8-A357228B0269}"/>
              </a:ext>
            </a:extLst>
          </p:cNvPr>
          <p:cNvSpPr>
            <a:spLocks noGrp="1"/>
          </p:cNvSpPr>
          <p:nvPr>
            <p:ph type="dt" sz="half" idx="10"/>
          </p:nvPr>
        </p:nvSpPr>
        <p:spPr/>
        <p:txBody>
          <a:bodyPr/>
          <a:lstStyle>
            <a:lvl1pPr>
              <a:defRPr/>
            </a:lvl1pPr>
          </a:lstStyle>
          <a:p>
            <a:pPr>
              <a:defRPr/>
            </a:pPr>
            <a:fld id="{C39887B2-8014-45B5-BF82-5F81CE950CBA}" type="datetimeFigureOut">
              <a:rPr lang="sl-SI"/>
              <a:pPr>
                <a:defRPr/>
              </a:pPr>
              <a:t>3. 06. 2019</a:t>
            </a:fld>
            <a:endParaRPr lang="sl-SI"/>
          </a:p>
        </p:txBody>
      </p:sp>
      <p:sp>
        <p:nvSpPr>
          <p:cNvPr id="6" name="Slide Number Placeholder 5">
            <a:extLst>
              <a:ext uri="{FF2B5EF4-FFF2-40B4-BE49-F238E27FC236}">
                <a16:creationId xmlns:a16="http://schemas.microsoft.com/office/drawing/2014/main" id="{EA851068-6551-4032-829F-63746419F7AB}"/>
              </a:ext>
            </a:extLst>
          </p:cNvPr>
          <p:cNvSpPr>
            <a:spLocks noGrp="1"/>
          </p:cNvSpPr>
          <p:nvPr>
            <p:ph type="sldNum" sz="quarter" idx="11"/>
          </p:nvPr>
        </p:nvSpPr>
        <p:spPr/>
        <p:txBody>
          <a:bodyPr/>
          <a:lstStyle>
            <a:lvl1pPr>
              <a:defRPr/>
            </a:lvl1pPr>
          </a:lstStyle>
          <a:p>
            <a:pPr>
              <a:defRPr/>
            </a:pPr>
            <a:fld id="{9F2EEF7D-AEC9-4A01-B87A-2A393F6F08E6}" type="slidenum">
              <a:rPr lang="sl-SI"/>
              <a:pPr>
                <a:defRPr/>
              </a:pPr>
              <a:t>‹#›</a:t>
            </a:fld>
            <a:endParaRPr lang="sl-SI"/>
          </a:p>
        </p:txBody>
      </p:sp>
      <p:sp>
        <p:nvSpPr>
          <p:cNvPr id="7" name="Footer Placeholder 4">
            <a:extLst>
              <a:ext uri="{FF2B5EF4-FFF2-40B4-BE49-F238E27FC236}">
                <a16:creationId xmlns:a16="http://schemas.microsoft.com/office/drawing/2014/main" id="{117817B9-7D02-4380-9E8A-934AAE025E59}"/>
              </a:ext>
            </a:extLst>
          </p:cNvPr>
          <p:cNvSpPr>
            <a:spLocks noGrp="1"/>
          </p:cNvSpPr>
          <p:nvPr>
            <p:ph type="ftr" sz="quarter" idx="12"/>
          </p:nvPr>
        </p:nvSpPr>
        <p:spPr/>
        <p:txBody>
          <a:bodyPr/>
          <a:lstStyle>
            <a:lvl1pPr>
              <a:defRPr/>
            </a:lvl1pPr>
          </a:lstStyle>
          <a:p>
            <a:pPr>
              <a:defRPr/>
            </a:pPr>
            <a:endParaRPr lang="sl-SI"/>
          </a:p>
        </p:txBody>
      </p:sp>
    </p:spTree>
    <p:extLst>
      <p:ext uri="{BB962C8B-B14F-4D97-AF65-F5344CB8AC3E}">
        <p14:creationId xmlns:p14="http://schemas.microsoft.com/office/powerpoint/2010/main" val="149164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232B32"/>
            </a:gs>
            <a:gs pos="64999">
              <a:srgbClr val="273037"/>
            </a:gs>
            <a:gs pos="100000">
              <a:srgbClr val="606B76"/>
            </a:gs>
          </a:gsLst>
          <a:lin ang="540000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22D098-A1B5-455E-AFC2-1845ED7F6FDE}"/>
              </a:ext>
            </a:extLst>
          </p:cNvPr>
          <p:cNvSpPr/>
          <p:nvPr/>
        </p:nvSpPr>
        <p:spPr>
          <a:xfrm>
            <a:off x="8435975" y="573088"/>
            <a:ext cx="85725"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53609635-4D69-4199-BBA3-E8CCDB65FE75}"/>
              </a:ext>
            </a:extLst>
          </p:cNvPr>
          <p:cNvSpPr/>
          <p:nvPr/>
        </p:nvSpPr>
        <p:spPr>
          <a:xfrm>
            <a:off x="8569325" y="573088"/>
            <a:ext cx="576263"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8" name="Title Placeholder 1">
            <a:extLst>
              <a:ext uri="{FF2B5EF4-FFF2-40B4-BE49-F238E27FC236}">
                <a16:creationId xmlns:a16="http://schemas.microsoft.com/office/drawing/2014/main" id="{C90362CC-4047-478B-B1F2-18854DB9A390}"/>
              </a:ext>
            </a:extLst>
          </p:cNvPr>
          <p:cNvSpPr>
            <a:spLocks noGrp="1"/>
          </p:cNvSpPr>
          <p:nvPr>
            <p:ph type="title"/>
          </p:nvPr>
        </p:nvSpPr>
        <p:spPr bwMode="auto">
          <a:xfrm>
            <a:off x="914400" y="1544638"/>
            <a:ext cx="73152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sl-SI" altLang="sl-SI"/>
              <a:t>Uredite slog naslova matrice</a:t>
            </a:r>
            <a:endParaRPr lang="en-US" altLang="sl-SI"/>
          </a:p>
        </p:txBody>
      </p:sp>
      <p:sp>
        <p:nvSpPr>
          <p:cNvPr id="1029" name="Text Placeholder 2">
            <a:extLst>
              <a:ext uri="{FF2B5EF4-FFF2-40B4-BE49-F238E27FC236}">
                <a16:creationId xmlns:a16="http://schemas.microsoft.com/office/drawing/2014/main" id="{9E80FD18-C007-4534-9A5F-09AA6927BC4C}"/>
              </a:ext>
            </a:extLst>
          </p:cNvPr>
          <p:cNvSpPr>
            <a:spLocks noGrp="1"/>
          </p:cNvSpPr>
          <p:nvPr>
            <p:ph type="body" idx="1"/>
          </p:nvPr>
        </p:nvSpPr>
        <p:spPr bwMode="auto">
          <a:xfrm>
            <a:off x="914400" y="2770188"/>
            <a:ext cx="731520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4" name="Date Placeholder 3">
            <a:extLst>
              <a:ext uri="{FF2B5EF4-FFF2-40B4-BE49-F238E27FC236}">
                <a16:creationId xmlns:a16="http://schemas.microsoft.com/office/drawing/2014/main" id="{ABC72D06-0591-4D96-A042-E8660C25E420}"/>
              </a:ext>
            </a:extLst>
          </p:cNvPr>
          <p:cNvSpPr>
            <a:spLocks noGrp="1"/>
          </p:cNvSpPr>
          <p:nvPr>
            <p:ph type="dt" sz="half" idx="2"/>
          </p:nvPr>
        </p:nvSpPr>
        <p:spPr>
          <a:xfrm>
            <a:off x="6007100" y="549275"/>
            <a:ext cx="1189038" cy="296863"/>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alpha val="50000"/>
                  </a:schemeClr>
                </a:solidFill>
                <a:latin typeface="+mn-lt"/>
              </a:defRPr>
            </a:lvl1pPr>
          </a:lstStyle>
          <a:p>
            <a:pPr>
              <a:defRPr/>
            </a:pPr>
            <a:fld id="{D73E85C4-2197-4BB5-90E4-8624E6A4269C}" type="datetimeFigureOut">
              <a:rPr lang="sl-SI"/>
              <a:pPr>
                <a:defRPr/>
              </a:pPr>
              <a:t>3. 06. 2019</a:t>
            </a:fld>
            <a:endParaRPr lang="sl-SI"/>
          </a:p>
        </p:txBody>
      </p:sp>
      <p:sp>
        <p:nvSpPr>
          <p:cNvPr id="6" name="Slide Number Placeholder 5">
            <a:extLst>
              <a:ext uri="{FF2B5EF4-FFF2-40B4-BE49-F238E27FC236}">
                <a16:creationId xmlns:a16="http://schemas.microsoft.com/office/drawing/2014/main" id="{BC21F4E3-1D85-4294-BFDD-07D0F30AEE2A}"/>
              </a:ext>
            </a:extLst>
          </p:cNvPr>
          <p:cNvSpPr>
            <a:spLocks noGrp="1"/>
          </p:cNvSpPr>
          <p:nvPr>
            <p:ph type="sldNum" sz="quarter" idx="4"/>
          </p:nvPr>
        </p:nvSpPr>
        <p:spPr>
          <a:xfrm>
            <a:off x="7315200" y="549275"/>
            <a:ext cx="939800" cy="3016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solidFill>
                <a:latin typeface="+mn-lt"/>
              </a:defRPr>
            </a:lvl1pPr>
          </a:lstStyle>
          <a:p>
            <a:pPr>
              <a:defRPr/>
            </a:pPr>
            <a:fld id="{E24CD995-D09C-49EF-A7E3-3A883D34F523}" type="slidenum">
              <a:rPr lang="sl-SI"/>
              <a:pPr>
                <a:defRPr/>
              </a:pPr>
              <a:t>‹#›</a:t>
            </a:fld>
            <a:endParaRPr lang="sl-SI"/>
          </a:p>
        </p:txBody>
      </p:sp>
      <p:sp>
        <p:nvSpPr>
          <p:cNvPr id="5" name="Footer Placeholder 4">
            <a:extLst>
              <a:ext uri="{FF2B5EF4-FFF2-40B4-BE49-F238E27FC236}">
                <a16:creationId xmlns:a16="http://schemas.microsoft.com/office/drawing/2014/main" id="{2789194C-91D5-4DF5-91F6-FE8EF7C376D1}"/>
              </a:ext>
            </a:extLst>
          </p:cNvPr>
          <p:cNvSpPr>
            <a:spLocks noGrp="1"/>
          </p:cNvSpPr>
          <p:nvPr>
            <p:ph type="ftr" sz="quarter" idx="3"/>
          </p:nvPr>
        </p:nvSpPr>
        <p:spPr>
          <a:xfrm>
            <a:off x="6008688" y="855663"/>
            <a:ext cx="2246312" cy="301625"/>
          </a:xfrm>
          <a:prstGeom prst="rect">
            <a:avLst/>
          </a:prstGeom>
        </p:spPr>
        <p:txBody>
          <a:bodyPr vert="horz" lIns="91440" tIns="0" rIns="91440" bIns="45720" rtlCol="0" anchor="t"/>
          <a:lstStyle>
            <a:lvl1pPr algn="l" eaLnBrk="1" fontAlgn="auto" hangingPunct="1">
              <a:spcBef>
                <a:spcPts val="0"/>
              </a:spcBef>
              <a:spcAft>
                <a:spcPts val="0"/>
              </a:spcAft>
              <a:defRPr sz="1000">
                <a:solidFill>
                  <a:schemeClr val="tx1"/>
                </a:solidFill>
                <a:latin typeface="+mn-lt"/>
              </a:defRPr>
            </a:lvl1pPr>
          </a:lstStyle>
          <a:p>
            <a:pPr>
              <a:defRPr/>
            </a:pPr>
            <a:endParaRPr lang="sl-SI"/>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panose="020B0604020202020204" pitchFamily="34" charset="0"/>
        </a:defRPr>
      </a:lvl2pPr>
      <a:lvl3pPr algn="l" rtl="0" fontAlgn="base">
        <a:spcBef>
          <a:spcPct val="0"/>
        </a:spcBef>
        <a:spcAft>
          <a:spcPct val="0"/>
        </a:spcAft>
        <a:defRPr sz="4000">
          <a:solidFill>
            <a:schemeClr val="tx2"/>
          </a:solidFill>
          <a:latin typeface="Arial" panose="020B0604020202020204" pitchFamily="34" charset="0"/>
        </a:defRPr>
      </a:lvl3pPr>
      <a:lvl4pPr algn="l" rtl="0" fontAlgn="base">
        <a:spcBef>
          <a:spcPct val="0"/>
        </a:spcBef>
        <a:spcAft>
          <a:spcPct val="0"/>
        </a:spcAft>
        <a:defRPr sz="4000">
          <a:solidFill>
            <a:schemeClr val="tx2"/>
          </a:solidFill>
          <a:latin typeface="Arial" panose="020B0604020202020204" pitchFamily="34" charset="0"/>
        </a:defRPr>
      </a:lvl4pPr>
      <a:lvl5pPr algn="l" rtl="0" fontAlgn="base">
        <a:spcBef>
          <a:spcPct val="0"/>
        </a:spcBef>
        <a:spcAft>
          <a:spcPct val="0"/>
        </a:spcAft>
        <a:defRPr sz="4000">
          <a:solidFill>
            <a:schemeClr val="tx2"/>
          </a:solidFill>
          <a:latin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fontAlgn="base">
        <a:spcBef>
          <a:spcPct val="20000"/>
        </a:spcBef>
        <a:spcAft>
          <a:spcPct val="0"/>
        </a:spcAft>
        <a:buClr>
          <a:schemeClr val="tx2"/>
        </a:buClr>
        <a:buFont typeface="Wingdings" panose="05000000000000000000" pitchFamily="2" charset="2"/>
        <a:buChar char="§"/>
        <a:defRPr sz="2000" kern="1200">
          <a:solidFill>
            <a:schemeClr val="tx1"/>
          </a:solidFill>
          <a:latin typeface="+mn-lt"/>
          <a:ea typeface="+mn-ea"/>
          <a:cs typeface="+mn-cs"/>
        </a:defRPr>
      </a:lvl1pPr>
      <a:lvl2pPr marL="501650" indent="-182563" algn="l" rtl="0" fontAlgn="base">
        <a:spcBef>
          <a:spcPct val="20000"/>
        </a:spcBef>
        <a:spcAft>
          <a:spcPct val="0"/>
        </a:spcAft>
        <a:buClr>
          <a:schemeClr val="tx2"/>
        </a:buClr>
        <a:buFont typeface="Wingdings" panose="05000000000000000000" pitchFamily="2" charset="2"/>
        <a:buChar char="§"/>
        <a:defRPr kern="1200">
          <a:solidFill>
            <a:schemeClr val="tx1"/>
          </a:solidFill>
          <a:latin typeface="+mn-lt"/>
          <a:ea typeface="+mn-ea"/>
          <a:cs typeface="+mn-cs"/>
        </a:defRPr>
      </a:lvl2pPr>
      <a:lvl3pPr marL="685800" indent="-182563" algn="l" rtl="0" fontAlgn="base">
        <a:spcBef>
          <a:spcPct val="20000"/>
        </a:spcBef>
        <a:spcAft>
          <a:spcPct val="0"/>
        </a:spcAft>
        <a:buClr>
          <a:schemeClr val="tx2"/>
        </a:buClr>
        <a:buFont typeface="Wingdings" panose="05000000000000000000" pitchFamily="2" charset="2"/>
        <a:buChar char="§"/>
        <a:defRPr sz="1600" kern="1200">
          <a:solidFill>
            <a:schemeClr val="tx1"/>
          </a:solidFill>
          <a:latin typeface="+mn-lt"/>
          <a:ea typeface="+mn-ea"/>
          <a:cs typeface="+mn-cs"/>
        </a:defRPr>
      </a:lvl3pPr>
      <a:lvl4pPr marL="914400" indent="-182563" algn="l" rtl="0" fontAlgn="base">
        <a:spcBef>
          <a:spcPct val="20000"/>
        </a:spcBef>
        <a:spcAft>
          <a:spcPct val="0"/>
        </a:spcAft>
        <a:buClr>
          <a:schemeClr val="tx2"/>
        </a:buClr>
        <a:buFont typeface="Wingdings" panose="05000000000000000000" pitchFamily="2" charset="2"/>
        <a:buChar char="§"/>
        <a:defRPr sz="1400" kern="1200">
          <a:solidFill>
            <a:schemeClr val="tx1"/>
          </a:solidFill>
          <a:latin typeface="+mn-lt"/>
          <a:ea typeface="+mn-ea"/>
          <a:cs typeface="+mn-cs"/>
        </a:defRPr>
      </a:lvl4pPr>
      <a:lvl5pPr marL="1143000" indent="-182563" algn="l" rtl="0" fontAlgn="base">
        <a:spcBef>
          <a:spcPct val="20000"/>
        </a:spcBef>
        <a:spcAft>
          <a:spcPct val="0"/>
        </a:spcAft>
        <a:buClr>
          <a:schemeClr val="tx2"/>
        </a:buClr>
        <a:buFont typeface="Wingdings" panose="05000000000000000000" pitchFamily="2"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ursa-doo.si/ecopulse-sistem" TargetMode="External"/><Relationship Id="rId2" Type="http://schemas.openxmlformats.org/officeDocument/2006/relationships/hyperlink" Target="https://sl.wikipedia.org/wiki/Vla&#382;nost" TargetMode="External"/><Relationship Id="rId1" Type="http://schemas.openxmlformats.org/officeDocument/2006/relationships/slideLayout" Target="../slideLayouts/slideLayout2.xml"/><Relationship Id="rId5" Type="http://schemas.openxmlformats.org/officeDocument/2006/relationships/hyperlink" Target="http://www.stop-plesen.si/Odstranjevanje" TargetMode="External"/><Relationship Id="rId4" Type="http://schemas.openxmlformats.org/officeDocument/2006/relationships/hyperlink" Target="http://www.ravago.si/docs/clanek_vlaznost_Calsitherm.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slov 1">
            <a:extLst>
              <a:ext uri="{FF2B5EF4-FFF2-40B4-BE49-F238E27FC236}">
                <a16:creationId xmlns:a16="http://schemas.microsoft.com/office/drawing/2014/main" id="{DFC32C9B-EF99-44CE-8F57-913E106526EE}"/>
              </a:ext>
            </a:extLst>
          </p:cNvPr>
          <p:cNvSpPr>
            <a:spLocks noGrp="1"/>
          </p:cNvSpPr>
          <p:nvPr>
            <p:ph type="ctrTitle"/>
          </p:nvPr>
        </p:nvSpPr>
        <p:spPr>
          <a:xfrm>
            <a:off x="684213" y="981075"/>
            <a:ext cx="7772400" cy="1470025"/>
          </a:xfrm>
        </p:spPr>
        <p:txBody>
          <a:bodyPr/>
          <a:lstStyle/>
          <a:p>
            <a:pPr algn="ctr"/>
            <a:r>
              <a:rPr lang="sl-SI" altLang="sl-SI" sz="6600" b="1"/>
              <a:t>VLAGA</a:t>
            </a:r>
          </a:p>
        </p:txBody>
      </p:sp>
      <p:pic>
        <p:nvPicPr>
          <p:cNvPr id="2052" name="Picture 5">
            <a:extLst>
              <a:ext uri="{FF2B5EF4-FFF2-40B4-BE49-F238E27FC236}">
                <a16:creationId xmlns:a16="http://schemas.microsoft.com/office/drawing/2014/main" id="{8760A81D-498C-46CF-9EA6-5CAFC12A2D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500313"/>
            <a:ext cx="4567237" cy="343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ubtitle 1">
            <a:extLst>
              <a:ext uri="{FF2B5EF4-FFF2-40B4-BE49-F238E27FC236}">
                <a16:creationId xmlns:a16="http://schemas.microsoft.com/office/drawing/2014/main" id="{03227A6C-ADF9-4227-8E49-51AC73F3D2DB}"/>
              </a:ext>
            </a:extLst>
          </p:cNvPr>
          <p:cNvSpPr>
            <a:spLocks noGrp="1"/>
          </p:cNvSpPr>
          <p:nvPr>
            <p:ph type="subTitle" idx="1"/>
          </p:nvPr>
        </p:nvSpPr>
        <p:spPr/>
        <p:txBody>
          <a:bodyPr/>
          <a:lstStyle/>
          <a:p>
            <a:endParaRPr lang="sl-SI"/>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slov 1">
            <a:extLst>
              <a:ext uri="{FF2B5EF4-FFF2-40B4-BE49-F238E27FC236}">
                <a16:creationId xmlns:a16="http://schemas.microsoft.com/office/drawing/2014/main" id="{924D06DE-8844-41C3-91EF-FB7762CF0E5C}"/>
              </a:ext>
            </a:extLst>
          </p:cNvPr>
          <p:cNvSpPr>
            <a:spLocks noGrp="1"/>
          </p:cNvSpPr>
          <p:nvPr>
            <p:ph type="title"/>
          </p:nvPr>
        </p:nvSpPr>
        <p:spPr>
          <a:xfrm>
            <a:off x="-252413" y="692150"/>
            <a:ext cx="7315201" cy="1154113"/>
          </a:xfrm>
        </p:spPr>
        <p:txBody>
          <a:bodyPr/>
          <a:lstStyle/>
          <a:p>
            <a:pPr algn="ctr"/>
            <a:r>
              <a:rPr lang="sl-SI" altLang="sl-SI" b="1"/>
              <a:t>VPLIV VLAGE NA EL. INŠTALACIJE</a:t>
            </a:r>
          </a:p>
        </p:txBody>
      </p:sp>
      <p:sp>
        <p:nvSpPr>
          <p:cNvPr id="3" name="Ograda vsebine 2">
            <a:extLst>
              <a:ext uri="{FF2B5EF4-FFF2-40B4-BE49-F238E27FC236}">
                <a16:creationId xmlns:a16="http://schemas.microsoft.com/office/drawing/2014/main" id="{68442DC6-0189-480C-941E-5D934D4B8FDF}"/>
              </a:ext>
            </a:extLst>
          </p:cNvPr>
          <p:cNvSpPr>
            <a:spLocks noGrp="1"/>
          </p:cNvSpPr>
          <p:nvPr>
            <p:ph idx="1"/>
          </p:nvPr>
        </p:nvSpPr>
        <p:spPr>
          <a:xfrm>
            <a:off x="250825" y="1947863"/>
            <a:ext cx="8713788" cy="3538537"/>
          </a:xfrm>
        </p:spPr>
        <p:txBody>
          <a:bodyPr rtlCol="0">
            <a:normAutofit/>
          </a:bodyPr>
          <a:lstStyle/>
          <a:p>
            <a:pPr indent="-182880" fontAlgn="auto">
              <a:lnSpc>
                <a:spcPct val="150000"/>
              </a:lnSpc>
              <a:spcAft>
                <a:spcPts val="0"/>
              </a:spcAft>
              <a:buFontTx/>
              <a:buChar char="-"/>
              <a:defRPr/>
            </a:pPr>
            <a:r>
              <a:rPr lang="sl-SI" dirty="0"/>
              <a:t>Vpliv vlage je zelo pomemben za pravilno polaganje el. </a:t>
            </a:r>
            <a:r>
              <a:rPr lang="sl-SI" dirty="0" err="1"/>
              <a:t>inšt</a:t>
            </a:r>
            <a:r>
              <a:rPr lang="sl-SI" dirty="0"/>
              <a:t>.</a:t>
            </a:r>
          </a:p>
          <a:p>
            <a:pPr indent="-182880" fontAlgn="auto">
              <a:lnSpc>
                <a:spcPct val="150000"/>
              </a:lnSpc>
              <a:spcAft>
                <a:spcPts val="0"/>
              </a:spcAft>
              <a:buFontTx/>
              <a:buChar char="-"/>
              <a:defRPr/>
            </a:pPr>
            <a:r>
              <a:rPr lang="sl-SI" dirty="0"/>
              <a:t>Med te vlažne prostore spadajo predvsem kletni prostori in kopalnica</a:t>
            </a:r>
          </a:p>
          <a:p>
            <a:pPr indent="-182880" fontAlgn="auto">
              <a:lnSpc>
                <a:spcPct val="150000"/>
              </a:lnSpc>
              <a:spcAft>
                <a:spcPts val="0"/>
              </a:spcAft>
              <a:buFontTx/>
              <a:buChar char="-"/>
              <a:defRPr/>
            </a:pPr>
            <a:r>
              <a:rPr lang="sl-SI" dirty="0"/>
              <a:t>V takšnih prostorih moramo vodnike polagati v </a:t>
            </a:r>
            <a:r>
              <a:rPr lang="sl-SI" dirty="0" err="1"/>
              <a:t>inšt</a:t>
            </a:r>
            <a:r>
              <a:rPr lang="sl-SI" dirty="0"/>
              <a:t>. Cevi</a:t>
            </a:r>
          </a:p>
          <a:p>
            <a:pPr indent="-182880" fontAlgn="auto">
              <a:lnSpc>
                <a:spcPct val="150000"/>
              </a:lnSpc>
              <a:spcAft>
                <a:spcPts val="0"/>
              </a:spcAft>
              <a:buFontTx/>
              <a:buChar char="-"/>
              <a:defRPr/>
            </a:pPr>
            <a:r>
              <a:rPr lang="pl-PL" dirty="0"/>
              <a:t>Vtičnice so napajane preko samostojnega FID z Id = 30 mA, </a:t>
            </a:r>
            <a:r>
              <a:rPr lang="sl-SI" dirty="0"/>
              <a:t>imajo pokrov  </a:t>
            </a:r>
          </a:p>
          <a:p>
            <a:pPr marL="0" indent="0" fontAlgn="auto">
              <a:lnSpc>
                <a:spcPct val="150000"/>
              </a:lnSpc>
              <a:spcAft>
                <a:spcPts val="0"/>
              </a:spcAft>
              <a:buFont typeface="Wingdings" charset="2"/>
              <a:buNone/>
              <a:defRPr/>
            </a:pPr>
            <a:r>
              <a:rPr lang="sl-SI" dirty="0"/>
              <a:t>       in so na višini vsaj 1,5 m od tal. </a:t>
            </a:r>
          </a:p>
        </p:txBody>
      </p:sp>
      <p:pic>
        <p:nvPicPr>
          <p:cNvPr id="11268" name="Picture 2">
            <a:extLst>
              <a:ext uri="{FF2B5EF4-FFF2-40B4-BE49-F238E27FC236}">
                <a16:creationId xmlns:a16="http://schemas.microsoft.com/office/drawing/2014/main" id="{AA975417-140C-4084-9660-7A2B0FD46E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4149725"/>
            <a:ext cx="1825625" cy="243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slov 1">
            <a:extLst>
              <a:ext uri="{FF2B5EF4-FFF2-40B4-BE49-F238E27FC236}">
                <a16:creationId xmlns:a16="http://schemas.microsoft.com/office/drawing/2014/main" id="{889D67E6-5DE6-47B5-80EE-038D08855EF0}"/>
              </a:ext>
            </a:extLst>
          </p:cNvPr>
          <p:cNvSpPr>
            <a:spLocks noGrp="1"/>
          </p:cNvSpPr>
          <p:nvPr>
            <p:ph type="title"/>
          </p:nvPr>
        </p:nvSpPr>
        <p:spPr>
          <a:xfrm>
            <a:off x="900113" y="549275"/>
            <a:ext cx="7315200" cy="1154113"/>
          </a:xfrm>
        </p:spPr>
        <p:txBody>
          <a:bodyPr/>
          <a:lstStyle/>
          <a:p>
            <a:r>
              <a:rPr lang="sl-SI" altLang="sl-SI" b="1"/>
              <a:t>ODSTRANITEV VLAGE IZ PROSTORA</a:t>
            </a:r>
          </a:p>
        </p:txBody>
      </p:sp>
      <p:sp>
        <p:nvSpPr>
          <p:cNvPr id="3" name="Ograda vsebine 2">
            <a:extLst>
              <a:ext uri="{FF2B5EF4-FFF2-40B4-BE49-F238E27FC236}">
                <a16:creationId xmlns:a16="http://schemas.microsoft.com/office/drawing/2014/main" id="{ED7210BE-62C4-4D44-B351-9B8AB8BB2E21}"/>
              </a:ext>
            </a:extLst>
          </p:cNvPr>
          <p:cNvSpPr>
            <a:spLocks noGrp="1"/>
          </p:cNvSpPr>
          <p:nvPr>
            <p:ph idx="1"/>
          </p:nvPr>
        </p:nvSpPr>
        <p:spPr>
          <a:xfrm>
            <a:off x="900113" y="1773238"/>
            <a:ext cx="7315200" cy="4176712"/>
          </a:xfrm>
        </p:spPr>
        <p:txBody>
          <a:bodyPr rtlCol="0">
            <a:noAutofit/>
          </a:bodyPr>
          <a:lstStyle/>
          <a:p>
            <a:pPr marL="0" indent="0">
              <a:spcAft>
                <a:spcPts val="0"/>
              </a:spcAft>
              <a:buFont typeface="Wingdings" charset="2"/>
              <a:buNone/>
              <a:defRPr/>
            </a:pPr>
            <a:endParaRPr lang="sl-SI" sz="1600" dirty="0"/>
          </a:p>
          <a:p>
            <a:pPr indent="-182880">
              <a:spcAft>
                <a:spcPts val="0"/>
              </a:spcAft>
              <a:buFont typeface="Wingdings" charset="2"/>
              <a:buChar char="§"/>
              <a:defRPr/>
            </a:pPr>
            <a:r>
              <a:rPr lang="sl-SI" sz="1600" dirty="0"/>
              <a:t>Eden od načinov izsuševanja zidov je revolucionarna tehnologija elektroosmoze, ki je bazirana na dobro uveljavljenih znanstvenih teorijah. Sistem ponuja ekonomično in stalno rešitev odpravljanja kapilarne vlage.</a:t>
            </a:r>
          </a:p>
          <a:p>
            <a:pPr marL="45720" indent="0">
              <a:spcAft>
                <a:spcPts val="0"/>
              </a:spcAft>
              <a:buFont typeface="Wingdings" charset="2"/>
              <a:buNone/>
              <a:defRPr/>
            </a:pPr>
            <a:endParaRPr lang="sl-SI" sz="1600" dirty="0"/>
          </a:p>
          <a:p>
            <a:pPr indent="-182880">
              <a:spcAft>
                <a:spcPts val="0"/>
              </a:spcAft>
              <a:buFont typeface="Wingdings" charset="2"/>
              <a:buChar char="§"/>
              <a:defRPr/>
            </a:pPr>
            <a:r>
              <a:rPr lang="sl-SI" sz="1600" dirty="0"/>
              <a:t>Uporabljamo tehnologijo pulzno resonančne elektroosmoze, s katero naprava sama poišče resonančno frekvenco in s tem vpliva na kapilarno vlago, ki se vzpenja po stenah zgradb, ter ji obrne  kapilarni vlek. Zaradi tega voda v kapilarah spremeni smer in se začne pomikati nazaj v zemljo.</a:t>
            </a:r>
          </a:p>
          <a:p>
            <a:pPr marL="45720" indent="0">
              <a:spcAft>
                <a:spcPts val="0"/>
              </a:spcAft>
              <a:buFont typeface="Wingdings" charset="2"/>
              <a:buNone/>
              <a:defRPr/>
            </a:pPr>
            <a:endParaRPr lang="sl-SI" sz="1600" dirty="0"/>
          </a:p>
          <a:p>
            <a:pPr indent="-182880">
              <a:spcAft>
                <a:spcPts val="0"/>
              </a:spcAft>
              <a:buFont typeface="Wingdings" charset="2"/>
              <a:buChar char="§"/>
              <a:defRPr/>
            </a:pPr>
            <a:r>
              <a:rPr lang="sl-SI" sz="1600" dirty="0"/>
              <a:t>S pulzno elektroosmozo dosežemo, da delci ne potujejo v statičnem električnem polju, temveč jih pulzirajoče spodbujanje prisili k orientacijskim spremembam, zaradi česar se majhne in velike molekule v vodi lažje ločijo in s tem hitreje potujejo od pozitivnega proti negativnemu električnemu polu.</a:t>
            </a:r>
          </a:p>
          <a:p>
            <a:pPr indent="-182880" fontAlgn="auto">
              <a:spcAft>
                <a:spcPts val="0"/>
              </a:spcAft>
              <a:buFont typeface="Wingdings" charset="2"/>
              <a:buChar char="§"/>
              <a:defRPr/>
            </a:pPr>
            <a:endParaRPr lang="sl-SI"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slov 1">
            <a:extLst>
              <a:ext uri="{FF2B5EF4-FFF2-40B4-BE49-F238E27FC236}">
                <a16:creationId xmlns:a16="http://schemas.microsoft.com/office/drawing/2014/main" id="{EDD9E7E4-F2A8-4483-874F-DBE51EB9D0C8}"/>
              </a:ext>
            </a:extLst>
          </p:cNvPr>
          <p:cNvSpPr>
            <a:spLocks noGrp="1"/>
          </p:cNvSpPr>
          <p:nvPr>
            <p:ph type="title"/>
          </p:nvPr>
        </p:nvSpPr>
        <p:spPr/>
        <p:txBody>
          <a:bodyPr/>
          <a:lstStyle/>
          <a:p>
            <a:endParaRPr lang="sl-SI" altLang="sl-SI"/>
          </a:p>
        </p:txBody>
      </p:sp>
      <p:pic>
        <p:nvPicPr>
          <p:cNvPr id="13315" name="Picture 2">
            <a:extLst>
              <a:ext uri="{FF2B5EF4-FFF2-40B4-BE49-F238E27FC236}">
                <a16:creationId xmlns:a16="http://schemas.microsoft.com/office/drawing/2014/main" id="{C0C79D71-960A-4E93-B12F-B5ED325D94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1341438"/>
            <a:ext cx="6796088"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slov 1">
            <a:extLst>
              <a:ext uri="{FF2B5EF4-FFF2-40B4-BE49-F238E27FC236}">
                <a16:creationId xmlns:a16="http://schemas.microsoft.com/office/drawing/2014/main" id="{AEEF378A-2A17-48AA-8203-11521AC8192B}"/>
              </a:ext>
            </a:extLst>
          </p:cNvPr>
          <p:cNvSpPr>
            <a:spLocks noGrp="1"/>
          </p:cNvSpPr>
          <p:nvPr>
            <p:ph type="title"/>
          </p:nvPr>
        </p:nvSpPr>
        <p:spPr>
          <a:xfrm>
            <a:off x="684213" y="4581525"/>
            <a:ext cx="8229600" cy="1143000"/>
          </a:xfrm>
        </p:spPr>
        <p:txBody>
          <a:bodyPr/>
          <a:lstStyle/>
          <a:p>
            <a:endParaRPr lang="sl-SI" altLang="sl-SI"/>
          </a:p>
        </p:txBody>
      </p:sp>
      <p:sp>
        <p:nvSpPr>
          <p:cNvPr id="14339" name="Ograda vsebine 2">
            <a:extLst>
              <a:ext uri="{FF2B5EF4-FFF2-40B4-BE49-F238E27FC236}">
                <a16:creationId xmlns:a16="http://schemas.microsoft.com/office/drawing/2014/main" id="{E5AC9048-6921-4EEA-9472-9191A45964E5}"/>
              </a:ext>
            </a:extLst>
          </p:cNvPr>
          <p:cNvSpPr>
            <a:spLocks noGrp="1"/>
          </p:cNvSpPr>
          <p:nvPr>
            <p:ph idx="1"/>
          </p:nvPr>
        </p:nvSpPr>
        <p:spPr>
          <a:xfrm>
            <a:off x="250825" y="620713"/>
            <a:ext cx="3457575" cy="5761037"/>
          </a:xfrm>
        </p:spPr>
        <p:txBody>
          <a:bodyPr/>
          <a:lstStyle/>
          <a:p>
            <a:r>
              <a:rPr lang="sl-SI" altLang="sl-SI"/>
              <a:t>Pri brezžičnem sistemu, naprava pošilja v steno elektro magnetne impulze, ki spremenijo polarnost vode v steni in jo prisilijo, da imigrira nazaj v zemljo. Brezžični sistem je uporaben, kjer gradbeni poseg ne pride v poštev, oziroma je namestitev otežena (opremljeni objekti, kjer je nedovoljeno oz. neželjeno poseganje v stene in kjer je dostop do stene nemogoč ). Brezžična metoda traJa malo dlje in ima določen obseg delovanja.</a:t>
            </a:r>
          </a:p>
        </p:txBody>
      </p:sp>
      <p:pic>
        <p:nvPicPr>
          <p:cNvPr id="14340" name="Picture 2">
            <a:extLst>
              <a:ext uri="{FF2B5EF4-FFF2-40B4-BE49-F238E27FC236}">
                <a16:creationId xmlns:a16="http://schemas.microsoft.com/office/drawing/2014/main" id="{38A26B22-B654-4A94-BAA5-84F2C1E59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1700213"/>
            <a:ext cx="4537075" cy="427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slov 1">
            <a:extLst>
              <a:ext uri="{FF2B5EF4-FFF2-40B4-BE49-F238E27FC236}">
                <a16:creationId xmlns:a16="http://schemas.microsoft.com/office/drawing/2014/main" id="{E1DAD962-9247-40F0-BB78-4E69153B177D}"/>
              </a:ext>
            </a:extLst>
          </p:cNvPr>
          <p:cNvSpPr>
            <a:spLocks noGrp="1"/>
          </p:cNvSpPr>
          <p:nvPr>
            <p:ph type="title"/>
          </p:nvPr>
        </p:nvSpPr>
        <p:spPr/>
        <p:txBody>
          <a:bodyPr/>
          <a:lstStyle/>
          <a:p>
            <a:endParaRPr lang="sl-SI" altLang="sl-SI"/>
          </a:p>
        </p:txBody>
      </p:sp>
      <p:sp>
        <p:nvSpPr>
          <p:cNvPr id="3" name="Ograda vsebine 2">
            <a:extLst>
              <a:ext uri="{FF2B5EF4-FFF2-40B4-BE49-F238E27FC236}">
                <a16:creationId xmlns:a16="http://schemas.microsoft.com/office/drawing/2014/main" id="{D0CBC9BA-142C-490E-8F2D-4B3419BDD737}"/>
              </a:ext>
            </a:extLst>
          </p:cNvPr>
          <p:cNvSpPr>
            <a:spLocks noGrp="1"/>
          </p:cNvSpPr>
          <p:nvPr>
            <p:ph idx="1"/>
          </p:nvPr>
        </p:nvSpPr>
        <p:spPr>
          <a:xfrm>
            <a:off x="250825" y="80963"/>
            <a:ext cx="3241675" cy="6480175"/>
          </a:xfrm>
        </p:spPr>
        <p:txBody>
          <a:bodyPr rtlCol="0">
            <a:noAutofit/>
          </a:bodyPr>
          <a:lstStyle/>
          <a:p>
            <a:pPr marL="0" indent="0">
              <a:spcAft>
                <a:spcPts val="0"/>
              </a:spcAft>
              <a:buFont typeface="Wingdings" charset="2"/>
              <a:buNone/>
              <a:defRPr/>
            </a:pPr>
            <a:br>
              <a:rPr lang="sl-SI" dirty="0"/>
            </a:br>
            <a:endParaRPr lang="sl-SI" dirty="0"/>
          </a:p>
          <a:p>
            <a:pPr indent="-182880">
              <a:spcAft>
                <a:spcPts val="0"/>
              </a:spcAft>
              <a:buFont typeface="Wingdings" charset="2"/>
              <a:buChar char="§"/>
              <a:defRPr/>
            </a:pPr>
            <a:r>
              <a:rPr lang="sl-SI" dirty="0"/>
              <a:t>Pri žičnem sistemu naprava pošilja električne impulze različnih frekvenc in oblik skozi steno v zemljo. S pošiljanjem električnih pulzov različnih frekvenc polariziramo vodo in jo prisilimo, da začne potovati nazaj proti zemlji. Če je zid debelejši lahko namestimo anodo na notranjo in zunanjo stran stene.</a:t>
            </a:r>
          </a:p>
          <a:p>
            <a:pPr indent="-182880">
              <a:spcAft>
                <a:spcPts val="0"/>
              </a:spcAft>
              <a:buFont typeface="Wingdings" charset="2"/>
              <a:buChar char="§"/>
              <a:defRPr/>
            </a:pPr>
            <a:r>
              <a:rPr lang="sl-SI" dirty="0"/>
              <a:t>Ko sistem izsuši stene ostanejo le te suhe vse dokler sistema ne izključimo.</a:t>
            </a:r>
          </a:p>
          <a:p>
            <a:pPr indent="-182880" fontAlgn="auto">
              <a:spcAft>
                <a:spcPts val="0"/>
              </a:spcAft>
              <a:buFont typeface="Wingdings" charset="2"/>
              <a:buChar char="§"/>
              <a:defRPr/>
            </a:pPr>
            <a:endParaRPr lang="sl-SI" dirty="0"/>
          </a:p>
        </p:txBody>
      </p:sp>
      <p:pic>
        <p:nvPicPr>
          <p:cNvPr id="15364" name="Picture 2">
            <a:extLst>
              <a:ext uri="{FF2B5EF4-FFF2-40B4-BE49-F238E27FC236}">
                <a16:creationId xmlns:a16="http://schemas.microsoft.com/office/drawing/2014/main" id="{DC1CC9E4-BF02-4577-BFE6-B2E491CC7A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1268413"/>
            <a:ext cx="4667250" cy="529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slov 1">
            <a:extLst>
              <a:ext uri="{FF2B5EF4-FFF2-40B4-BE49-F238E27FC236}">
                <a16:creationId xmlns:a16="http://schemas.microsoft.com/office/drawing/2014/main" id="{DF129D9C-9379-4ED3-8183-610DF87AEB01}"/>
              </a:ext>
            </a:extLst>
          </p:cNvPr>
          <p:cNvSpPr>
            <a:spLocks noGrp="1"/>
          </p:cNvSpPr>
          <p:nvPr>
            <p:ph type="title"/>
          </p:nvPr>
        </p:nvSpPr>
        <p:spPr/>
        <p:txBody>
          <a:bodyPr/>
          <a:lstStyle/>
          <a:p>
            <a:endParaRPr lang="sl-SI" altLang="sl-SI"/>
          </a:p>
        </p:txBody>
      </p:sp>
      <p:sp>
        <p:nvSpPr>
          <p:cNvPr id="16387" name="Ograda vsebine 2">
            <a:extLst>
              <a:ext uri="{FF2B5EF4-FFF2-40B4-BE49-F238E27FC236}">
                <a16:creationId xmlns:a16="http://schemas.microsoft.com/office/drawing/2014/main" id="{B7A5DFDB-7F24-4FC1-BBB8-4B8A04A9C4EE}"/>
              </a:ext>
            </a:extLst>
          </p:cNvPr>
          <p:cNvSpPr>
            <a:spLocks noGrp="1"/>
          </p:cNvSpPr>
          <p:nvPr>
            <p:ph idx="1"/>
          </p:nvPr>
        </p:nvSpPr>
        <p:spPr>
          <a:xfrm>
            <a:off x="323850" y="908050"/>
            <a:ext cx="7920038" cy="6408738"/>
          </a:xfrm>
        </p:spPr>
        <p:txBody>
          <a:bodyPr/>
          <a:lstStyle/>
          <a:p>
            <a:pPr marL="0" indent="0">
              <a:buFont typeface="Wingdings" panose="05000000000000000000" pitchFamily="2" charset="2"/>
              <a:buNone/>
            </a:pPr>
            <a:r>
              <a:rPr lang="sl-SI" altLang="sl-SI" b="1"/>
              <a:t>Uporaba takšnega sistema bo: </a:t>
            </a:r>
            <a:br>
              <a:rPr lang="sl-SI" altLang="sl-SI"/>
            </a:br>
            <a:endParaRPr lang="sl-SI" altLang="sl-SI"/>
          </a:p>
          <a:p>
            <a:pPr marL="0" indent="0">
              <a:buFont typeface="Wingdings" panose="05000000000000000000" pitchFamily="2" charset="2"/>
              <a:buNone/>
            </a:pPr>
            <a:r>
              <a:rPr lang="sl-SI" altLang="sl-SI"/>
              <a:t>–          izboljšala življenske pogoje</a:t>
            </a:r>
          </a:p>
          <a:p>
            <a:pPr marL="0" indent="0">
              <a:buFont typeface="Wingdings" panose="05000000000000000000" pitchFamily="2" charset="2"/>
              <a:buNone/>
            </a:pPr>
            <a:r>
              <a:rPr lang="sl-SI" altLang="sl-SI"/>
              <a:t>–          za vedno izsušila zgradbo (dokler je naprava vklopljena)</a:t>
            </a:r>
          </a:p>
          <a:p>
            <a:pPr marL="0" indent="0">
              <a:buFont typeface="Wingdings" panose="05000000000000000000" pitchFamily="2" charset="2"/>
              <a:buNone/>
            </a:pPr>
            <a:r>
              <a:rPr lang="sl-SI" altLang="sl-SI"/>
              <a:t>–          preprečila oksidacije kovin</a:t>
            </a:r>
          </a:p>
          <a:p>
            <a:pPr marL="0" indent="0">
              <a:buFont typeface="Wingdings" panose="05000000000000000000" pitchFamily="2" charset="2"/>
              <a:buNone/>
            </a:pPr>
            <a:r>
              <a:rPr lang="sl-SI" altLang="sl-SI"/>
              <a:t>–          preprečila pokanje sten zaradi širjenja rjavečih kovin</a:t>
            </a:r>
          </a:p>
          <a:p>
            <a:pPr marL="0" indent="0">
              <a:buFont typeface="Wingdings" panose="05000000000000000000" pitchFamily="2" charset="2"/>
              <a:buNone/>
            </a:pPr>
            <a:r>
              <a:rPr lang="sl-SI" altLang="sl-SI"/>
              <a:t>–          povečala življensko dobo zgradbe</a:t>
            </a:r>
          </a:p>
          <a:p>
            <a:pPr marL="0" indent="0">
              <a:buFont typeface="Wingdings" panose="05000000000000000000" pitchFamily="2" charset="2"/>
              <a:buNone/>
            </a:pPr>
            <a:r>
              <a:rPr lang="sl-SI" altLang="sl-SI"/>
              <a:t>–          znižala stroške ogrevanja</a:t>
            </a:r>
          </a:p>
          <a:p>
            <a:pPr marL="0" indent="0">
              <a:buFont typeface="Wingdings" panose="05000000000000000000" pitchFamily="2" charset="2"/>
              <a:buNone/>
            </a:pPr>
            <a:r>
              <a:rPr lang="sl-SI" altLang="sl-SI"/>
              <a:t>–          iz zidu odtujila razne toksine ter soli</a:t>
            </a:r>
          </a:p>
          <a:p>
            <a:pPr marL="0" indent="0">
              <a:buFont typeface="Wingdings" panose="05000000000000000000" pitchFamily="2" charset="2"/>
              <a:buNone/>
            </a:pPr>
            <a:r>
              <a:rPr lang="sl-SI" altLang="sl-SI"/>
              <a:t>–          zmanjšala jedkost okolice in izboljšala pogoje za rast rastlin</a:t>
            </a:r>
          </a:p>
          <a:p>
            <a:pPr marL="0" indent="0">
              <a:buFont typeface="Wingdings" panose="05000000000000000000" pitchFamily="2" charset="2"/>
              <a:buNone/>
            </a:pPr>
            <a:r>
              <a:rPr lang="sl-SI" altLang="sl-SI"/>
              <a:t>–          preprečila nastanek bakterij, plesni in pršic</a:t>
            </a:r>
          </a:p>
          <a:p>
            <a:pPr marL="0" indent="0">
              <a:buFont typeface="Wingdings" panose="05000000000000000000" pitchFamily="2" charset="2"/>
              <a:buNone/>
            </a:pPr>
            <a:endParaRPr lang="sl-SI" altLang="sl-SI" sz="1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slov 1">
            <a:extLst>
              <a:ext uri="{FF2B5EF4-FFF2-40B4-BE49-F238E27FC236}">
                <a16:creationId xmlns:a16="http://schemas.microsoft.com/office/drawing/2014/main" id="{2AB2FA99-0947-4825-9FFF-EA038248859C}"/>
              </a:ext>
            </a:extLst>
          </p:cNvPr>
          <p:cNvSpPr>
            <a:spLocks noGrp="1"/>
          </p:cNvSpPr>
          <p:nvPr>
            <p:ph type="title"/>
          </p:nvPr>
        </p:nvSpPr>
        <p:spPr>
          <a:xfrm>
            <a:off x="900113" y="549275"/>
            <a:ext cx="7315200" cy="1154113"/>
          </a:xfrm>
        </p:spPr>
        <p:txBody>
          <a:bodyPr/>
          <a:lstStyle/>
          <a:p>
            <a:r>
              <a:rPr lang="sl-SI" altLang="sl-SI" b="1"/>
              <a:t>VIRI IN LITERATURA</a:t>
            </a:r>
          </a:p>
        </p:txBody>
      </p:sp>
      <p:sp>
        <p:nvSpPr>
          <p:cNvPr id="17411" name="Ograda vsebine 2">
            <a:extLst>
              <a:ext uri="{FF2B5EF4-FFF2-40B4-BE49-F238E27FC236}">
                <a16:creationId xmlns:a16="http://schemas.microsoft.com/office/drawing/2014/main" id="{4C5A9540-DB1D-4D8E-9B5E-56E2BF0A812A}"/>
              </a:ext>
            </a:extLst>
          </p:cNvPr>
          <p:cNvSpPr>
            <a:spLocks noGrp="1"/>
          </p:cNvSpPr>
          <p:nvPr>
            <p:ph idx="1"/>
          </p:nvPr>
        </p:nvSpPr>
        <p:spPr>
          <a:xfrm>
            <a:off x="900113" y="2133600"/>
            <a:ext cx="7315200" cy="3538538"/>
          </a:xfrm>
        </p:spPr>
        <p:txBody>
          <a:bodyPr/>
          <a:lstStyle/>
          <a:p>
            <a:pPr>
              <a:buFontTx/>
              <a:buChar char="-"/>
            </a:pPr>
            <a:r>
              <a:rPr lang="sl-SI" altLang="sl-SI">
                <a:hlinkClick r:id="rId2"/>
              </a:rPr>
              <a:t>https://sl.</a:t>
            </a:r>
            <a:r>
              <a:rPr lang="sl-SI" altLang="sl-SI" b="1">
                <a:hlinkClick r:id="rId2"/>
              </a:rPr>
              <a:t>wikipedia</a:t>
            </a:r>
            <a:r>
              <a:rPr lang="sl-SI" altLang="sl-SI">
                <a:hlinkClick r:id="rId2"/>
              </a:rPr>
              <a:t>.org/wiki/Vlažnost</a:t>
            </a:r>
            <a:endParaRPr lang="sl-SI" altLang="sl-SI">
              <a:hlinkClick r:id="rId3"/>
            </a:endParaRPr>
          </a:p>
          <a:p>
            <a:pPr>
              <a:buFontTx/>
              <a:buChar char="-"/>
            </a:pPr>
            <a:r>
              <a:rPr lang="sl-SI" altLang="sl-SI">
                <a:hlinkClick r:id="rId3"/>
              </a:rPr>
              <a:t>www.ursa-doo.si/ecopulse-sistem</a:t>
            </a:r>
            <a:endParaRPr lang="sl-SI" altLang="sl-SI"/>
          </a:p>
          <a:p>
            <a:pPr>
              <a:buFontTx/>
              <a:buChar char="-"/>
            </a:pPr>
            <a:r>
              <a:rPr lang="sl-SI" altLang="sl-SI">
                <a:hlinkClick r:id="rId4"/>
              </a:rPr>
              <a:t>www.ravago.si/docs/clanek_vlaznost_Calsitherm.pdf</a:t>
            </a:r>
            <a:endParaRPr lang="sl-SI" altLang="sl-SI"/>
          </a:p>
          <a:p>
            <a:pPr>
              <a:buFontTx/>
              <a:buChar char="-"/>
            </a:pPr>
            <a:r>
              <a:rPr lang="sl-SI" altLang="sl-SI">
                <a:hlinkClick r:id="rId5"/>
              </a:rPr>
              <a:t>www.stop-plesen.si/Odstranjevanje</a:t>
            </a:r>
            <a:endParaRPr lang="sl-SI" altLang="sl-SI"/>
          </a:p>
          <a:p>
            <a:pPr>
              <a:buFontTx/>
              <a:buChar char="-"/>
            </a:pPr>
            <a:endParaRPr lang="sl-SI" altLang="sl-SI"/>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slov 1">
            <a:extLst>
              <a:ext uri="{FF2B5EF4-FFF2-40B4-BE49-F238E27FC236}">
                <a16:creationId xmlns:a16="http://schemas.microsoft.com/office/drawing/2014/main" id="{CA51E1D7-C3E0-48B1-BE26-F07B3EC3B766}"/>
              </a:ext>
            </a:extLst>
          </p:cNvPr>
          <p:cNvSpPr>
            <a:spLocks noGrp="1"/>
          </p:cNvSpPr>
          <p:nvPr>
            <p:ph type="title"/>
          </p:nvPr>
        </p:nvSpPr>
        <p:spPr>
          <a:xfrm>
            <a:off x="900113" y="2492375"/>
            <a:ext cx="7329487" cy="1503363"/>
          </a:xfrm>
        </p:spPr>
        <p:txBody>
          <a:bodyPr/>
          <a:lstStyle/>
          <a:p>
            <a:pPr algn="ctr"/>
            <a:r>
              <a:rPr lang="sl-SI" altLang="sl-SI" sz="4400" b="1"/>
              <a:t>HVALA ZA VAŠO POZORNOST!</a:t>
            </a:r>
          </a:p>
        </p:txBody>
      </p:sp>
      <p:sp>
        <p:nvSpPr>
          <p:cNvPr id="18435" name="Ograda vsebine 2">
            <a:extLst>
              <a:ext uri="{FF2B5EF4-FFF2-40B4-BE49-F238E27FC236}">
                <a16:creationId xmlns:a16="http://schemas.microsoft.com/office/drawing/2014/main" id="{9D539171-1533-425B-97FF-3E26489CAA79}"/>
              </a:ext>
            </a:extLst>
          </p:cNvPr>
          <p:cNvSpPr>
            <a:spLocks noGrp="1"/>
          </p:cNvSpPr>
          <p:nvPr>
            <p:ph idx="1"/>
          </p:nvPr>
        </p:nvSpPr>
        <p:spPr/>
        <p:txBody>
          <a:bodyPr/>
          <a:lstStyle/>
          <a:p>
            <a:endParaRPr lang="sl-SI" altLang="sl-S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slov 1">
            <a:extLst>
              <a:ext uri="{FF2B5EF4-FFF2-40B4-BE49-F238E27FC236}">
                <a16:creationId xmlns:a16="http://schemas.microsoft.com/office/drawing/2014/main" id="{9D6EE490-6EF0-4D39-9F5C-88EDED35F630}"/>
              </a:ext>
            </a:extLst>
          </p:cNvPr>
          <p:cNvSpPr>
            <a:spLocks noGrp="1"/>
          </p:cNvSpPr>
          <p:nvPr>
            <p:ph type="title"/>
          </p:nvPr>
        </p:nvSpPr>
        <p:spPr>
          <a:xfrm>
            <a:off x="900113" y="549275"/>
            <a:ext cx="7315200" cy="1154113"/>
          </a:xfrm>
        </p:spPr>
        <p:txBody>
          <a:bodyPr/>
          <a:lstStyle/>
          <a:p>
            <a:r>
              <a:rPr lang="sl-SI" altLang="sl-SI" b="1"/>
              <a:t>VLAGA</a:t>
            </a:r>
          </a:p>
        </p:txBody>
      </p:sp>
      <p:sp>
        <p:nvSpPr>
          <p:cNvPr id="3" name="Ograda vsebine 2">
            <a:extLst>
              <a:ext uri="{FF2B5EF4-FFF2-40B4-BE49-F238E27FC236}">
                <a16:creationId xmlns:a16="http://schemas.microsoft.com/office/drawing/2014/main" id="{7314150A-075B-4394-B306-5EE18BADA594}"/>
              </a:ext>
            </a:extLst>
          </p:cNvPr>
          <p:cNvSpPr>
            <a:spLocks noGrp="1"/>
          </p:cNvSpPr>
          <p:nvPr>
            <p:ph idx="1"/>
          </p:nvPr>
        </p:nvSpPr>
        <p:spPr>
          <a:xfrm>
            <a:off x="900113" y="1916113"/>
            <a:ext cx="7315200" cy="3540125"/>
          </a:xfrm>
        </p:spPr>
        <p:txBody>
          <a:bodyPr rtlCol="0">
            <a:normAutofit lnSpcReduction="10000"/>
          </a:bodyPr>
          <a:lstStyle/>
          <a:p>
            <a:pPr indent="-182880" fontAlgn="auto">
              <a:spcAft>
                <a:spcPts val="0"/>
              </a:spcAft>
              <a:buFont typeface="Wingdings" charset="2"/>
              <a:buChar char="§"/>
              <a:defRPr/>
            </a:pPr>
            <a:r>
              <a:rPr lang="sl-SI" dirty="0"/>
              <a:t>Vlažnost oz. vlaga je vsebnost vode v zraku, in je pomemben faktor, ki vpliva na počutje in razpoloženje ljudi, kot tudi pravilno delovanje naprav </a:t>
            </a:r>
          </a:p>
          <a:p>
            <a:pPr indent="-182880" fontAlgn="auto">
              <a:spcAft>
                <a:spcPts val="0"/>
              </a:spcAft>
              <a:buFont typeface="Wingdings" charset="2"/>
              <a:buChar char="§"/>
              <a:defRPr/>
            </a:pPr>
            <a:endParaRPr lang="sl-SI" dirty="0"/>
          </a:p>
          <a:p>
            <a:pPr indent="-182880" fontAlgn="auto">
              <a:spcAft>
                <a:spcPts val="0"/>
              </a:spcAft>
              <a:buFont typeface="Wingdings" charset="2"/>
              <a:buChar char="§"/>
              <a:defRPr/>
            </a:pPr>
            <a:r>
              <a:rPr lang="sl-SI" dirty="0"/>
              <a:t>Na naše razpoloženje in počutje vpliva predvsem kombinacija zračne vlažnosti in temperature zraka </a:t>
            </a:r>
          </a:p>
          <a:p>
            <a:pPr indent="-182880" fontAlgn="auto">
              <a:spcAft>
                <a:spcPts val="0"/>
              </a:spcAft>
              <a:buFont typeface="Wingdings" charset="2"/>
              <a:buChar char="§"/>
              <a:defRPr/>
            </a:pPr>
            <a:endParaRPr lang="sl-SI" dirty="0"/>
          </a:p>
          <a:p>
            <a:pPr indent="-182880" fontAlgn="auto">
              <a:spcAft>
                <a:spcPts val="0"/>
              </a:spcAft>
              <a:buFont typeface="Wingdings" charset="2"/>
              <a:buChar char="§"/>
              <a:defRPr/>
            </a:pPr>
            <a:r>
              <a:rPr lang="sl-SI" dirty="0"/>
              <a:t>Zračna vlaga v zraku pa lahko vpliva tudi na električne elemente in posamezne komponente, taki primeri so predvsem </a:t>
            </a:r>
            <a:r>
              <a:rPr lang="sl-SI" dirty="0" err="1"/>
              <a:t>visokoimpedančni</a:t>
            </a:r>
            <a:r>
              <a:rPr lang="sl-SI" dirty="0"/>
              <a:t> električni krogi, občutljive elektrostatične komponente, visokonapetostne naprave.</a:t>
            </a:r>
          </a:p>
          <a:p>
            <a:pPr indent="-182880" fontAlgn="auto">
              <a:spcAft>
                <a:spcPts val="0"/>
              </a:spcAft>
              <a:buFont typeface="Wingdings" charset="2"/>
              <a:buChar char="§"/>
              <a:defRPr/>
            </a:pPr>
            <a:endParaRPr lang="sl-SI" dirty="0"/>
          </a:p>
          <a:p>
            <a:pPr indent="-182880" fontAlgn="auto">
              <a:spcAft>
                <a:spcPts val="0"/>
              </a:spcAft>
              <a:buFont typeface="Wingdings" charset="2"/>
              <a:buChar char="§"/>
              <a:defRPr/>
            </a:pPr>
            <a:endParaRPr lang="sl-SI"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slov 1">
            <a:extLst>
              <a:ext uri="{FF2B5EF4-FFF2-40B4-BE49-F238E27FC236}">
                <a16:creationId xmlns:a16="http://schemas.microsoft.com/office/drawing/2014/main" id="{6C50FD2A-3D69-47EE-B61C-1A7EB4222A76}"/>
              </a:ext>
            </a:extLst>
          </p:cNvPr>
          <p:cNvSpPr>
            <a:spLocks noGrp="1"/>
          </p:cNvSpPr>
          <p:nvPr>
            <p:ph type="title"/>
          </p:nvPr>
        </p:nvSpPr>
        <p:spPr>
          <a:xfrm>
            <a:off x="900113" y="476250"/>
            <a:ext cx="7315200" cy="1154113"/>
          </a:xfrm>
        </p:spPr>
        <p:txBody>
          <a:bodyPr/>
          <a:lstStyle/>
          <a:p>
            <a:r>
              <a:rPr lang="sl-SI" altLang="sl-SI" b="1"/>
              <a:t>TIPI VLAŽNOSTI:</a:t>
            </a:r>
          </a:p>
        </p:txBody>
      </p:sp>
      <p:sp>
        <p:nvSpPr>
          <p:cNvPr id="3" name="Ograda vsebine 2">
            <a:extLst>
              <a:ext uri="{FF2B5EF4-FFF2-40B4-BE49-F238E27FC236}">
                <a16:creationId xmlns:a16="http://schemas.microsoft.com/office/drawing/2014/main" id="{B0BEF5BE-2420-4770-B4CA-6B52354AB1C2}"/>
              </a:ext>
            </a:extLst>
          </p:cNvPr>
          <p:cNvSpPr>
            <a:spLocks noGrp="1"/>
          </p:cNvSpPr>
          <p:nvPr>
            <p:ph idx="1"/>
          </p:nvPr>
        </p:nvSpPr>
        <p:spPr>
          <a:xfrm>
            <a:off x="900113" y="1916113"/>
            <a:ext cx="7315200" cy="3540125"/>
          </a:xfrm>
        </p:spPr>
        <p:txBody>
          <a:bodyPr rtlCol="0">
            <a:normAutofit/>
          </a:bodyPr>
          <a:lstStyle/>
          <a:p>
            <a:pPr indent="-182880" fontAlgn="auto">
              <a:spcAft>
                <a:spcPts val="0"/>
              </a:spcAft>
              <a:buFont typeface="Wingdings" charset="2"/>
              <a:buChar char="§"/>
              <a:defRPr/>
            </a:pPr>
            <a:r>
              <a:rPr lang="sl-SI" b="1" dirty="0"/>
              <a:t>Absolutna vlažnost</a:t>
            </a:r>
          </a:p>
          <a:p>
            <a:pPr indent="-182880" fontAlgn="auto">
              <a:spcAft>
                <a:spcPts val="0"/>
              </a:spcAft>
              <a:buFont typeface="Wingdings" charset="2"/>
              <a:buChar char="§"/>
              <a:defRPr/>
            </a:pPr>
            <a:r>
              <a:rPr lang="sl-SI" dirty="0"/>
              <a:t>Absolutna vlažnost je izražena kot masa vodne pare na kubični meter zraka, torej kot delna gostota vodne pare v vlažnem zraku.</a:t>
            </a:r>
          </a:p>
          <a:p>
            <a:pPr marL="45720" indent="0" fontAlgn="auto">
              <a:spcAft>
                <a:spcPts val="0"/>
              </a:spcAft>
              <a:buFont typeface="Wingdings" charset="2"/>
              <a:buNone/>
              <a:defRPr/>
            </a:pPr>
            <a:endParaRPr lang="sl-SI" dirty="0"/>
          </a:p>
          <a:p>
            <a:pPr indent="-182880" fontAlgn="auto">
              <a:spcAft>
                <a:spcPts val="0"/>
              </a:spcAft>
              <a:buFont typeface="Wingdings" charset="2"/>
              <a:buChar char="§"/>
              <a:defRPr/>
            </a:pPr>
            <a:r>
              <a:rPr lang="sl-SI" b="1" dirty="0"/>
              <a:t>Relativna vlažnost</a:t>
            </a:r>
          </a:p>
          <a:p>
            <a:pPr indent="-182880" fontAlgn="auto">
              <a:spcAft>
                <a:spcPts val="0"/>
              </a:spcAft>
              <a:buFont typeface="Wingdings" charset="2"/>
              <a:buChar char="§"/>
              <a:defRPr/>
            </a:pPr>
            <a:r>
              <a:rPr lang="sl-SI" dirty="0"/>
              <a:t>Relativna vlažnost je določena kot razmerje med absolutno vlažnostjo in nasičeno vlažnostjo (največjo mogočo absolutno vlažnostjo) pri določeni temperaturi.</a:t>
            </a:r>
            <a:endParaRPr lang="sl-SI"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slov 1">
            <a:extLst>
              <a:ext uri="{FF2B5EF4-FFF2-40B4-BE49-F238E27FC236}">
                <a16:creationId xmlns:a16="http://schemas.microsoft.com/office/drawing/2014/main" id="{24F9A69B-A993-49F6-9A29-678284B5FA74}"/>
              </a:ext>
            </a:extLst>
          </p:cNvPr>
          <p:cNvSpPr>
            <a:spLocks noGrp="1"/>
          </p:cNvSpPr>
          <p:nvPr>
            <p:ph type="title"/>
          </p:nvPr>
        </p:nvSpPr>
        <p:spPr>
          <a:xfrm>
            <a:off x="955675" y="476250"/>
            <a:ext cx="7315200" cy="1154113"/>
          </a:xfrm>
        </p:spPr>
        <p:txBody>
          <a:bodyPr/>
          <a:lstStyle/>
          <a:p>
            <a:r>
              <a:rPr lang="sl-SI" altLang="sl-SI" b="1"/>
              <a:t>MERILCI VLAŽNOSTI</a:t>
            </a:r>
          </a:p>
        </p:txBody>
      </p:sp>
      <p:sp>
        <p:nvSpPr>
          <p:cNvPr id="5123" name="Ograda vsebine 2">
            <a:extLst>
              <a:ext uri="{FF2B5EF4-FFF2-40B4-BE49-F238E27FC236}">
                <a16:creationId xmlns:a16="http://schemas.microsoft.com/office/drawing/2014/main" id="{C8C182BE-8D28-4591-8E38-FFAC79B7CF76}"/>
              </a:ext>
            </a:extLst>
          </p:cNvPr>
          <p:cNvSpPr>
            <a:spLocks noGrp="1"/>
          </p:cNvSpPr>
          <p:nvPr>
            <p:ph idx="1"/>
          </p:nvPr>
        </p:nvSpPr>
        <p:spPr>
          <a:xfrm>
            <a:off x="955675" y="1989138"/>
            <a:ext cx="7315200" cy="3538537"/>
          </a:xfrm>
        </p:spPr>
        <p:txBody>
          <a:bodyPr/>
          <a:lstStyle/>
          <a:p>
            <a:r>
              <a:rPr lang="sl-SI" altLang="sl-SI" sz="2800" b="1"/>
              <a:t>Mehanski higrometer </a:t>
            </a:r>
            <a:endParaRPr lang="sl-SI" altLang="sl-SI" sz="2800"/>
          </a:p>
          <a:p>
            <a:r>
              <a:rPr lang="sl-SI" altLang="sl-SI"/>
              <a:t>Senzor uporablja vlakna, ki so na eni strani rahlo prednapeta preko vzmeti, na drugi strani pa fiksno pritrjena. Sprememba dolžine vlaken, zaradi sprememb vlažnosti zraka se pozna, ko se začne mehanizem z kazalcem na skali odklanjat in pokaže vrednost relativne vlažnosti. </a:t>
            </a:r>
          </a:p>
        </p:txBody>
      </p:sp>
      <p:pic>
        <p:nvPicPr>
          <p:cNvPr id="5124" name="Picture 2">
            <a:extLst>
              <a:ext uri="{FF2B5EF4-FFF2-40B4-BE49-F238E27FC236}">
                <a16:creationId xmlns:a16="http://schemas.microsoft.com/office/drawing/2014/main" id="{97937F09-88D5-4B0A-94E0-A1DFF79D26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375" y="4365625"/>
            <a:ext cx="2962275"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slov 1">
            <a:extLst>
              <a:ext uri="{FF2B5EF4-FFF2-40B4-BE49-F238E27FC236}">
                <a16:creationId xmlns:a16="http://schemas.microsoft.com/office/drawing/2014/main" id="{8380204D-0CA8-49C5-B533-6A9A9DB5FAF4}"/>
              </a:ext>
            </a:extLst>
          </p:cNvPr>
          <p:cNvSpPr>
            <a:spLocks noGrp="1"/>
          </p:cNvSpPr>
          <p:nvPr>
            <p:ph type="title"/>
          </p:nvPr>
        </p:nvSpPr>
        <p:spPr/>
        <p:txBody>
          <a:bodyPr/>
          <a:lstStyle/>
          <a:p>
            <a:endParaRPr lang="sl-SI" altLang="sl-SI"/>
          </a:p>
        </p:txBody>
      </p:sp>
      <p:sp>
        <p:nvSpPr>
          <p:cNvPr id="6147" name="Ograda vsebine 2">
            <a:extLst>
              <a:ext uri="{FF2B5EF4-FFF2-40B4-BE49-F238E27FC236}">
                <a16:creationId xmlns:a16="http://schemas.microsoft.com/office/drawing/2014/main" id="{DE36A05F-E083-4F3F-BC98-7B6F72C540EC}"/>
              </a:ext>
            </a:extLst>
          </p:cNvPr>
          <p:cNvSpPr>
            <a:spLocks noGrp="1"/>
          </p:cNvSpPr>
          <p:nvPr>
            <p:ph idx="1"/>
          </p:nvPr>
        </p:nvSpPr>
        <p:spPr>
          <a:xfrm>
            <a:off x="900113" y="1268413"/>
            <a:ext cx="7315200" cy="3540125"/>
          </a:xfrm>
        </p:spPr>
        <p:txBody>
          <a:bodyPr/>
          <a:lstStyle/>
          <a:p>
            <a:r>
              <a:rPr lang="sl-SI" altLang="sl-SI" b="1"/>
              <a:t> </a:t>
            </a:r>
            <a:r>
              <a:rPr lang="sl-SI" altLang="sl-SI" sz="2800" b="1"/>
              <a:t>Uporovni higrometer </a:t>
            </a:r>
            <a:endParaRPr lang="sl-SI" altLang="sl-SI" b="1"/>
          </a:p>
          <a:p>
            <a:r>
              <a:rPr lang="pt-BR" altLang="sl-SI"/>
              <a:t>Princip delovanja uporovnega higrometra je spreminjanje upornosti senzorja s povečanjem </a:t>
            </a:r>
            <a:r>
              <a:rPr lang="sl-SI" altLang="sl-SI"/>
              <a:t>vlažnosti. Dotični material je nanešen na vrh elektrod tako, da imamo čim večjo dotično površino. Ko se molekule vode absorbirajo, se upornost med elektrodama zmanjša, kar pa lahko izmerimo.</a:t>
            </a:r>
          </a:p>
        </p:txBody>
      </p:sp>
      <p:pic>
        <p:nvPicPr>
          <p:cNvPr id="6148" name="Picture 2">
            <a:extLst>
              <a:ext uri="{FF2B5EF4-FFF2-40B4-BE49-F238E27FC236}">
                <a16:creationId xmlns:a16="http://schemas.microsoft.com/office/drawing/2014/main" id="{BC7FAC12-568A-4779-9F2A-B2B4BB105C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4005263"/>
            <a:ext cx="3967162"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slov 1">
            <a:extLst>
              <a:ext uri="{FF2B5EF4-FFF2-40B4-BE49-F238E27FC236}">
                <a16:creationId xmlns:a16="http://schemas.microsoft.com/office/drawing/2014/main" id="{23A9894F-7EDF-472D-A901-6E9DD64FECD4}"/>
              </a:ext>
            </a:extLst>
          </p:cNvPr>
          <p:cNvSpPr>
            <a:spLocks noGrp="1"/>
          </p:cNvSpPr>
          <p:nvPr>
            <p:ph type="title"/>
          </p:nvPr>
        </p:nvSpPr>
        <p:spPr/>
        <p:txBody>
          <a:bodyPr/>
          <a:lstStyle/>
          <a:p>
            <a:endParaRPr lang="sl-SI" altLang="sl-SI"/>
          </a:p>
        </p:txBody>
      </p:sp>
      <p:sp>
        <p:nvSpPr>
          <p:cNvPr id="7171" name="Ograda vsebine 2">
            <a:extLst>
              <a:ext uri="{FF2B5EF4-FFF2-40B4-BE49-F238E27FC236}">
                <a16:creationId xmlns:a16="http://schemas.microsoft.com/office/drawing/2014/main" id="{D22A6BB6-C500-4D96-9E48-CCA350D65CDE}"/>
              </a:ext>
            </a:extLst>
          </p:cNvPr>
          <p:cNvSpPr>
            <a:spLocks noGrp="1"/>
          </p:cNvSpPr>
          <p:nvPr>
            <p:ph idx="1"/>
          </p:nvPr>
        </p:nvSpPr>
        <p:spPr>
          <a:xfrm>
            <a:off x="684213" y="692150"/>
            <a:ext cx="7315200" cy="3540125"/>
          </a:xfrm>
        </p:spPr>
        <p:txBody>
          <a:bodyPr/>
          <a:lstStyle/>
          <a:p>
            <a:r>
              <a:rPr lang="sl-SI" altLang="sl-SI" sz="2800" b="1"/>
              <a:t>Tankoslojni kapacitivni senzor vlage </a:t>
            </a:r>
          </a:p>
          <a:p>
            <a:r>
              <a:rPr lang="sl-SI" altLang="sl-SI"/>
              <a:t>Je proizveden na silicijevi podlagi. Dve kovinski elektrodi sta prispajkani na SiO2 sloju. Elektrode so napravljene iz aluminija, kroma ali dopiranega-fosforjevega polsilikona (LPCVD). Vrh senzorja je obložen z dielektričnim slojem. </a:t>
            </a:r>
          </a:p>
        </p:txBody>
      </p:sp>
      <p:pic>
        <p:nvPicPr>
          <p:cNvPr id="7172" name="Picture 2">
            <a:extLst>
              <a:ext uri="{FF2B5EF4-FFF2-40B4-BE49-F238E27FC236}">
                <a16:creationId xmlns:a16="http://schemas.microsoft.com/office/drawing/2014/main" id="{A6155690-6973-48D1-BB7E-E5DD41F68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3573463"/>
            <a:ext cx="58578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slov 1">
            <a:extLst>
              <a:ext uri="{FF2B5EF4-FFF2-40B4-BE49-F238E27FC236}">
                <a16:creationId xmlns:a16="http://schemas.microsoft.com/office/drawing/2014/main" id="{2171A94A-245D-4034-93AE-75291CC7100D}"/>
              </a:ext>
            </a:extLst>
          </p:cNvPr>
          <p:cNvSpPr>
            <a:spLocks noGrp="1"/>
          </p:cNvSpPr>
          <p:nvPr>
            <p:ph type="title"/>
          </p:nvPr>
        </p:nvSpPr>
        <p:spPr/>
        <p:txBody>
          <a:bodyPr/>
          <a:lstStyle/>
          <a:p>
            <a:endParaRPr lang="sl-SI" altLang="sl-SI"/>
          </a:p>
        </p:txBody>
      </p:sp>
      <p:sp>
        <p:nvSpPr>
          <p:cNvPr id="8195" name="Ograda vsebine 2">
            <a:extLst>
              <a:ext uri="{FF2B5EF4-FFF2-40B4-BE49-F238E27FC236}">
                <a16:creationId xmlns:a16="http://schemas.microsoft.com/office/drawing/2014/main" id="{BD708F4C-C351-4F86-8E43-387EE983A09F}"/>
              </a:ext>
            </a:extLst>
          </p:cNvPr>
          <p:cNvSpPr>
            <a:spLocks noGrp="1"/>
          </p:cNvSpPr>
          <p:nvPr>
            <p:ph idx="1"/>
          </p:nvPr>
        </p:nvSpPr>
        <p:spPr>
          <a:xfrm>
            <a:off x="900113" y="981075"/>
            <a:ext cx="7315200" cy="3538538"/>
          </a:xfrm>
        </p:spPr>
        <p:txBody>
          <a:bodyPr/>
          <a:lstStyle/>
          <a:p>
            <a:r>
              <a:rPr lang="sl-SI" altLang="sl-SI" sz="2800" b="1"/>
              <a:t>Elektrolizni higrometer </a:t>
            </a:r>
            <a:endParaRPr lang="sl-SI" altLang="sl-SI" sz="2800"/>
          </a:p>
          <a:p>
            <a:r>
              <a:rPr lang="sl-SI" altLang="sl-SI"/>
              <a:t>Elektrolizni higrometer je sestavljen iz tanke cevi prevlečene s fosforjevim pentaoksidom (P2O5) na katero sta naviti dve platinasti žici. Skozi platinasti žici teče enosmerna napetost in tako lahko pride do procesa elektrolize, ki absorbirano vlago razgradi na kisik in vodik (s čimer se poveča upornost pretvornika). </a:t>
            </a:r>
          </a:p>
        </p:txBody>
      </p:sp>
      <p:pic>
        <p:nvPicPr>
          <p:cNvPr id="8196" name="Picture 2">
            <a:extLst>
              <a:ext uri="{FF2B5EF4-FFF2-40B4-BE49-F238E27FC236}">
                <a16:creationId xmlns:a16="http://schemas.microsoft.com/office/drawing/2014/main" id="{6298E500-223A-4256-86CC-180C5D45A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3500438"/>
            <a:ext cx="3775075" cy="307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
            <a:extLst>
              <a:ext uri="{FF2B5EF4-FFF2-40B4-BE49-F238E27FC236}">
                <a16:creationId xmlns:a16="http://schemas.microsoft.com/office/drawing/2014/main" id="{722AACF7-CD96-4705-A097-8F18687DF57C}"/>
              </a:ext>
            </a:extLst>
          </p:cNvPr>
          <p:cNvSpPr>
            <a:spLocks noGrp="1"/>
          </p:cNvSpPr>
          <p:nvPr>
            <p:ph type="title"/>
          </p:nvPr>
        </p:nvSpPr>
        <p:spPr>
          <a:xfrm>
            <a:off x="971550" y="549275"/>
            <a:ext cx="7315200" cy="1154113"/>
          </a:xfrm>
        </p:spPr>
        <p:txBody>
          <a:bodyPr/>
          <a:lstStyle/>
          <a:p>
            <a:r>
              <a:rPr lang="sl-SI" altLang="sl-SI" b="1"/>
              <a:t>VPLIV VLAGE V OBJEKTU</a:t>
            </a:r>
          </a:p>
        </p:txBody>
      </p:sp>
      <p:sp>
        <p:nvSpPr>
          <p:cNvPr id="3" name="Ograda vsebine 2">
            <a:extLst>
              <a:ext uri="{FF2B5EF4-FFF2-40B4-BE49-F238E27FC236}">
                <a16:creationId xmlns:a16="http://schemas.microsoft.com/office/drawing/2014/main" id="{66261241-E348-4AE4-B1C1-FF5CF2E945F6}"/>
              </a:ext>
            </a:extLst>
          </p:cNvPr>
          <p:cNvSpPr>
            <a:spLocks noGrp="1"/>
          </p:cNvSpPr>
          <p:nvPr>
            <p:ph idx="1"/>
          </p:nvPr>
        </p:nvSpPr>
        <p:spPr>
          <a:xfrm>
            <a:off x="395288" y="2060575"/>
            <a:ext cx="7315200" cy="4248150"/>
          </a:xfrm>
        </p:spPr>
        <p:txBody>
          <a:bodyPr rtlCol="0">
            <a:noAutofit/>
          </a:bodyPr>
          <a:lstStyle/>
          <a:p>
            <a:pPr marL="0" indent="0">
              <a:lnSpc>
                <a:spcPct val="150000"/>
              </a:lnSpc>
              <a:spcAft>
                <a:spcPts val="0"/>
              </a:spcAft>
              <a:buFont typeface="Wingdings" charset="2"/>
              <a:buNone/>
              <a:defRPr/>
            </a:pPr>
            <a:r>
              <a:rPr lang="sl-SI" sz="1800" dirty="0"/>
              <a:t>- oslabi </a:t>
            </a:r>
            <a:r>
              <a:rPr lang="sl-SI" sz="1800" dirty="0" err="1"/>
              <a:t>življenske</a:t>
            </a:r>
            <a:r>
              <a:rPr lang="sl-SI" sz="1800" dirty="0"/>
              <a:t> pogoje</a:t>
            </a:r>
          </a:p>
          <a:p>
            <a:pPr marL="0" indent="0">
              <a:lnSpc>
                <a:spcPct val="150000"/>
              </a:lnSpc>
              <a:spcAft>
                <a:spcPts val="0"/>
              </a:spcAft>
              <a:buFont typeface="Wingdings" charset="2"/>
              <a:buNone/>
              <a:defRPr/>
            </a:pPr>
            <a:r>
              <a:rPr lang="sl-SI" sz="1800" dirty="0"/>
              <a:t>- povečuje oksidacijo kovin</a:t>
            </a:r>
          </a:p>
          <a:p>
            <a:pPr marL="0" indent="0">
              <a:lnSpc>
                <a:spcPct val="150000"/>
              </a:lnSpc>
              <a:spcAft>
                <a:spcPts val="0"/>
              </a:spcAft>
              <a:buFont typeface="Wingdings" charset="2"/>
              <a:buNone/>
              <a:defRPr/>
            </a:pPr>
            <a:r>
              <a:rPr lang="sl-SI" sz="1800" dirty="0"/>
              <a:t>- Izvršuje pokanje sten zaradi širjenja rjavečih kovin</a:t>
            </a:r>
          </a:p>
          <a:p>
            <a:pPr marL="0" indent="0">
              <a:lnSpc>
                <a:spcPct val="150000"/>
              </a:lnSpc>
              <a:spcAft>
                <a:spcPts val="0"/>
              </a:spcAft>
              <a:buFont typeface="Wingdings" charset="2"/>
              <a:buNone/>
              <a:defRPr/>
            </a:pPr>
            <a:r>
              <a:rPr lang="sl-SI" sz="1800" dirty="0"/>
              <a:t>- zmanjša </a:t>
            </a:r>
            <a:r>
              <a:rPr lang="sl-SI" sz="1800" dirty="0" err="1"/>
              <a:t>življensko</a:t>
            </a:r>
            <a:r>
              <a:rPr lang="sl-SI" sz="1800" dirty="0"/>
              <a:t> dobo zgradbe</a:t>
            </a:r>
          </a:p>
          <a:p>
            <a:pPr marL="0" indent="0">
              <a:lnSpc>
                <a:spcPct val="150000"/>
              </a:lnSpc>
              <a:spcAft>
                <a:spcPts val="0"/>
              </a:spcAft>
              <a:buFont typeface="Wingdings" charset="2"/>
              <a:buNone/>
              <a:defRPr/>
            </a:pPr>
            <a:r>
              <a:rPr lang="sl-SI" sz="1800" dirty="0"/>
              <a:t>- zviša stroške ogrevanja</a:t>
            </a:r>
          </a:p>
          <a:p>
            <a:pPr marL="0" indent="0">
              <a:lnSpc>
                <a:spcPct val="150000"/>
              </a:lnSpc>
              <a:spcAft>
                <a:spcPts val="0"/>
              </a:spcAft>
              <a:buFont typeface="Wingdings" charset="2"/>
              <a:buNone/>
              <a:defRPr/>
            </a:pPr>
            <a:r>
              <a:rPr lang="sl-SI" sz="1800" dirty="0"/>
              <a:t>- v zid prinese razne toksine ter soli</a:t>
            </a:r>
          </a:p>
          <a:p>
            <a:pPr marL="0" indent="0">
              <a:lnSpc>
                <a:spcPct val="150000"/>
              </a:lnSpc>
              <a:spcAft>
                <a:spcPts val="0"/>
              </a:spcAft>
              <a:buFont typeface="Wingdings" charset="2"/>
              <a:buNone/>
              <a:defRPr/>
            </a:pPr>
            <a:r>
              <a:rPr lang="sl-SI" sz="1800" dirty="0"/>
              <a:t>- poveča jedkost okolice in poslabša pogoje za rast rastlin</a:t>
            </a:r>
          </a:p>
          <a:p>
            <a:pPr marL="0" indent="0">
              <a:lnSpc>
                <a:spcPct val="150000"/>
              </a:lnSpc>
              <a:spcAft>
                <a:spcPts val="0"/>
              </a:spcAft>
              <a:buFont typeface="Wingdings" charset="2"/>
              <a:buNone/>
              <a:defRPr/>
            </a:pPr>
            <a:r>
              <a:rPr lang="sl-SI" sz="1800" dirty="0"/>
              <a:t>- omogoči nastanek bakterij, plesni in pršic</a:t>
            </a:r>
          </a:p>
          <a:p>
            <a:pPr indent="-182880" fontAlgn="auto">
              <a:lnSpc>
                <a:spcPct val="150000"/>
              </a:lnSpc>
              <a:spcAft>
                <a:spcPts val="0"/>
              </a:spcAft>
              <a:buFont typeface="Wingdings" charset="2"/>
              <a:buChar char="§"/>
              <a:defRPr/>
            </a:pPr>
            <a:endParaRPr lang="sl-SI" sz="1400" dirty="0"/>
          </a:p>
        </p:txBody>
      </p:sp>
      <p:pic>
        <p:nvPicPr>
          <p:cNvPr id="9220" name="Picture 2">
            <a:extLst>
              <a:ext uri="{FF2B5EF4-FFF2-40B4-BE49-F238E27FC236}">
                <a16:creationId xmlns:a16="http://schemas.microsoft.com/office/drawing/2014/main" id="{2CFB9151-C91B-42C0-A39B-6CFA8D3D1D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1773238"/>
            <a:ext cx="2557462"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slov 1">
            <a:extLst>
              <a:ext uri="{FF2B5EF4-FFF2-40B4-BE49-F238E27FC236}">
                <a16:creationId xmlns:a16="http://schemas.microsoft.com/office/drawing/2014/main" id="{31AF33B1-9453-4B57-88B0-6D7E6564E7A1}"/>
              </a:ext>
            </a:extLst>
          </p:cNvPr>
          <p:cNvSpPr>
            <a:spLocks noGrp="1"/>
          </p:cNvSpPr>
          <p:nvPr>
            <p:ph type="title"/>
          </p:nvPr>
        </p:nvSpPr>
        <p:spPr>
          <a:xfrm>
            <a:off x="900113" y="549275"/>
            <a:ext cx="7315200" cy="1154113"/>
          </a:xfrm>
        </p:spPr>
        <p:txBody>
          <a:bodyPr/>
          <a:lstStyle/>
          <a:p>
            <a:r>
              <a:rPr lang="sl-SI" altLang="sl-SI" b="1"/>
              <a:t>VPLIV VLAGE NA ČLOVEKA</a:t>
            </a:r>
          </a:p>
        </p:txBody>
      </p:sp>
      <p:sp>
        <p:nvSpPr>
          <p:cNvPr id="10243" name="Ograda vsebine 2">
            <a:extLst>
              <a:ext uri="{FF2B5EF4-FFF2-40B4-BE49-F238E27FC236}">
                <a16:creationId xmlns:a16="http://schemas.microsoft.com/office/drawing/2014/main" id="{790E4845-849D-43DF-A238-4AD93434A42A}"/>
              </a:ext>
            </a:extLst>
          </p:cNvPr>
          <p:cNvSpPr>
            <a:spLocks noGrp="1"/>
          </p:cNvSpPr>
          <p:nvPr>
            <p:ph idx="1"/>
          </p:nvPr>
        </p:nvSpPr>
        <p:spPr>
          <a:xfrm>
            <a:off x="900113" y="1700213"/>
            <a:ext cx="7315200" cy="3540125"/>
          </a:xfrm>
        </p:spPr>
        <p:txBody>
          <a:bodyPr/>
          <a:lstStyle/>
          <a:p>
            <a:pPr>
              <a:lnSpc>
                <a:spcPct val="150000"/>
              </a:lnSpc>
              <a:buFontTx/>
              <a:buChar char="-"/>
            </a:pPr>
            <a:r>
              <a:rPr lang="sl-SI" altLang="sl-SI"/>
              <a:t>Prevelika vsebnost vlage otežuje dihanje</a:t>
            </a:r>
          </a:p>
          <a:p>
            <a:pPr>
              <a:lnSpc>
                <a:spcPct val="150000"/>
              </a:lnSpc>
              <a:buFontTx/>
              <a:buChar char="-"/>
            </a:pPr>
            <a:r>
              <a:rPr lang="sl-SI" altLang="sl-SI"/>
              <a:t>Zaradi prevelike vsebnosti vlage nastaja plesen</a:t>
            </a:r>
          </a:p>
          <a:p>
            <a:pPr>
              <a:lnSpc>
                <a:spcPct val="150000"/>
              </a:lnSpc>
              <a:buFontTx/>
              <a:buChar char="-"/>
            </a:pPr>
            <a:r>
              <a:rPr lang="sl-SI" altLang="sl-SI"/>
              <a:t>Velika vsebnost vlage v prostoru povečuje glavobole</a:t>
            </a:r>
          </a:p>
          <a:p>
            <a:pPr>
              <a:lnSpc>
                <a:spcPct val="150000"/>
              </a:lnSpc>
              <a:buFontTx/>
              <a:buChar char="-"/>
            </a:pPr>
            <a:r>
              <a:rPr lang="sl-SI" altLang="sl-SI"/>
              <a:t>Paziti moramo na optimalen raven vlage ki je 50%</a:t>
            </a:r>
          </a:p>
          <a:p>
            <a:pPr>
              <a:buFontTx/>
              <a:buChar char="-"/>
            </a:pPr>
            <a:endParaRPr lang="sl-SI" altLang="sl-SI"/>
          </a:p>
        </p:txBody>
      </p:sp>
      <p:pic>
        <p:nvPicPr>
          <p:cNvPr id="10244" name="Picture 3">
            <a:extLst>
              <a:ext uri="{FF2B5EF4-FFF2-40B4-BE49-F238E27FC236}">
                <a16:creationId xmlns:a16="http://schemas.microsoft.com/office/drawing/2014/main" id="{1CCCE13B-880B-441A-911C-B87B932B2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076700"/>
            <a:ext cx="3430588" cy="2312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ktiva">
  <a:themeElements>
    <a:clrScheme name="Perspektiva">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Pisarna – klasičn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ktiva">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0</TotalTime>
  <Words>535</Words>
  <Application>Microsoft Office PowerPoint</Application>
  <PresentationFormat>On-screen Show (4:3)</PresentationFormat>
  <Paragraphs>69</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Wingdings</vt:lpstr>
      <vt:lpstr>Perspektiva</vt:lpstr>
      <vt:lpstr>VLAGA</vt:lpstr>
      <vt:lpstr>VLAGA</vt:lpstr>
      <vt:lpstr>TIPI VLAŽNOSTI:</vt:lpstr>
      <vt:lpstr>MERILCI VLAŽNOSTI</vt:lpstr>
      <vt:lpstr>PowerPoint Presentation</vt:lpstr>
      <vt:lpstr>PowerPoint Presentation</vt:lpstr>
      <vt:lpstr>PowerPoint Presentation</vt:lpstr>
      <vt:lpstr>VPLIV VLAGE V OBJEKTU</vt:lpstr>
      <vt:lpstr>VPLIV VLAGE NA ČLOVEKA</vt:lpstr>
      <vt:lpstr>VPLIV VLAGE NA EL. INŠTALACIJE</vt:lpstr>
      <vt:lpstr>ODSTRANITEV VLAGE IZ PROSTORA</vt:lpstr>
      <vt:lpstr>PowerPoint Presentation</vt:lpstr>
      <vt:lpstr>PowerPoint Presentation</vt:lpstr>
      <vt:lpstr>PowerPoint Presentation</vt:lpstr>
      <vt:lpstr>PowerPoint Presentation</vt:lpstr>
      <vt:lpstr>VIRI IN LITERATURA</vt:lpstr>
      <vt:lpstr>HVALA ZA VAŠO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2019-06-03T09:12:21Z</dcterms:created>
  <dcterms:modified xsi:type="dcterms:W3CDTF">2019-06-03T09:12:21Z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