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2pPr>
    <a:lvl3pPr marL="914400" algn="l" defTabSz="457200"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3pPr>
    <a:lvl4pPr marL="1371600" algn="l" defTabSz="457200"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4pPr>
    <a:lvl5pPr marL="1828800" algn="l" defTabSz="457200"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3" d="100"/>
          <a:sy n="123" d="100"/>
        </p:scale>
        <p:origin x="144" y="9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667C8B4-FA07-454D-BD99-E522D3AFD39C}"/>
              </a:ext>
            </a:extLst>
          </p:cNvPr>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53423655-C101-4D00-A7F0-096F8A0DA203}"/>
              </a:ext>
            </a:extLst>
          </p:cNvPr>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968FCE1E-A6C6-43A4-868B-B448A3E57BDE}"/>
              </a:ext>
            </a:extLst>
          </p:cNvPr>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6EFFB413-FA0A-447C-9E2B-6DFA8DD5B4A1}"/>
              </a:ext>
            </a:extLst>
          </p:cNvPr>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183000BC-584F-4270-A91F-E13794396FA6}"/>
              </a:ext>
            </a:extLst>
          </p:cNvPr>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sl-SI"/>
              <a:t>Uredite slog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Kliknite, da uredite slog podnaslova matrice</a:t>
            </a:r>
            <a:endParaRPr lang="en-US" dirty="0"/>
          </a:p>
        </p:txBody>
      </p:sp>
      <p:sp>
        <p:nvSpPr>
          <p:cNvPr id="9" name="Date Placeholder 3">
            <a:extLst>
              <a:ext uri="{FF2B5EF4-FFF2-40B4-BE49-F238E27FC236}">
                <a16:creationId xmlns:a16="http://schemas.microsoft.com/office/drawing/2014/main" id="{75D87C0C-8AD5-4EC3-8CAD-686E10321775}"/>
              </a:ext>
            </a:extLst>
          </p:cNvPr>
          <p:cNvSpPr>
            <a:spLocks noGrp="1"/>
          </p:cNvSpPr>
          <p:nvPr>
            <p:ph type="dt" sz="half" idx="10"/>
          </p:nvPr>
        </p:nvSpPr>
        <p:spPr/>
        <p:txBody>
          <a:bodyPr/>
          <a:lstStyle>
            <a:lvl1pPr>
              <a:defRPr/>
            </a:lvl1pPr>
          </a:lstStyle>
          <a:p>
            <a:pPr>
              <a:defRPr/>
            </a:pPr>
            <a:fld id="{8F72A02A-C517-4847-9A7D-684E9D7CEFE7}" type="datetimeFigureOut">
              <a:rPr lang="en-US"/>
              <a:pPr>
                <a:defRPr/>
              </a:pPr>
              <a:t>6/3/2019</a:t>
            </a:fld>
            <a:endParaRPr lang="en-US"/>
          </a:p>
        </p:txBody>
      </p:sp>
      <p:sp>
        <p:nvSpPr>
          <p:cNvPr id="10" name="Footer Placeholder 4">
            <a:extLst>
              <a:ext uri="{FF2B5EF4-FFF2-40B4-BE49-F238E27FC236}">
                <a16:creationId xmlns:a16="http://schemas.microsoft.com/office/drawing/2014/main" id="{A45704AF-69C7-46D3-BF0F-2BE3830F1721}"/>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3EE907D8-F267-423C-90F1-A26C2113DE58}"/>
              </a:ext>
            </a:extLst>
          </p:cNvPr>
          <p:cNvSpPr>
            <a:spLocks noGrp="1"/>
          </p:cNvSpPr>
          <p:nvPr>
            <p:ph type="sldNum" sz="quarter" idx="12"/>
          </p:nvPr>
        </p:nvSpPr>
        <p:spPr/>
        <p:txBody>
          <a:bodyPr/>
          <a:lstStyle>
            <a:lvl1pPr>
              <a:defRPr/>
            </a:lvl1pPr>
          </a:lstStyle>
          <a:p>
            <a:fld id="{D6BA4297-6FB6-4C9C-BECB-FBD8F22F0692}" type="slidenum">
              <a:rPr lang="en-US" altLang="sl-SI"/>
              <a:pPr/>
              <a:t>‹#›</a:t>
            </a:fld>
            <a:endParaRPr lang="en-US" altLang="sl-SI"/>
          </a:p>
        </p:txBody>
      </p:sp>
    </p:spTree>
    <p:extLst>
      <p:ext uri="{BB962C8B-B14F-4D97-AF65-F5344CB8AC3E}">
        <p14:creationId xmlns:p14="http://schemas.microsoft.com/office/powerpoint/2010/main" val="2501532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z na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noProof="0"/>
              <a:t>Kliknite ikono, če želite dodati sliko</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Uredite sloge besedila matrice</a:t>
            </a:r>
          </a:p>
        </p:txBody>
      </p:sp>
      <p:sp>
        <p:nvSpPr>
          <p:cNvPr id="5" name="Date Placeholder 3">
            <a:extLst>
              <a:ext uri="{FF2B5EF4-FFF2-40B4-BE49-F238E27FC236}">
                <a16:creationId xmlns:a16="http://schemas.microsoft.com/office/drawing/2014/main" id="{60C63BE4-DF93-47BA-B3D9-58BE8DEF8B48}"/>
              </a:ext>
            </a:extLst>
          </p:cNvPr>
          <p:cNvSpPr>
            <a:spLocks noGrp="1"/>
          </p:cNvSpPr>
          <p:nvPr>
            <p:ph type="dt" sz="half" idx="15"/>
          </p:nvPr>
        </p:nvSpPr>
        <p:spPr/>
        <p:txBody>
          <a:bodyPr/>
          <a:lstStyle>
            <a:lvl1pPr>
              <a:defRPr/>
            </a:lvl1pPr>
          </a:lstStyle>
          <a:p>
            <a:pPr>
              <a:defRPr/>
            </a:pPr>
            <a:fld id="{9A747990-5830-4914-88D8-101799275F6D}" type="datetimeFigureOut">
              <a:rPr lang="en-US"/>
              <a:pPr>
                <a:defRPr/>
              </a:pPr>
              <a:t>6/3/2019</a:t>
            </a:fld>
            <a:endParaRPr lang="en-US"/>
          </a:p>
        </p:txBody>
      </p:sp>
      <p:sp>
        <p:nvSpPr>
          <p:cNvPr id="6" name="Footer Placeholder 4">
            <a:extLst>
              <a:ext uri="{FF2B5EF4-FFF2-40B4-BE49-F238E27FC236}">
                <a16:creationId xmlns:a16="http://schemas.microsoft.com/office/drawing/2014/main" id="{E368AD7F-DDED-496B-B91B-DE2FA1628B9B}"/>
              </a:ext>
            </a:extLst>
          </p:cNvPr>
          <p:cNvSpPr>
            <a:spLocks noGrp="1"/>
          </p:cNvSpPr>
          <p:nvPr>
            <p:ph type="ftr" sz="quarter" idx="16"/>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EB39FE2-A955-4EBB-8BA1-1220DE5339A2}"/>
              </a:ext>
            </a:extLst>
          </p:cNvPr>
          <p:cNvSpPr>
            <a:spLocks noGrp="1"/>
          </p:cNvSpPr>
          <p:nvPr>
            <p:ph type="sldNum" sz="quarter" idx="17"/>
          </p:nvPr>
        </p:nvSpPr>
        <p:spPr/>
        <p:txBody>
          <a:bodyPr/>
          <a:lstStyle>
            <a:lvl1pPr>
              <a:defRPr/>
            </a:lvl1pPr>
          </a:lstStyle>
          <a:p>
            <a:fld id="{A4B65C14-3241-4B49-980F-8A329D712702}" type="slidenum">
              <a:rPr lang="en-US" altLang="sl-SI"/>
              <a:pPr/>
              <a:t>‹#›</a:t>
            </a:fld>
            <a:endParaRPr lang="en-US" altLang="sl-SI"/>
          </a:p>
        </p:txBody>
      </p:sp>
    </p:spTree>
    <p:extLst>
      <p:ext uri="{BB962C8B-B14F-4D97-AF65-F5344CB8AC3E}">
        <p14:creationId xmlns:p14="http://schemas.microsoft.com/office/powerpoint/2010/main" val="175232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sl-SI"/>
              <a:t>Uredite slog naslova matrice</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a:extLst>
              <a:ext uri="{FF2B5EF4-FFF2-40B4-BE49-F238E27FC236}">
                <a16:creationId xmlns:a16="http://schemas.microsoft.com/office/drawing/2014/main" id="{39E19150-A175-44BC-9790-013D49BB87E1}"/>
              </a:ext>
            </a:extLst>
          </p:cNvPr>
          <p:cNvSpPr>
            <a:spLocks noGrp="1"/>
          </p:cNvSpPr>
          <p:nvPr>
            <p:ph type="dt" sz="half" idx="10"/>
          </p:nvPr>
        </p:nvSpPr>
        <p:spPr/>
        <p:txBody>
          <a:bodyPr/>
          <a:lstStyle>
            <a:lvl1pPr>
              <a:defRPr/>
            </a:lvl1pPr>
          </a:lstStyle>
          <a:p>
            <a:pPr>
              <a:defRPr/>
            </a:pPr>
            <a:fld id="{FEB06C4F-3517-458C-B6D6-5621E4328976}" type="datetimeFigureOut">
              <a:rPr lang="en-US"/>
              <a:pPr>
                <a:defRPr/>
              </a:pPr>
              <a:t>6/3/2019</a:t>
            </a:fld>
            <a:endParaRPr lang="en-US"/>
          </a:p>
        </p:txBody>
      </p:sp>
      <p:sp>
        <p:nvSpPr>
          <p:cNvPr id="5" name="Footer Placeholder 4">
            <a:extLst>
              <a:ext uri="{FF2B5EF4-FFF2-40B4-BE49-F238E27FC236}">
                <a16:creationId xmlns:a16="http://schemas.microsoft.com/office/drawing/2014/main" id="{F846B9E1-5C69-4B44-A51E-C79E9538A67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80F15FB-EE21-493D-8A50-678DB9F5D995}"/>
              </a:ext>
            </a:extLst>
          </p:cNvPr>
          <p:cNvSpPr>
            <a:spLocks noGrp="1"/>
          </p:cNvSpPr>
          <p:nvPr>
            <p:ph type="sldNum" sz="quarter" idx="12"/>
          </p:nvPr>
        </p:nvSpPr>
        <p:spPr/>
        <p:txBody>
          <a:bodyPr/>
          <a:lstStyle>
            <a:lvl1pPr>
              <a:defRPr/>
            </a:lvl1pPr>
          </a:lstStyle>
          <a:p>
            <a:fld id="{07E41414-2975-4C6B-8311-867498B8921E}" type="slidenum">
              <a:rPr lang="en-US" altLang="sl-SI"/>
              <a:pPr/>
              <a:t>‹#›</a:t>
            </a:fld>
            <a:endParaRPr lang="en-US" altLang="sl-SI"/>
          </a:p>
        </p:txBody>
      </p:sp>
    </p:spTree>
    <p:extLst>
      <p:ext uri="{BB962C8B-B14F-4D97-AF65-F5344CB8AC3E}">
        <p14:creationId xmlns:p14="http://schemas.microsoft.com/office/powerpoint/2010/main" val="336746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5" name="TextBox 12">
            <a:extLst>
              <a:ext uri="{FF2B5EF4-FFF2-40B4-BE49-F238E27FC236}">
                <a16:creationId xmlns:a16="http://schemas.microsoft.com/office/drawing/2014/main" id="{688DAA01-ED3A-4D2E-A130-673D41E52813}"/>
              </a:ext>
            </a:extLst>
          </p:cNvPr>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r>
              <a:rPr lang="en-US" altLang="sl-SI" sz="8000"/>
              <a:t>“</a:t>
            </a:r>
          </a:p>
        </p:txBody>
      </p:sp>
      <p:sp>
        <p:nvSpPr>
          <p:cNvPr id="6" name="TextBox 13">
            <a:extLst>
              <a:ext uri="{FF2B5EF4-FFF2-40B4-BE49-F238E27FC236}">
                <a16:creationId xmlns:a16="http://schemas.microsoft.com/office/drawing/2014/main" id="{A476CF8C-DCA1-4AAA-8803-92D0C35FECEF}"/>
              </a:ext>
            </a:extLst>
          </p:cNvPr>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a:r>
              <a:rPr lang="en-US" altLang="sl-SI" sz="800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sl-SI"/>
              <a:t>Uredite slog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Uredite sloge besedila matrice</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7" name="Date Placeholder 3">
            <a:extLst>
              <a:ext uri="{FF2B5EF4-FFF2-40B4-BE49-F238E27FC236}">
                <a16:creationId xmlns:a16="http://schemas.microsoft.com/office/drawing/2014/main" id="{6821318C-3F6D-4BAB-90DB-A53480956BD1}"/>
              </a:ext>
            </a:extLst>
          </p:cNvPr>
          <p:cNvSpPr>
            <a:spLocks noGrp="1"/>
          </p:cNvSpPr>
          <p:nvPr>
            <p:ph type="dt" sz="half" idx="14"/>
          </p:nvPr>
        </p:nvSpPr>
        <p:spPr/>
        <p:txBody>
          <a:bodyPr/>
          <a:lstStyle>
            <a:lvl1pPr>
              <a:defRPr/>
            </a:lvl1pPr>
          </a:lstStyle>
          <a:p>
            <a:pPr>
              <a:defRPr/>
            </a:pPr>
            <a:fld id="{F6F7B6AB-5527-4168-A847-6119DB1F96CA}" type="datetimeFigureOut">
              <a:rPr lang="en-US"/>
              <a:pPr>
                <a:defRPr/>
              </a:pPr>
              <a:t>6/3/2019</a:t>
            </a:fld>
            <a:endParaRPr lang="en-US"/>
          </a:p>
        </p:txBody>
      </p:sp>
      <p:sp>
        <p:nvSpPr>
          <p:cNvPr id="8" name="Footer Placeholder 4">
            <a:extLst>
              <a:ext uri="{FF2B5EF4-FFF2-40B4-BE49-F238E27FC236}">
                <a16:creationId xmlns:a16="http://schemas.microsoft.com/office/drawing/2014/main" id="{70F0995B-D3BC-485D-817B-42F6889AAB18}"/>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E8CD355D-714C-452E-896A-F6CEFFC6171D}"/>
              </a:ext>
            </a:extLst>
          </p:cNvPr>
          <p:cNvSpPr>
            <a:spLocks noGrp="1"/>
          </p:cNvSpPr>
          <p:nvPr>
            <p:ph type="sldNum" sz="quarter" idx="16"/>
          </p:nvPr>
        </p:nvSpPr>
        <p:spPr/>
        <p:txBody>
          <a:bodyPr/>
          <a:lstStyle>
            <a:lvl1pPr>
              <a:defRPr/>
            </a:lvl1pPr>
          </a:lstStyle>
          <a:p>
            <a:fld id="{825A3B3D-C475-48C6-905C-E1F080832037}" type="slidenum">
              <a:rPr lang="en-US" altLang="sl-SI"/>
              <a:pPr/>
              <a:t>‹#›</a:t>
            </a:fld>
            <a:endParaRPr lang="en-US" altLang="sl-SI"/>
          </a:p>
        </p:txBody>
      </p:sp>
    </p:spTree>
    <p:extLst>
      <p:ext uri="{BB962C8B-B14F-4D97-AF65-F5344CB8AC3E}">
        <p14:creationId xmlns:p14="http://schemas.microsoft.com/office/powerpoint/2010/main" val="3920286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sl-SI"/>
              <a:t>Uredite slog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a:extLst>
              <a:ext uri="{FF2B5EF4-FFF2-40B4-BE49-F238E27FC236}">
                <a16:creationId xmlns:a16="http://schemas.microsoft.com/office/drawing/2014/main" id="{5381B6D1-6F66-4B21-891F-298298B0C126}"/>
              </a:ext>
            </a:extLst>
          </p:cNvPr>
          <p:cNvSpPr>
            <a:spLocks noGrp="1"/>
          </p:cNvSpPr>
          <p:nvPr>
            <p:ph type="dt" sz="half" idx="10"/>
          </p:nvPr>
        </p:nvSpPr>
        <p:spPr/>
        <p:txBody>
          <a:bodyPr/>
          <a:lstStyle>
            <a:lvl1pPr>
              <a:defRPr/>
            </a:lvl1pPr>
          </a:lstStyle>
          <a:p>
            <a:pPr>
              <a:defRPr/>
            </a:pPr>
            <a:fld id="{0267AFBF-312A-4126-86A1-E73AD4734AB0}" type="datetimeFigureOut">
              <a:rPr lang="en-US"/>
              <a:pPr>
                <a:defRPr/>
              </a:pPr>
              <a:t>6/3/2019</a:t>
            </a:fld>
            <a:endParaRPr lang="en-US"/>
          </a:p>
        </p:txBody>
      </p:sp>
      <p:sp>
        <p:nvSpPr>
          <p:cNvPr id="5" name="Footer Placeholder 4">
            <a:extLst>
              <a:ext uri="{FF2B5EF4-FFF2-40B4-BE49-F238E27FC236}">
                <a16:creationId xmlns:a16="http://schemas.microsoft.com/office/drawing/2014/main" id="{5AE253C4-54F0-49D9-825F-4FB977C57B2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3A6CFFC-B60C-408C-A654-4CD8D8DF52CD}"/>
              </a:ext>
            </a:extLst>
          </p:cNvPr>
          <p:cNvSpPr>
            <a:spLocks noGrp="1"/>
          </p:cNvSpPr>
          <p:nvPr>
            <p:ph type="sldNum" sz="quarter" idx="12"/>
          </p:nvPr>
        </p:nvSpPr>
        <p:spPr/>
        <p:txBody>
          <a:bodyPr/>
          <a:lstStyle>
            <a:lvl1pPr>
              <a:defRPr/>
            </a:lvl1pPr>
          </a:lstStyle>
          <a:p>
            <a:fld id="{4EF552AE-C6C5-4EFC-9217-4145A76FD3BE}" type="slidenum">
              <a:rPr lang="en-US" altLang="sl-SI"/>
              <a:pPr/>
              <a:t>‹#›</a:t>
            </a:fld>
            <a:endParaRPr lang="en-US" altLang="sl-SI"/>
          </a:p>
        </p:txBody>
      </p:sp>
    </p:spTree>
    <p:extLst>
      <p:ext uri="{BB962C8B-B14F-4D97-AF65-F5344CB8AC3E}">
        <p14:creationId xmlns:p14="http://schemas.microsoft.com/office/powerpoint/2010/main" val="1320643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5" name="TextBox 12">
            <a:extLst>
              <a:ext uri="{FF2B5EF4-FFF2-40B4-BE49-F238E27FC236}">
                <a16:creationId xmlns:a16="http://schemas.microsoft.com/office/drawing/2014/main" id="{72E2B0F6-5E29-40E6-ADDD-D0C366B9FD96}"/>
              </a:ext>
            </a:extLst>
          </p:cNvPr>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r>
              <a:rPr lang="en-US" altLang="sl-SI" sz="8000"/>
              <a:t>“</a:t>
            </a:r>
          </a:p>
        </p:txBody>
      </p:sp>
      <p:sp>
        <p:nvSpPr>
          <p:cNvPr id="6" name="TextBox 13">
            <a:extLst>
              <a:ext uri="{FF2B5EF4-FFF2-40B4-BE49-F238E27FC236}">
                <a16:creationId xmlns:a16="http://schemas.microsoft.com/office/drawing/2014/main" id="{90238217-E8A2-429B-B3CD-DD228F4E6A6C}"/>
              </a:ext>
            </a:extLst>
          </p:cNvPr>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a:r>
              <a:rPr lang="en-US" altLang="sl-SI" sz="800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sl-SI"/>
              <a:t>Uredite slog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sl-SI"/>
              <a:t>Uredite sloge besedila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7" name="Date Placeholder 3">
            <a:extLst>
              <a:ext uri="{FF2B5EF4-FFF2-40B4-BE49-F238E27FC236}">
                <a16:creationId xmlns:a16="http://schemas.microsoft.com/office/drawing/2014/main" id="{32EAA81E-2066-4C82-A7C4-3E8DCB61857F}"/>
              </a:ext>
            </a:extLst>
          </p:cNvPr>
          <p:cNvSpPr>
            <a:spLocks noGrp="1"/>
          </p:cNvSpPr>
          <p:nvPr>
            <p:ph type="dt" sz="half" idx="14"/>
          </p:nvPr>
        </p:nvSpPr>
        <p:spPr/>
        <p:txBody>
          <a:bodyPr/>
          <a:lstStyle>
            <a:lvl1pPr>
              <a:defRPr/>
            </a:lvl1pPr>
          </a:lstStyle>
          <a:p>
            <a:pPr>
              <a:defRPr/>
            </a:pPr>
            <a:fld id="{08A23BB5-E2F6-4F22-AB48-510A608B5FD8}" type="datetimeFigureOut">
              <a:rPr lang="en-US"/>
              <a:pPr>
                <a:defRPr/>
              </a:pPr>
              <a:t>6/3/2019</a:t>
            </a:fld>
            <a:endParaRPr lang="en-US"/>
          </a:p>
        </p:txBody>
      </p:sp>
      <p:sp>
        <p:nvSpPr>
          <p:cNvPr id="8" name="Footer Placeholder 4">
            <a:extLst>
              <a:ext uri="{FF2B5EF4-FFF2-40B4-BE49-F238E27FC236}">
                <a16:creationId xmlns:a16="http://schemas.microsoft.com/office/drawing/2014/main" id="{76FE8FF1-1DFE-45AD-A02B-8E7303B3BDE1}"/>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10DADC5-671A-4B28-B741-EB12E52D9AF6}"/>
              </a:ext>
            </a:extLst>
          </p:cNvPr>
          <p:cNvSpPr>
            <a:spLocks noGrp="1"/>
          </p:cNvSpPr>
          <p:nvPr>
            <p:ph type="sldNum" sz="quarter" idx="16"/>
          </p:nvPr>
        </p:nvSpPr>
        <p:spPr/>
        <p:txBody>
          <a:bodyPr/>
          <a:lstStyle>
            <a:lvl1pPr>
              <a:defRPr/>
            </a:lvl1pPr>
          </a:lstStyle>
          <a:p>
            <a:fld id="{824C0C4C-E03A-436E-B7CC-2B1380CFFDB2}" type="slidenum">
              <a:rPr lang="en-US" altLang="sl-SI"/>
              <a:pPr/>
              <a:t>‹#›</a:t>
            </a:fld>
            <a:endParaRPr lang="en-US" altLang="sl-SI"/>
          </a:p>
        </p:txBody>
      </p:sp>
    </p:spTree>
    <p:extLst>
      <p:ext uri="{BB962C8B-B14F-4D97-AF65-F5344CB8AC3E}">
        <p14:creationId xmlns:p14="http://schemas.microsoft.com/office/powerpoint/2010/main" val="3424849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sl-SI"/>
              <a:t>Uredite slog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sl-SI"/>
              <a:t>Uredite sloge besedila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5" name="Date Placeholder 3">
            <a:extLst>
              <a:ext uri="{FF2B5EF4-FFF2-40B4-BE49-F238E27FC236}">
                <a16:creationId xmlns:a16="http://schemas.microsoft.com/office/drawing/2014/main" id="{5A634F46-A7EE-4B1B-9E07-85D2ACB6B292}"/>
              </a:ext>
            </a:extLst>
          </p:cNvPr>
          <p:cNvSpPr>
            <a:spLocks noGrp="1"/>
          </p:cNvSpPr>
          <p:nvPr>
            <p:ph type="dt" sz="half" idx="14"/>
          </p:nvPr>
        </p:nvSpPr>
        <p:spPr/>
        <p:txBody>
          <a:bodyPr/>
          <a:lstStyle>
            <a:lvl1pPr>
              <a:defRPr/>
            </a:lvl1pPr>
          </a:lstStyle>
          <a:p>
            <a:pPr>
              <a:defRPr/>
            </a:pPr>
            <a:fld id="{500393A9-EEB4-430C-97A6-DCE0D60676D4}" type="datetimeFigureOut">
              <a:rPr lang="en-US"/>
              <a:pPr>
                <a:defRPr/>
              </a:pPr>
              <a:t>6/3/2019</a:t>
            </a:fld>
            <a:endParaRPr lang="en-US"/>
          </a:p>
        </p:txBody>
      </p:sp>
      <p:sp>
        <p:nvSpPr>
          <p:cNvPr id="6" name="Footer Placeholder 4">
            <a:extLst>
              <a:ext uri="{FF2B5EF4-FFF2-40B4-BE49-F238E27FC236}">
                <a16:creationId xmlns:a16="http://schemas.microsoft.com/office/drawing/2014/main" id="{9B7627E8-7142-4252-9910-F644B9134994}"/>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AD59FF-CFFF-44A7-AC03-BF8293E18C6C}"/>
              </a:ext>
            </a:extLst>
          </p:cNvPr>
          <p:cNvSpPr>
            <a:spLocks noGrp="1"/>
          </p:cNvSpPr>
          <p:nvPr>
            <p:ph type="sldNum" sz="quarter" idx="16"/>
          </p:nvPr>
        </p:nvSpPr>
        <p:spPr/>
        <p:txBody>
          <a:bodyPr/>
          <a:lstStyle>
            <a:lvl1pPr>
              <a:defRPr/>
            </a:lvl1pPr>
          </a:lstStyle>
          <a:p>
            <a:fld id="{95635FDF-F12C-4E4C-8E48-B17ECCD522C1}" type="slidenum">
              <a:rPr lang="en-US" altLang="sl-SI"/>
              <a:pPr/>
              <a:t>‹#›</a:t>
            </a:fld>
            <a:endParaRPr lang="en-US" altLang="sl-SI"/>
          </a:p>
        </p:txBody>
      </p:sp>
    </p:spTree>
    <p:extLst>
      <p:ext uri="{BB962C8B-B14F-4D97-AF65-F5344CB8AC3E}">
        <p14:creationId xmlns:p14="http://schemas.microsoft.com/office/powerpoint/2010/main" val="1595757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sl-SI"/>
              <a:t>Uredite slog naslova matrice</a:t>
            </a:r>
            <a:endParaRPr lang="en-US" dirty="0"/>
          </a:p>
        </p:txBody>
      </p:sp>
      <p:sp>
        <p:nvSpPr>
          <p:cNvPr id="3" name="Vertical Text Placeholder 2"/>
          <p:cNvSpPr>
            <a:spLocks noGrp="1"/>
          </p:cNvSpPr>
          <p:nvPr>
            <p:ph type="body" orient="vert" idx="1"/>
          </p:nvPr>
        </p:nvSpPr>
        <p:spPr/>
        <p:txBody>
          <a:bodyPr vert="eaVert" ancho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a:extLst>
              <a:ext uri="{FF2B5EF4-FFF2-40B4-BE49-F238E27FC236}">
                <a16:creationId xmlns:a16="http://schemas.microsoft.com/office/drawing/2014/main" id="{AC591282-2A43-4F50-BEDA-7684230A473D}"/>
              </a:ext>
            </a:extLst>
          </p:cNvPr>
          <p:cNvSpPr>
            <a:spLocks noGrp="1"/>
          </p:cNvSpPr>
          <p:nvPr>
            <p:ph type="dt" sz="half" idx="10"/>
          </p:nvPr>
        </p:nvSpPr>
        <p:spPr/>
        <p:txBody>
          <a:bodyPr/>
          <a:lstStyle>
            <a:lvl1pPr>
              <a:defRPr/>
            </a:lvl1pPr>
          </a:lstStyle>
          <a:p>
            <a:pPr>
              <a:defRPr/>
            </a:pPr>
            <a:fld id="{6D5AE2CC-A53B-4DC0-A37B-B177BC5F43FB}" type="datetimeFigureOut">
              <a:rPr lang="en-US"/>
              <a:pPr>
                <a:defRPr/>
              </a:pPr>
              <a:t>6/3/2019</a:t>
            </a:fld>
            <a:endParaRPr lang="en-US"/>
          </a:p>
        </p:txBody>
      </p:sp>
      <p:sp>
        <p:nvSpPr>
          <p:cNvPr id="5" name="Footer Placeholder 4">
            <a:extLst>
              <a:ext uri="{FF2B5EF4-FFF2-40B4-BE49-F238E27FC236}">
                <a16:creationId xmlns:a16="http://schemas.microsoft.com/office/drawing/2014/main" id="{8F528A4F-A365-48F3-9A49-B8B8FD10859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14ED411-9890-44FF-9588-502772A6484C}"/>
              </a:ext>
            </a:extLst>
          </p:cNvPr>
          <p:cNvSpPr>
            <a:spLocks noGrp="1"/>
          </p:cNvSpPr>
          <p:nvPr>
            <p:ph type="sldNum" sz="quarter" idx="12"/>
          </p:nvPr>
        </p:nvSpPr>
        <p:spPr/>
        <p:txBody>
          <a:bodyPr/>
          <a:lstStyle>
            <a:lvl1pPr>
              <a:defRPr/>
            </a:lvl1pPr>
          </a:lstStyle>
          <a:p>
            <a:fld id="{D68527EE-4919-47CB-94BE-6B36949EE2BD}" type="slidenum">
              <a:rPr lang="en-US" altLang="sl-SI"/>
              <a:pPr/>
              <a:t>‹#›</a:t>
            </a:fld>
            <a:endParaRPr lang="en-US" altLang="sl-SI"/>
          </a:p>
        </p:txBody>
      </p:sp>
    </p:spTree>
    <p:extLst>
      <p:ext uri="{BB962C8B-B14F-4D97-AF65-F5344CB8AC3E}">
        <p14:creationId xmlns:p14="http://schemas.microsoft.com/office/powerpoint/2010/main" val="8914585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sl-SI"/>
              <a:t>Uredite slog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a:extLst>
              <a:ext uri="{FF2B5EF4-FFF2-40B4-BE49-F238E27FC236}">
                <a16:creationId xmlns:a16="http://schemas.microsoft.com/office/drawing/2014/main" id="{483145FC-F974-4173-B6E9-A5F5F0A34E44}"/>
              </a:ext>
            </a:extLst>
          </p:cNvPr>
          <p:cNvSpPr>
            <a:spLocks noGrp="1"/>
          </p:cNvSpPr>
          <p:nvPr>
            <p:ph type="dt" sz="half" idx="10"/>
          </p:nvPr>
        </p:nvSpPr>
        <p:spPr/>
        <p:txBody>
          <a:bodyPr/>
          <a:lstStyle>
            <a:lvl1pPr>
              <a:defRPr/>
            </a:lvl1pPr>
          </a:lstStyle>
          <a:p>
            <a:pPr>
              <a:defRPr/>
            </a:pPr>
            <a:fld id="{9D1E5D32-8292-44D5-84E1-DAC07499DAB4}" type="datetimeFigureOut">
              <a:rPr lang="en-US"/>
              <a:pPr>
                <a:defRPr/>
              </a:pPr>
              <a:t>6/3/2019</a:t>
            </a:fld>
            <a:endParaRPr lang="en-US"/>
          </a:p>
        </p:txBody>
      </p:sp>
      <p:sp>
        <p:nvSpPr>
          <p:cNvPr id="5" name="Footer Placeholder 4">
            <a:extLst>
              <a:ext uri="{FF2B5EF4-FFF2-40B4-BE49-F238E27FC236}">
                <a16:creationId xmlns:a16="http://schemas.microsoft.com/office/drawing/2014/main" id="{63BA3720-F991-4D98-A1C0-843A3A51B61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147B5AD-6344-4CAB-8EEE-A56DA90133B9}"/>
              </a:ext>
            </a:extLst>
          </p:cNvPr>
          <p:cNvSpPr>
            <a:spLocks noGrp="1"/>
          </p:cNvSpPr>
          <p:nvPr>
            <p:ph type="sldNum" sz="quarter" idx="12"/>
          </p:nvPr>
        </p:nvSpPr>
        <p:spPr/>
        <p:txBody>
          <a:bodyPr/>
          <a:lstStyle>
            <a:lvl1pPr>
              <a:defRPr/>
            </a:lvl1pPr>
          </a:lstStyle>
          <a:p>
            <a:fld id="{3BEA3553-5AAE-496D-B476-48D6ECCC0409}" type="slidenum">
              <a:rPr lang="en-US" altLang="sl-SI"/>
              <a:pPr/>
              <a:t>‹#›</a:t>
            </a:fld>
            <a:endParaRPr lang="en-US" altLang="sl-SI"/>
          </a:p>
        </p:txBody>
      </p:sp>
    </p:spTree>
    <p:extLst>
      <p:ext uri="{BB962C8B-B14F-4D97-AF65-F5344CB8AC3E}">
        <p14:creationId xmlns:p14="http://schemas.microsoft.com/office/powerpoint/2010/main" val="175903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a:extLst>
              <a:ext uri="{FF2B5EF4-FFF2-40B4-BE49-F238E27FC236}">
                <a16:creationId xmlns:a16="http://schemas.microsoft.com/office/drawing/2014/main" id="{F53E231D-00AB-4A86-BCC4-8FA138230933}"/>
              </a:ext>
            </a:extLst>
          </p:cNvPr>
          <p:cNvSpPr>
            <a:spLocks noGrp="1"/>
          </p:cNvSpPr>
          <p:nvPr>
            <p:ph type="dt" sz="half" idx="10"/>
          </p:nvPr>
        </p:nvSpPr>
        <p:spPr/>
        <p:txBody>
          <a:bodyPr/>
          <a:lstStyle>
            <a:lvl1pPr>
              <a:defRPr/>
            </a:lvl1pPr>
          </a:lstStyle>
          <a:p>
            <a:pPr>
              <a:defRPr/>
            </a:pPr>
            <a:fld id="{5D954BEE-CBBA-4CD5-B7A8-D5F95A5CF89C}" type="datetimeFigureOut">
              <a:rPr lang="en-US"/>
              <a:pPr>
                <a:defRPr/>
              </a:pPr>
              <a:t>6/3/2019</a:t>
            </a:fld>
            <a:endParaRPr lang="en-US"/>
          </a:p>
        </p:txBody>
      </p:sp>
      <p:sp>
        <p:nvSpPr>
          <p:cNvPr id="5" name="Footer Placeholder 4">
            <a:extLst>
              <a:ext uri="{FF2B5EF4-FFF2-40B4-BE49-F238E27FC236}">
                <a16:creationId xmlns:a16="http://schemas.microsoft.com/office/drawing/2014/main" id="{E9321623-7A44-481E-A45F-930D727C5B5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35E18EF-D1A1-4C6A-AC62-48CF348D7396}"/>
              </a:ext>
            </a:extLst>
          </p:cNvPr>
          <p:cNvSpPr>
            <a:spLocks noGrp="1"/>
          </p:cNvSpPr>
          <p:nvPr>
            <p:ph type="sldNum" sz="quarter" idx="12"/>
          </p:nvPr>
        </p:nvSpPr>
        <p:spPr/>
        <p:txBody>
          <a:bodyPr/>
          <a:lstStyle>
            <a:lvl1pPr>
              <a:defRPr/>
            </a:lvl1pPr>
          </a:lstStyle>
          <a:p>
            <a:fld id="{860566FA-3C5B-4964-A69B-83DEDFDFDFBB}" type="slidenum">
              <a:rPr lang="en-US" altLang="sl-SI"/>
              <a:pPr/>
              <a:t>‹#›</a:t>
            </a:fld>
            <a:endParaRPr lang="en-US" altLang="sl-SI"/>
          </a:p>
        </p:txBody>
      </p:sp>
    </p:spTree>
    <p:extLst>
      <p:ext uri="{BB962C8B-B14F-4D97-AF65-F5344CB8AC3E}">
        <p14:creationId xmlns:p14="http://schemas.microsoft.com/office/powerpoint/2010/main" val="1034306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sl-SI"/>
              <a:t>Uredite slog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a:extLst>
              <a:ext uri="{FF2B5EF4-FFF2-40B4-BE49-F238E27FC236}">
                <a16:creationId xmlns:a16="http://schemas.microsoft.com/office/drawing/2014/main" id="{02E4DEC1-45E6-43ED-BEEB-CE39C471262E}"/>
              </a:ext>
            </a:extLst>
          </p:cNvPr>
          <p:cNvSpPr>
            <a:spLocks noGrp="1"/>
          </p:cNvSpPr>
          <p:nvPr>
            <p:ph type="dt" sz="half" idx="10"/>
          </p:nvPr>
        </p:nvSpPr>
        <p:spPr/>
        <p:txBody>
          <a:bodyPr/>
          <a:lstStyle>
            <a:lvl1pPr>
              <a:defRPr/>
            </a:lvl1pPr>
          </a:lstStyle>
          <a:p>
            <a:pPr>
              <a:defRPr/>
            </a:pPr>
            <a:fld id="{D6538EA6-3B32-4722-967E-05C1F33977B1}" type="datetimeFigureOut">
              <a:rPr lang="en-US"/>
              <a:pPr>
                <a:defRPr/>
              </a:pPr>
              <a:t>6/3/2019</a:t>
            </a:fld>
            <a:endParaRPr lang="en-US"/>
          </a:p>
        </p:txBody>
      </p:sp>
      <p:sp>
        <p:nvSpPr>
          <p:cNvPr id="5" name="Footer Placeholder 4">
            <a:extLst>
              <a:ext uri="{FF2B5EF4-FFF2-40B4-BE49-F238E27FC236}">
                <a16:creationId xmlns:a16="http://schemas.microsoft.com/office/drawing/2014/main" id="{0ACE93E6-6A08-48E7-A0B6-1964B491361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761FFFD-C978-4C2C-A9C9-2EF7F9DA6CC8}"/>
              </a:ext>
            </a:extLst>
          </p:cNvPr>
          <p:cNvSpPr>
            <a:spLocks noGrp="1"/>
          </p:cNvSpPr>
          <p:nvPr>
            <p:ph type="sldNum" sz="quarter" idx="12"/>
          </p:nvPr>
        </p:nvSpPr>
        <p:spPr/>
        <p:txBody>
          <a:bodyPr/>
          <a:lstStyle>
            <a:lvl1pPr>
              <a:defRPr/>
            </a:lvl1pPr>
          </a:lstStyle>
          <a:p>
            <a:fld id="{0D6663B7-399C-4AC4-B086-60D85C123B41}" type="slidenum">
              <a:rPr lang="en-US" altLang="sl-SI"/>
              <a:pPr/>
              <a:t>‹#›</a:t>
            </a:fld>
            <a:endParaRPr lang="en-US" altLang="sl-SI"/>
          </a:p>
        </p:txBody>
      </p:sp>
    </p:spTree>
    <p:extLst>
      <p:ext uri="{BB962C8B-B14F-4D97-AF65-F5344CB8AC3E}">
        <p14:creationId xmlns:p14="http://schemas.microsoft.com/office/powerpoint/2010/main" val="199084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3">
            <a:extLst>
              <a:ext uri="{FF2B5EF4-FFF2-40B4-BE49-F238E27FC236}">
                <a16:creationId xmlns:a16="http://schemas.microsoft.com/office/drawing/2014/main" id="{37806E81-B6F6-42ED-85CE-4137DFA8C402}"/>
              </a:ext>
            </a:extLst>
          </p:cNvPr>
          <p:cNvSpPr>
            <a:spLocks noGrp="1"/>
          </p:cNvSpPr>
          <p:nvPr>
            <p:ph type="dt" sz="half" idx="10"/>
          </p:nvPr>
        </p:nvSpPr>
        <p:spPr/>
        <p:txBody>
          <a:bodyPr/>
          <a:lstStyle>
            <a:lvl1pPr>
              <a:defRPr/>
            </a:lvl1pPr>
          </a:lstStyle>
          <a:p>
            <a:pPr>
              <a:defRPr/>
            </a:pPr>
            <a:fld id="{D2819FB0-E99B-4BF5-811E-4C76E662252F}" type="datetimeFigureOut">
              <a:rPr lang="en-US"/>
              <a:pPr>
                <a:defRPr/>
              </a:pPr>
              <a:t>6/3/2019</a:t>
            </a:fld>
            <a:endParaRPr lang="en-US"/>
          </a:p>
        </p:txBody>
      </p:sp>
      <p:sp>
        <p:nvSpPr>
          <p:cNvPr id="6" name="Footer Placeholder 4">
            <a:extLst>
              <a:ext uri="{FF2B5EF4-FFF2-40B4-BE49-F238E27FC236}">
                <a16:creationId xmlns:a16="http://schemas.microsoft.com/office/drawing/2014/main" id="{0FD7001E-10C1-4D01-B9B9-B57EE857285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4813508-98D5-4B30-87F4-928972F5141D}"/>
              </a:ext>
            </a:extLst>
          </p:cNvPr>
          <p:cNvSpPr>
            <a:spLocks noGrp="1"/>
          </p:cNvSpPr>
          <p:nvPr>
            <p:ph type="sldNum" sz="quarter" idx="12"/>
          </p:nvPr>
        </p:nvSpPr>
        <p:spPr/>
        <p:txBody>
          <a:bodyPr/>
          <a:lstStyle>
            <a:lvl1pPr>
              <a:defRPr/>
            </a:lvl1pPr>
          </a:lstStyle>
          <a:p>
            <a:fld id="{524781E2-D408-440E-A06E-3FB3323CA827}" type="slidenum">
              <a:rPr lang="en-US" altLang="sl-SI"/>
              <a:pPr/>
              <a:t>‹#›</a:t>
            </a:fld>
            <a:endParaRPr lang="en-US" altLang="sl-SI"/>
          </a:p>
        </p:txBody>
      </p:sp>
    </p:spTree>
    <p:extLst>
      <p:ext uri="{BB962C8B-B14F-4D97-AF65-F5344CB8AC3E}">
        <p14:creationId xmlns:p14="http://schemas.microsoft.com/office/powerpoint/2010/main" val="422443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Uredite slog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3">
            <a:extLst>
              <a:ext uri="{FF2B5EF4-FFF2-40B4-BE49-F238E27FC236}">
                <a16:creationId xmlns:a16="http://schemas.microsoft.com/office/drawing/2014/main" id="{678B04F5-5C9C-40C4-8783-1DBD9B7E466A}"/>
              </a:ext>
            </a:extLst>
          </p:cNvPr>
          <p:cNvSpPr>
            <a:spLocks noGrp="1"/>
          </p:cNvSpPr>
          <p:nvPr>
            <p:ph type="dt" sz="half" idx="10"/>
          </p:nvPr>
        </p:nvSpPr>
        <p:spPr/>
        <p:txBody>
          <a:bodyPr/>
          <a:lstStyle>
            <a:lvl1pPr>
              <a:defRPr/>
            </a:lvl1pPr>
          </a:lstStyle>
          <a:p>
            <a:pPr>
              <a:defRPr/>
            </a:pPr>
            <a:fld id="{51B86767-E8C6-42AE-99F2-3590A82C6BA0}" type="datetimeFigureOut">
              <a:rPr lang="en-US"/>
              <a:pPr>
                <a:defRPr/>
              </a:pPr>
              <a:t>6/3/2019</a:t>
            </a:fld>
            <a:endParaRPr lang="en-US"/>
          </a:p>
        </p:txBody>
      </p:sp>
      <p:sp>
        <p:nvSpPr>
          <p:cNvPr id="8" name="Footer Placeholder 4">
            <a:extLst>
              <a:ext uri="{FF2B5EF4-FFF2-40B4-BE49-F238E27FC236}">
                <a16:creationId xmlns:a16="http://schemas.microsoft.com/office/drawing/2014/main" id="{B1B23909-6BAF-4107-BCEF-604E0F1DBF0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A8A96E1-40E1-4386-9145-424EF3C11895}"/>
              </a:ext>
            </a:extLst>
          </p:cNvPr>
          <p:cNvSpPr>
            <a:spLocks noGrp="1"/>
          </p:cNvSpPr>
          <p:nvPr>
            <p:ph type="sldNum" sz="quarter" idx="12"/>
          </p:nvPr>
        </p:nvSpPr>
        <p:spPr/>
        <p:txBody>
          <a:bodyPr/>
          <a:lstStyle>
            <a:lvl1pPr>
              <a:defRPr/>
            </a:lvl1pPr>
          </a:lstStyle>
          <a:p>
            <a:fld id="{DDA0FCD2-865A-47C6-9454-A569EB9DB750}" type="slidenum">
              <a:rPr lang="en-US" altLang="sl-SI"/>
              <a:pPr/>
              <a:t>‹#›</a:t>
            </a:fld>
            <a:endParaRPr lang="en-US" altLang="sl-SI"/>
          </a:p>
        </p:txBody>
      </p:sp>
    </p:spTree>
    <p:extLst>
      <p:ext uri="{BB962C8B-B14F-4D97-AF65-F5344CB8AC3E}">
        <p14:creationId xmlns:p14="http://schemas.microsoft.com/office/powerpoint/2010/main" val="662306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Date Placeholder 3">
            <a:extLst>
              <a:ext uri="{FF2B5EF4-FFF2-40B4-BE49-F238E27FC236}">
                <a16:creationId xmlns:a16="http://schemas.microsoft.com/office/drawing/2014/main" id="{13A0295F-ABAF-4274-851A-E360F29F78F3}"/>
              </a:ext>
            </a:extLst>
          </p:cNvPr>
          <p:cNvSpPr>
            <a:spLocks noGrp="1"/>
          </p:cNvSpPr>
          <p:nvPr>
            <p:ph type="dt" sz="half" idx="10"/>
          </p:nvPr>
        </p:nvSpPr>
        <p:spPr/>
        <p:txBody>
          <a:bodyPr/>
          <a:lstStyle>
            <a:lvl1pPr>
              <a:defRPr/>
            </a:lvl1pPr>
          </a:lstStyle>
          <a:p>
            <a:pPr>
              <a:defRPr/>
            </a:pPr>
            <a:fld id="{A81BA0D2-6B75-4B27-BD60-403964B5A2F0}" type="datetimeFigureOut">
              <a:rPr lang="en-US"/>
              <a:pPr>
                <a:defRPr/>
              </a:pPr>
              <a:t>6/3/2019</a:t>
            </a:fld>
            <a:endParaRPr lang="en-US"/>
          </a:p>
        </p:txBody>
      </p:sp>
      <p:sp>
        <p:nvSpPr>
          <p:cNvPr id="4" name="Footer Placeholder 4">
            <a:extLst>
              <a:ext uri="{FF2B5EF4-FFF2-40B4-BE49-F238E27FC236}">
                <a16:creationId xmlns:a16="http://schemas.microsoft.com/office/drawing/2014/main" id="{D8508724-C23D-4B0A-B40D-4A0690DC816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751FDD6-D8FB-45D4-A3D6-22F02A9BD264}"/>
              </a:ext>
            </a:extLst>
          </p:cNvPr>
          <p:cNvSpPr>
            <a:spLocks noGrp="1"/>
          </p:cNvSpPr>
          <p:nvPr>
            <p:ph type="sldNum" sz="quarter" idx="12"/>
          </p:nvPr>
        </p:nvSpPr>
        <p:spPr/>
        <p:txBody>
          <a:bodyPr/>
          <a:lstStyle>
            <a:lvl1pPr>
              <a:defRPr/>
            </a:lvl1pPr>
          </a:lstStyle>
          <a:p>
            <a:fld id="{CC670BC6-1D77-4588-AA61-07FCE7F63A3C}" type="slidenum">
              <a:rPr lang="en-US" altLang="sl-SI"/>
              <a:pPr/>
              <a:t>‹#›</a:t>
            </a:fld>
            <a:endParaRPr lang="en-US" altLang="sl-SI"/>
          </a:p>
        </p:txBody>
      </p:sp>
    </p:spTree>
    <p:extLst>
      <p:ext uri="{BB962C8B-B14F-4D97-AF65-F5344CB8AC3E}">
        <p14:creationId xmlns:p14="http://schemas.microsoft.com/office/powerpoint/2010/main" val="342866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81CE5FC-E836-4C91-B392-EFADD1D314D9}"/>
              </a:ext>
            </a:extLst>
          </p:cNvPr>
          <p:cNvSpPr>
            <a:spLocks noGrp="1"/>
          </p:cNvSpPr>
          <p:nvPr>
            <p:ph type="dt" sz="half" idx="10"/>
          </p:nvPr>
        </p:nvSpPr>
        <p:spPr/>
        <p:txBody>
          <a:bodyPr/>
          <a:lstStyle>
            <a:lvl1pPr>
              <a:defRPr/>
            </a:lvl1pPr>
          </a:lstStyle>
          <a:p>
            <a:pPr>
              <a:defRPr/>
            </a:pPr>
            <a:fld id="{D482E25E-8BEF-4FCA-BE7A-6D601350ADF7}" type="datetimeFigureOut">
              <a:rPr lang="en-US"/>
              <a:pPr>
                <a:defRPr/>
              </a:pPr>
              <a:t>6/3/2019</a:t>
            </a:fld>
            <a:endParaRPr lang="en-US"/>
          </a:p>
        </p:txBody>
      </p:sp>
      <p:sp>
        <p:nvSpPr>
          <p:cNvPr id="3" name="Footer Placeholder 4">
            <a:extLst>
              <a:ext uri="{FF2B5EF4-FFF2-40B4-BE49-F238E27FC236}">
                <a16:creationId xmlns:a16="http://schemas.microsoft.com/office/drawing/2014/main" id="{A39C4F96-4190-49AC-967E-F13189CF0D5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786A39A-70F1-4164-B7AF-B30A9B81F5BF}"/>
              </a:ext>
            </a:extLst>
          </p:cNvPr>
          <p:cNvSpPr>
            <a:spLocks noGrp="1"/>
          </p:cNvSpPr>
          <p:nvPr>
            <p:ph type="sldNum" sz="quarter" idx="12"/>
          </p:nvPr>
        </p:nvSpPr>
        <p:spPr/>
        <p:txBody>
          <a:bodyPr/>
          <a:lstStyle>
            <a:lvl1pPr>
              <a:defRPr/>
            </a:lvl1pPr>
          </a:lstStyle>
          <a:p>
            <a:fld id="{5D5CB732-17E1-4332-BE4E-0B6B6FCAADCE}" type="slidenum">
              <a:rPr lang="en-US" altLang="sl-SI"/>
              <a:pPr/>
              <a:t>‹#›</a:t>
            </a:fld>
            <a:endParaRPr lang="en-US" altLang="sl-SI"/>
          </a:p>
        </p:txBody>
      </p:sp>
    </p:spTree>
    <p:extLst>
      <p:ext uri="{BB962C8B-B14F-4D97-AF65-F5344CB8AC3E}">
        <p14:creationId xmlns:p14="http://schemas.microsoft.com/office/powerpoint/2010/main" val="61614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sl-SI"/>
              <a:t>Uredite slog naslova matrice</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Date Placeholder 3">
            <a:extLst>
              <a:ext uri="{FF2B5EF4-FFF2-40B4-BE49-F238E27FC236}">
                <a16:creationId xmlns:a16="http://schemas.microsoft.com/office/drawing/2014/main" id="{690A583B-1383-4F09-A7B1-9AEDD13E35AC}"/>
              </a:ext>
            </a:extLst>
          </p:cNvPr>
          <p:cNvSpPr>
            <a:spLocks noGrp="1"/>
          </p:cNvSpPr>
          <p:nvPr>
            <p:ph type="dt" sz="half" idx="10"/>
          </p:nvPr>
        </p:nvSpPr>
        <p:spPr/>
        <p:txBody>
          <a:bodyPr/>
          <a:lstStyle>
            <a:lvl1pPr>
              <a:defRPr/>
            </a:lvl1pPr>
          </a:lstStyle>
          <a:p>
            <a:pPr>
              <a:defRPr/>
            </a:pPr>
            <a:fld id="{41829572-540D-43D6-B9FD-9D9DDF839BBC}" type="datetimeFigureOut">
              <a:rPr lang="en-US"/>
              <a:pPr>
                <a:defRPr/>
              </a:pPr>
              <a:t>6/3/2019</a:t>
            </a:fld>
            <a:endParaRPr lang="en-US"/>
          </a:p>
        </p:txBody>
      </p:sp>
      <p:sp>
        <p:nvSpPr>
          <p:cNvPr id="6" name="Footer Placeholder 4">
            <a:extLst>
              <a:ext uri="{FF2B5EF4-FFF2-40B4-BE49-F238E27FC236}">
                <a16:creationId xmlns:a16="http://schemas.microsoft.com/office/drawing/2014/main" id="{67F87FC3-FD67-4289-BA2E-12757AFD365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2BEA953-0E47-46A1-A675-1558D04F935F}"/>
              </a:ext>
            </a:extLst>
          </p:cNvPr>
          <p:cNvSpPr>
            <a:spLocks noGrp="1"/>
          </p:cNvSpPr>
          <p:nvPr>
            <p:ph type="sldNum" sz="quarter" idx="12"/>
          </p:nvPr>
        </p:nvSpPr>
        <p:spPr/>
        <p:txBody>
          <a:bodyPr/>
          <a:lstStyle>
            <a:lvl1pPr>
              <a:defRPr/>
            </a:lvl1pPr>
          </a:lstStyle>
          <a:p>
            <a:fld id="{3E496627-1780-4F2A-B5BA-62C3B55044AE}" type="slidenum">
              <a:rPr lang="en-US" altLang="sl-SI"/>
              <a:pPr/>
              <a:t>‹#›</a:t>
            </a:fld>
            <a:endParaRPr lang="en-US" altLang="sl-SI"/>
          </a:p>
        </p:txBody>
      </p:sp>
    </p:spTree>
    <p:extLst>
      <p:ext uri="{BB962C8B-B14F-4D97-AF65-F5344CB8AC3E}">
        <p14:creationId xmlns:p14="http://schemas.microsoft.com/office/powerpoint/2010/main" val="988194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sl-SI"/>
              <a:t>Uredite slog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noProof="0"/>
              <a:t>Kliknite ikono, če želite dodati sliko</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Date Placeholder 3">
            <a:extLst>
              <a:ext uri="{FF2B5EF4-FFF2-40B4-BE49-F238E27FC236}">
                <a16:creationId xmlns:a16="http://schemas.microsoft.com/office/drawing/2014/main" id="{3522A457-72FF-47DD-B4C9-B7017202BF92}"/>
              </a:ext>
            </a:extLst>
          </p:cNvPr>
          <p:cNvSpPr>
            <a:spLocks noGrp="1"/>
          </p:cNvSpPr>
          <p:nvPr>
            <p:ph type="dt" sz="half" idx="10"/>
          </p:nvPr>
        </p:nvSpPr>
        <p:spPr/>
        <p:txBody>
          <a:bodyPr/>
          <a:lstStyle>
            <a:lvl1pPr>
              <a:defRPr/>
            </a:lvl1pPr>
          </a:lstStyle>
          <a:p>
            <a:pPr>
              <a:defRPr/>
            </a:pPr>
            <a:fld id="{5A528B62-52DA-4800-AB74-F401C2135200}" type="datetimeFigureOut">
              <a:rPr lang="en-US"/>
              <a:pPr>
                <a:defRPr/>
              </a:pPr>
              <a:t>6/3/2019</a:t>
            </a:fld>
            <a:endParaRPr lang="en-US"/>
          </a:p>
        </p:txBody>
      </p:sp>
      <p:sp>
        <p:nvSpPr>
          <p:cNvPr id="6" name="Footer Placeholder 4">
            <a:extLst>
              <a:ext uri="{FF2B5EF4-FFF2-40B4-BE49-F238E27FC236}">
                <a16:creationId xmlns:a16="http://schemas.microsoft.com/office/drawing/2014/main" id="{1546169E-5F70-4E87-9421-A51638F5140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84A62D6-0CF5-4457-BA0C-4D7513934A5A}"/>
              </a:ext>
            </a:extLst>
          </p:cNvPr>
          <p:cNvSpPr>
            <a:spLocks noGrp="1"/>
          </p:cNvSpPr>
          <p:nvPr>
            <p:ph type="sldNum" sz="quarter" idx="12"/>
          </p:nvPr>
        </p:nvSpPr>
        <p:spPr/>
        <p:txBody>
          <a:bodyPr/>
          <a:lstStyle>
            <a:lvl1pPr>
              <a:defRPr/>
            </a:lvl1pPr>
          </a:lstStyle>
          <a:p>
            <a:fld id="{78841111-A35F-46B2-917E-2E38334AD2B2}" type="slidenum">
              <a:rPr lang="en-US" altLang="sl-SI"/>
              <a:pPr/>
              <a:t>‹#›</a:t>
            </a:fld>
            <a:endParaRPr lang="en-US" altLang="sl-SI"/>
          </a:p>
        </p:txBody>
      </p:sp>
    </p:spTree>
    <p:extLst>
      <p:ext uri="{BB962C8B-B14F-4D97-AF65-F5344CB8AC3E}">
        <p14:creationId xmlns:p14="http://schemas.microsoft.com/office/powerpoint/2010/main" val="155422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id="{840C456A-9A7A-4146-8B9B-D3315CFE8AF0}"/>
              </a:ext>
            </a:extLst>
          </p:cNvPr>
          <p:cNvGrpSpPr>
            <a:grpSpLocks/>
          </p:cNvGrpSpPr>
          <p:nvPr/>
        </p:nvGrpSpPr>
        <p:grpSpPr bwMode="auto">
          <a:xfrm>
            <a:off x="9207500" y="2963863"/>
            <a:ext cx="2981325" cy="3208337"/>
            <a:chOff x="9206969" y="2963333"/>
            <a:chExt cx="2981858" cy="3208867"/>
          </a:xfrm>
        </p:grpSpPr>
        <p:cxnSp>
          <p:nvCxnSpPr>
            <p:cNvPr id="8" name="Straight Connector 7">
              <a:extLst>
                <a:ext uri="{FF2B5EF4-FFF2-40B4-BE49-F238E27FC236}">
                  <a16:creationId xmlns:a16="http://schemas.microsoft.com/office/drawing/2014/main" id="{A4DB20D3-0B1A-4A0E-A55F-439E7DD64192}"/>
                </a:ext>
              </a:extLst>
            </p:cNvPr>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687EF98-3212-49A1-B4D3-926BDC6B601A}"/>
                </a:ext>
              </a:extLst>
            </p:cNvPr>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C3CE461-04B9-4650-B72C-90E4C68A80AF}"/>
                </a:ext>
              </a:extLst>
            </p:cNvPr>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1CF8B107-4C65-4138-9A0F-B7E50293265E}"/>
                </a:ext>
              </a:extLst>
            </p:cNvPr>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201728E-7F22-4CA8-9BC6-DC5AF5B7F789}"/>
                </a:ext>
              </a:extLst>
            </p:cNvPr>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a:extLst>
              <a:ext uri="{FF2B5EF4-FFF2-40B4-BE49-F238E27FC236}">
                <a16:creationId xmlns:a16="http://schemas.microsoft.com/office/drawing/2014/main" id="{9434C9F5-35B2-40CB-BE97-7C809923AF6D}"/>
              </a:ext>
            </a:extLst>
          </p:cNvPr>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sl-SI"/>
              <a:t>Uredite slog naslova matrice</a:t>
            </a:r>
            <a:endParaRPr lang="en-US" dirty="0"/>
          </a:p>
        </p:txBody>
      </p:sp>
      <p:sp>
        <p:nvSpPr>
          <p:cNvPr id="1028" name="Text Placeholder 2">
            <a:extLst>
              <a:ext uri="{FF2B5EF4-FFF2-40B4-BE49-F238E27FC236}">
                <a16:creationId xmlns:a16="http://schemas.microsoft.com/office/drawing/2014/main" id="{4D716E71-2D6C-4142-B578-8B93EC304229}"/>
              </a:ext>
            </a:extLst>
          </p:cNvPr>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sl-SI"/>
              <a:t>Uredite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4" name="Date Placeholder 3">
            <a:extLst>
              <a:ext uri="{FF2B5EF4-FFF2-40B4-BE49-F238E27FC236}">
                <a16:creationId xmlns:a16="http://schemas.microsoft.com/office/drawing/2014/main" id="{8C727B07-07E6-4741-89B3-C3F34CFE38C5}"/>
              </a:ext>
            </a:extLst>
          </p:cNvPr>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fontAlgn="auto">
              <a:spcBef>
                <a:spcPts val="0"/>
              </a:spcBef>
              <a:spcAft>
                <a:spcPts val="0"/>
              </a:spcAft>
              <a:defRPr sz="1000" b="0" i="0" dirty="0">
                <a:solidFill>
                  <a:schemeClr val="bg2">
                    <a:lumMod val="50000"/>
                  </a:schemeClr>
                </a:solidFill>
                <a:effectLst/>
                <a:latin typeface="+mn-lt"/>
                <a:cs typeface="+mn-cs"/>
              </a:defRPr>
            </a:lvl1pPr>
          </a:lstStyle>
          <a:p>
            <a:pPr>
              <a:defRPr/>
            </a:pPr>
            <a:fld id="{5E657C48-8489-4BB5-97EC-73EE32D88001}" type="datetimeFigureOut">
              <a:rPr lang="en-US"/>
              <a:pPr>
                <a:defRPr/>
              </a:pPr>
              <a:t>6/3/2019</a:t>
            </a:fld>
            <a:endParaRPr lang="en-US"/>
          </a:p>
        </p:txBody>
      </p:sp>
      <p:sp>
        <p:nvSpPr>
          <p:cNvPr id="5" name="Footer Placeholder 4">
            <a:extLst>
              <a:ext uri="{FF2B5EF4-FFF2-40B4-BE49-F238E27FC236}">
                <a16:creationId xmlns:a16="http://schemas.microsoft.com/office/drawing/2014/main" id="{08B72B9A-565B-45F9-B00A-FBB4C084026C}"/>
              </a:ext>
            </a:extLst>
          </p:cNvPr>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fontAlgn="auto">
              <a:spcBef>
                <a:spcPts val="0"/>
              </a:spcBef>
              <a:spcAft>
                <a:spcPts val="0"/>
              </a:spcAft>
              <a:defRPr sz="1000" b="0" i="0" dirty="0">
                <a:solidFill>
                  <a:schemeClr val="bg2">
                    <a:lumMod val="50000"/>
                  </a:schemeClr>
                </a:solidFill>
                <a:effectLst/>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85FA063B-0C39-40B9-8A7F-79144AABD706}"/>
              </a:ext>
            </a:extLst>
          </p:cNvPr>
          <p:cNvSpPr>
            <a:spLocks noGrp="1"/>
          </p:cNvSpPr>
          <p:nvPr>
            <p:ph type="sldNum" sz="quarter" idx="4"/>
          </p:nvPr>
        </p:nvSpPr>
        <p:spPr>
          <a:xfrm>
            <a:off x="10363200" y="5578475"/>
            <a:ext cx="1143000" cy="669925"/>
          </a:xfrm>
          <a:prstGeom prst="rect">
            <a:avLst/>
          </a:prstGeom>
        </p:spPr>
        <p:txBody>
          <a:bodyPr vert="horz" wrap="square" lIns="91440" tIns="45720" rIns="91440" bIns="45720" numCol="1" anchor="b" anchorCtr="0" compatLnSpc="1">
            <a:prstTxWarp prst="textNoShape">
              <a:avLst/>
            </a:prstTxWarp>
          </a:bodyPr>
          <a:lstStyle>
            <a:lvl1pPr algn="r">
              <a:defRPr sz="3200">
                <a:solidFill>
                  <a:srgbClr val="0A304A"/>
                </a:solidFill>
              </a:defRPr>
            </a:lvl1pPr>
          </a:lstStyle>
          <a:p>
            <a:fld id="{A8D5876B-4A6F-4837-9C6D-FD89C82B9578}" type="slidenum">
              <a:rPr lang="en-US" altLang="sl-SI"/>
              <a:pPr/>
              <a:t>‹#›</a:t>
            </a:fld>
            <a:endParaRPr lang="en-US" altLang="sl-SI"/>
          </a:p>
        </p:txBody>
      </p:sp>
    </p:spTree>
  </p:cSld>
  <p:clrMap bg1="dk1" tx1="lt1" bg2="dk2" tx2="lt2" accent1="accent1" accent2="accent2" accent3="accent3" accent4="accent4" accent5="accent5" accent6="accent6" hlink="hlink" folHlink="folHlink"/>
  <p:sldLayoutIdLst>
    <p:sldLayoutId id="2147483686"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7" r:id="rId12"/>
    <p:sldLayoutId id="2147483682" r:id="rId13"/>
    <p:sldLayoutId id="2147483688" r:id="rId14"/>
    <p:sldLayoutId id="2147483683" r:id="rId15"/>
    <p:sldLayoutId id="2147483684" r:id="rId16"/>
    <p:sldLayoutId id="2147483685" r:id="rId17"/>
  </p:sldLayoutIdLst>
  <p:txStyles>
    <p:titleStyle>
      <a:lvl1pPr algn="l" defTabSz="457200" rtl="0" fontAlgn="base">
        <a:spcBef>
          <a:spcPct val="0"/>
        </a:spcBef>
        <a:spcAft>
          <a:spcPct val="0"/>
        </a:spcAft>
        <a:defRPr sz="3600" kern="1200" cap="all">
          <a:ln w="3175" cmpd="sng">
            <a:noFill/>
          </a:ln>
          <a:solidFill>
            <a:schemeClr val="tx1"/>
          </a:solidFill>
          <a:latin typeface="+mj-lt"/>
          <a:ea typeface="+mj-ea"/>
          <a:cs typeface="+mj-cs"/>
        </a:defRPr>
      </a:lvl1pPr>
      <a:lvl2pPr algn="l" defTabSz="457200" rtl="0" fontAlgn="base">
        <a:spcBef>
          <a:spcPct val="0"/>
        </a:spcBef>
        <a:spcAft>
          <a:spcPct val="0"/>
        </a:spcAft>
        <a:defRPr sz="3600">
          <a:solidFill>
            <a:schemeClr val="tx1"/>
          </a:solidFill>
          <a:latin typeface="Century Gothic" panose="020B0502020202020204" pitchFamily="34" charset="0"/>
        </a:defRPr>
      </a:lvl2pPr>
      <a:lvl3pPr algn="l" defTabSz="457200" rtl="0" fontAlgn="base">
        <a:spcBef>
          <a:spcPct val="0"/>
        </a:spcBef>
        <a:spcAft>
          <a:spcPct val="0"/>
        </a:spcAft>
        <a:defRPr sz="3600">
          <a:solidFill>
            <a:schemeClr val="tx1"/>
          </a:solidFill>
          <a:latin typeface="Century Gothic" panose="020B0502020202020204" pitchFamily="34" charset="0"/>
        </a:defRPr>
      </a:lvl3pPr>
      <a:lvl4pPr algn="l" defTabSz="457200" rtl="0" fontAlgn="base">
        <a:spcBef>
          <a:spcPct val="0"/>
        </a:spcBef>
        <a:spcAft>
          <a:spcPct val="0"/>
        </a:spcAft>
        <a:defRPr sz="3600">
          <a:solidFill>
            <a:schemeClr val="tx1"/>
          </a:solidFill>
          <a:latin typeface="Century Gothic" panose="020B0502020202020204" pitchFamily="34" charset="0"/>
        </a:defRPr>
      </a:lvl4pPr>
      <a:lvl5pPr algn="l" defTabSz="457200" rtl="0" fontAlgn="base">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fontAlgn="base">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fontAlgn="base">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fontAlgn="base">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fontAlgn="base">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fontAlgn="base">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B3E82A-E2DA-457F-970B-75FABBB47C93}"/>
              </a:ext>
            </a:extLst>
          </p:cNvPr>
          <p:cNvSpPr>
            <a:spLocks noGrp="1"/>
          </p:cNvSpPr>
          <p:nvPr>
            <p:ph type="ctrTitle"/>
          </p:nvPr>
        </p:nvSpPr>
        <p:spPr>
          <a:xfrm>
            <a:off x="0" y="0"/>
            <a:ext cx="10136188" cy="2547938"/>
          </a:xfrm>
        </p:spPr>
        <p:txBody>
          <a:bodyPr>
            <a:noAutofit/>
          </a:bodyPr>
          <a:lstStyle/>
          <a:p>
            <a:pPr algn="ctr" fontAlgn="auto">
              <a:spcAft>
                <a:spcPts val="0"/>
              </a:spcAft>
              <a:defRPr/>
            </a:pPr>
            <a:r>
              <a:rPr lang="sl-SI" sz="13800" dirty="0">
                <a:solidFill>
                  <a:schemeClr val="bg2">
                    <a:lumMod val="50000"/>
                  </a:schemeClr>
                </a:solidFill>
              </a:rPr>
              <a:t>vodovod</a:t>
            </a:r>
            <a:endParaRPr lang="sl-SI" sz="8800" dirty="0">
              <a:solidFill>
                <a:schemeClr val="bg2">
                  <a:lumMod val="50000"/>
                </a:schemeClr>
              </a:solidFill>
            </a:endParaRPr>
          </a:p>
        </p:txBody>
      </p:sp>
      <p:sp>
        <p:nvSpPr>
          <p:cNvPr id="5123" name="Podnaslov 2">
            <a:extLst>
              <a:ext uri="{FF2B5EF4-FFF2-40B4-BE49-F238E27FC236}">
                <a16:creationId xmlns:a16="http://schemas.microsoft.com/office/drawing/2014/main" id="{5E35D190-FA20-4BDC-999A-14DE88698083}"/>
              </a:ext>
            </a:extLst>
          </p:cNvPr>
          <p:cNvSpPr>
            <a:spLocks noGrp="1"/>
          </p:cNvSpPr>
          <p:nvPr>
            <p:ph type="subTitle" idx="1"/>
          </p:nvPr>
        </p:nvSpPr>
        <p:spPr>
          <a:xfrm>
            <a:off x="527050" y="4914900"/>
            <a:ext cx="11150600" cy="1146175"/>
          </a:xfrm>
        </p:spPr>
        <p:txBody>
          <a:bodyPr/>
          <a:lstStyle/>
          <a:p>
            <a:pPr algn="just"/>
            <a:endParaRPr lang="sl-SI" altLang="sl-SI" dirty="0">
              <a:solidFill>
                <a:srgbClr val="0F496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4B6F239-84D3-4066-BD7A-5F8D88509F53}"/>
              </a:ext>
            </a:extLst>
          </p:cNvPr>
          <p:cNvSpPr>
            <a:spLocks noGrp="1"/>
          </p:cNvSpPr>
          <p:nvPr>
            <p:ph type="title"/>
          </p:nvPr>
        </p:nvSpPr>
        <p:spPr>
          <a:xfrm>
            <a:off x="0" y="0"/>
            <a:ext cx="8816975" cy="2305050"/>
          </a:xfrm>
        </p:spPr>
        <p:txBody>
          <a:bodyPr>
            <a:noAutofit/>
          </a:bodyPr>
          <a:lstStyle/>
          <a:p>
            <a:pPr algn="ctr" fontAlgn="auto">
              <a:spcAft>
                <a:spcPts val="0"/>
              </a:spcAft>
              <a:defRPr/>
            </a:pPr>
            <a:r>
              <a:rPr lang="sl-SI" sz="8000" dirty="0">
                <a:solidFill>
                  <a:schemeClr val="bg2">
                    <a:lumMod val="50000"/>
                  </a:schemeClr>
                </a:solidFill>
              </a:rPr>
              <a:t>Kaj je vodovod?</a:t>
            </a:r>
          </a:p>
        </p:txBody>
      </p:sp>
      <p:sp>
        <p:nvSpPr>
          <p:cNvPr id="3" name="Označba mesta vsebine 2">
            <a:extLst>
              <a:ext uri="{FF2B5EF4-FFF2-40B4-BE49-F238E27FC236}">
                <a16:creationId xmlns:a16="http://schemas.microsoft.com/office/drawing/2014/main" id="{211A3AC7-73DA-40C4-B936-47B3A125B07E}"/>
              </a:ext>
            </a:extLst>
          </p:cNvPr>
          <p:cNvSpPr>
            <a:spLocks noGrp="1"/>
          </p:cNvSpPr>
          <p:nvPr>
            <p:ph idx="1"/>
          </p:nvPr>
        </p:nvSpPr>
        <p:spPr>
          <a:xfrm>
            <a:off x="0" y="2305050"/>
            <a:ext cx="8816975" cy="4552950"/>
          </a:xfrm>
        </p:spPr>
        <p:txBody>
          <a:bodyPr rtlCol="0">
            <a:normAutofit/>
          </a:bodyPr>
          <a:lstStyle/>
          <a:p>
            <a:pPr marL="0" indent="0" algn="ctr" fontAlgn="auto">
              <a:buFont typeface="Wingdings 3" panose="05040102010807070707" pitchFamily="18" charset="2"/>
              <a:buNone/>
              <a:defRPr/>
            </a:pPr>
            <a:r>
              <a:rPr lang="sl-SI" sz="2400" dirty="0">
                <a:solidFill>
                  <a:schemeClr val="bg2">
                    <a:lumMod val="50000"/>
                  </a:schemeClr>
                </a:solidFill>
                <a:latin typeface="Times New Roman" panose="02020603050405020304" pitchFamily="18" charset="0"/>
                <a:cs typeface="Times New Roman" panose="02020603050405020304" pitchFamily="18" charset="0"/>
              </a:rPr>
              <a:t>Vodovod je splet cevi in cistern, ki dovaja in odvaja vodo. Je eden najpomembnejših tehnoloških izumov na področju urbanizacije, saj je omogočil visoko raven higiene tudi v velikih mestih. </a:t>
            </a:r>
          </a:p>
          <a:p>
            <a:pPr fontAlgn="auto">
              <a:defRPr/>
            </a:pPr>
            <a:endParaRPr lang="sl-SI" dirty="0">
              <a:solidFill>
                <a:schemeClr val="bg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885536F-41C1-4F54-96CB-6D3ECC60DBFE}"/>
              </a:ext>
            </a:extLst>
          </p:cNvPr>
          <p:cNvSpPr>
            <a:spLocks noGrp="1"/>
          </p:cNvSpPr>
          <p:nvPr>
            <p:ph type="title"/>
          </p:nvPr>
        </p:nvSpPr>
        <p:spPr>
          <a:xfrm>
            <a:off x="0" y="0"/>
            <a:ext cx="8921750" cy="1854200"/>
          </a:xfrm>
        </p:spPr>
        <p:txBody>
          <a:bodyPr>
            <a:noAutofit/>
          </a:bodyPr>
          <a:lstStyle/>
          <a:p>
            <a:pPr algn="ctr" fontAlgn="auto">
              <a:spcAft>
                <a:spcPts val="0"/>
              </a:spcAft>
              <a:defRPr/>
            </a:pPr>
            <a:r>
              <a:rPr lang="sl-SI" sz="8000" dirty="0">
                <a:solidFill>
                  <a:schemeClr val="bg2">
                    <a:lumMod val="50000"/>
                  </a:schemeClr>
                </a:solidFill>
              </a:rPr>
              <a:t>zgodovina</a:t>
            </a:r>
            <a:endParaRPr lang="sl-SI" sz="11500" dirty="0">
              <a:solidFill>
                <a:schemeClr val="bg2">
                  <a:lumMod val="50000"/>
                </a:schemeClr>
              </a:solidFill>
            </a:endParaRPr>
          </a:p>
        </p:txBody>
      </p:sp>
      <p:sp>
        <p:nvSpPr>
          <p:cNvPr id="3" name="Označba mesta vsebine 2">
            <a:extLst>
              <a:ext uri="{FF2B5EF4-FFF2-40B4-BE49-F238E27FC236}">
                <a16:creationId xmlns:a16="http://schemas.microsoft.com/office/drawing/2014/main" id="{D603CA1E-314C-4659-8EB7-89B0B6171376}"/>
              </a:ext>
            </a:extLst>
          </p:cNvPr>
          <p:cNvSpPr>
            <a:spLocks noGrp="1"/>
          </p:cNvSpPr>
          <p:nvPr>
            <p:ph idx="1"/>
          </p:nvPr>
        </p:nvSpPr>
        <p:spPr>
          <a:xfrm>
            <a:off x="0" y="1854200"/>
            <a:ext cx="8921750" cy="5003800"/>
          </a:xfrm>
        </p:spPr>
        <p:txBody>
          <a:bodyPr rtlCol="0">
            <a:normAutofit/>
          </a:bodyPr>
          <a:lstStyle/>
          <a:p>
            <a:pPr marL="0" indent="0" algn="ctr" fontAlgn="auto">
              <a:buFont typeface="Wingdings 3" panose="05040102010807070707" pitchFamily="18" charset="2"/>
              <a:buNone/>
              <a:defRPr/>
            </a:pPr>
            <a:r>
              <a:rPr lang="sl-SI" sz="2400" dirty="0">
                <a:solidFill>
                  <a:schemeClr val="bg2">
                    <a:lumMod val="50000"/>
                  </a:schemeClr>
                </a:solidFill>
                <a:latin typeface="Times New Roman" panose="02020603050405020304" pitchFamily="18" charset="0"/>
                <a:cs typeface="Times New Roman" panose="02020603050405020304" pitchFamily="18" charset="0"/>
              </a:rPr>
              <a:t>V Celju se začetki prvega sodobnega vodovoda kažejo od leta 1908, a če govorimo o stari odliki vodovodnih in kanalizacijskih sistemov, pa lahko tudi v Celju opazimo zametke rimskega vodovoda.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43F5B88-E9D0-4473-97F5-7634F2668C02}"/>
              </a:ext>
            </a:extLst>
          </p:cNvPr>
          <p:cNvSpPr>
            <a:spLocks noGrp="1"/>
          </p:cNvSpPr>
          <p:nvPr>
            <p:ph type="title"/>
          </p:nvPr>
        </p:nvSpPr>
        <p:spPr>
          <a:xfrm>
            <a:off x="0" y="0"/>
            <a:ext cx="8485188" cy="2582863"/>
          </a:xfrm>
        </p:spPr>
        <p:txBody>
          <a:bodyPr>
            <a:normAutofit fontScale="90000"/>
          </a:bodyPr>
          <a:lstStyle/>
          <a:p>
            <a:pPr algn="ctr" fontAlgn="auto">
              <a:spcAft>
                <a:spcPts val="0"/>
              </a:spcAft>
              <a:defRPr/>
            </a:pPr>
            <a:r>
              <a:rPr lang="sl-SI" sz="8900" dirty="0">
                <a:solidFill>
                  <a:schemeClr val="bg2">
                    <a:lumMod val="50000"/>
                  </a:schemeClr>
                </a:solidFill>
              </a:rPr>
              <a:t>Vodovodni</a:t>
            </a:r>
            <a:r>
              <a:rPr lang="sl-SI" sz="6600" dirty="0">
                <a:solidFill>
                  <a:schemeClr val="bg2">
                    <a:lumMod val="50000"/>
                  </a:schemeClr>
                </a:solidFill>
              </a:rPr>
              <a:t> </a:t>
            </a:r>
            <a:r>
              <a:rPr lang="sl-SI" sz="8900" dirty="0">
                <a:solidFill>
                  <a:schemeClr val="bg2">
                    <a:lumMod val="50000"/>
                  </a:schemeClr>
                </a:solidFill>
              </a:rPr>
              <a:t>sistem</a:t>
            </a:r>
            <a:endParaRPr lang="sl-SI" sz="6600" dirty="0">
              <a:solidFill>
                <a:schemeClr val="bg2">
                  <a:lumMod val="50000"/>
                </a:schemeClr>
              </a:solidFill>
            </a:endParaRPr>
          </a:p>
        </p:txBody>
      </p:sp>
      <p:sp>
        <p:nvSpPr>
          <p:cNvPr id="3" name="Označba mesta vsebine 2">
            <a:extLst>
              <a:ext uri="{FF2B5EF4-FFF2-40B4-BE49-F238E27FC236}">
                <a16:creationId xmlns:a16="http://schemas.microsoft.com/office/drawing/2014/main" id="{9BEA616F-0ABA-4EA7-96DF-B5099F4F009F}"/>
              </a:ext>
            </a:extLst>
          </p:cNvPr>
          <p:cNvSpPr>
            <a:spLocks noGrp="1"/>
          </p:cNvSpPr>
          <p:nvPr>
            <p:ph idx="1"/>
          </p:nvPr>
        </p:nvSpPr>
        <p:spPr>
          <a:xfrm>
            <a:off x="0" y="2582863"/>
            <a:ext cx="8534400" cy="4275137"/>
          </a:xfrm>
        </p:spPr>
        <p:txBody>
          <a:bodyPr rtlCol="0">
            <a:normAutofit/>
          </a:bodyPr>
          <a:lstStyle/>
          <a:p>
            <a:pPr marL="0" indent="0" algn="ctr" fontAlgn="auto">
              <a:buFont typeface="Wingdings 3" panose="05040102010807070707" pitchFamily="18" charset="2"/>
              <a:buNone/>
              <a:defRPr/>
            </a:pPr>
            <a:r>
              <a:rPr lang="sl-SI" sz="2400" dirty="0">
                <a:solidFill>
                  <a:schemeClr val="bg2">
                    <a:lumMod val="50000"/>
                  </a:schemeClr>
                </a:solidFill>
                <a:latin typeface="Times New Roman" panose="02020603050405020304" pitchFamily="18" charset="0"/>
                <a:cs typeface="Times New Roman" panose="02020603050405020304" pitchFamily="18" charset="0"/>
              </a:rPr>
              <a:t>Vodovodni sistem je skupek med seboj povezanih naprav, ki omogočajo nemoteno kroženje vode in povečujejo njeno uporabnost. Začetna funkcija vodovodnih sistemov je zajemanje pitnih, izvirskih in ostalih voda, ki se kasneje preko cevovoda stekajo v zbiralnik, imenovan vodohran. Voda se zbira in potuje tudi po drugih napravah vodovodnega sistema z različno namembnostjo, katerih skupna naloga je zaščititi vodo in jo ohraniti čim bolj uporabno.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7EE8BF6-2346-411C-98F6-65F442B2301B}"/>
              </a:ext>
            </a:extLst>
          </p:cNvPr>
          <p:cNvSpPr>
            <a:spLocks noGrp="1"/>
          </p:cNvSpPr>
          <p:nvPr>
            <p:ph type="title"/>
          </p:nvPr>
        </p:nvSpPr>
        <p:spPr>
          <a:xfrm>
            <a:off x="0" y="0"/>
            <a:ext cx="8534400" cy="1506538"/>
          </a:xfrm>
        </p:spPr>
        <p:txBody>
          <a:bodyPr/>
          <a:lstStyle/>
          <a:p>
            <a:pPr algn="ctr" fontAlgn="auto">
              <a:spcAft>
                <a:spcPts val="0"/>
              </a:spcAft>
              <a:defRPr/>
            </a:pPr>
            <a:r>
              <a:rPr lang="sl-SI" sz="8000" dirty="0">
                <a:solidFill>
                  <a:schemeClr val="bg2">
                    <a:lumMod val="50000"/>
                  </a:schemeClr>
                </a:solidFill>
              </a:rPr>
              <a:t>ventili</a:t>
            </a:r>
            <a:endParaRPr lang="sl-SI" dirty="0">
              <a:solidFill>
                <a:schemeClr val="bg2">
                  <a:lumMod val="50000"/>
                </a:schemeClr>
              </a:solidFill>
            </a:endParaRPr>
          </a:p>
        </p:txBody>
      </p:sp>
      <p:sp>
        <p:nvSpPr>
          <p:cNvPr id="3" name="Označba mesta vsebine 2">
            <a:extLst>
              <a:ext uri="{FF2B5EF4-FFF2-40B4-BE49-F238E27FC236}">
                <a16:creationId xmlns:a16="http://schemas.microsoft.com/office/drawing/2014/main" id="{33F7ACF4-7E13-4DD9-9E86-4D217E41A63C}"/>
              </a:ext>
            </a:extLst>
          </p:cNvPr>
          <p:cNvSpPr>
            <a:spLocks noGrp="1"/>
          </p:cNvSpPr>
          <p:nvPr>
            <p:ph idx="1"/>
          </p:nvPr>
        </p:nvSpPr>
        <p:spPr>
          <a:xfrm>
            <a:off x="0" y="1506538"/>
            <a:ext cx="8534400" cy="5351462"/>
          </a:xfrm>
        </p:spPr>
        <p:txBody>
          <a:bodyPr rtlCol="0">
            <a:normAutofit/>
          </a:bodyPr>
          <a:lstStyle/>
          <a:p>
            <a:pPr marL="0" indent="0" algn="ctr" fontAlgn="auto">
              <a:buFont typeface="Wingdings 3" panose="05040102010807070707" pitchFamily="18" charset="2"/>
              <a:buNone/>
              <a:defRPr/>
            </a:pPr>
            <a:r>
              <a:rPr lang="sl-SI" sz="2400" dirty="0">
                <a:solidFill>
                  <a:schemeClr val="bg2">
                    <a:lumMod val="50000"/>
                  </a:schemeClr>
                </a:solidFill>
              </a:rPr>
              <a:t>Poznamo več vrst ventilov:</a:t>
            </a:r>
          </a:p>
          <a:p>
            <a:pPr algn="ctr" fontAlgn="auto">
              <a:buFontTx/>
              <a:buChar char="-"/>
              <a:defRPr/>
            </a:pPr>
            <a:r>
              <a:rPr lang="sl-SI" sz="2400" dirty="0" err="1">
                <a:solidFill>
                  <a:schemeClr val="bg2">
                    <a:lumMod val="50000"/>
                  </a:schemeClr>
                </a:solidFill>
              </a:rPr>
              <a:t>krogljični</a:t>
            </a:r>
            <a:r>
              <a:rPr lang="sl-SI" sz="2400" dirty="0">
                <a:solidFill>
                  <a:schemeClr val="bg2">
                    <a:lumMod val="50000"/>
                  </a:schemeClr>
                </a:solidFill>
              </a:rPr>
              <a:t> ventil,</a:t>
            </a:r>
          </a:p>
          <a:p>
            <a:pPr algn="ctr" fontAlgn="auto">
              <a:buFontTx/>
              <a:buChar char="-"/>
              <a:defRPr/>
            </a:pPr>
            <a:r>
              <a:rPr lang="sl-SI" sz="2400" dirty="0">
                <a:solidFill>
                  <a:schemeClr val="bg2">
                    <a:lumMod val="50000"/>
                  </a:schemeClr>
                </a:solidFill>
              </a:rPr>
              <a:t>reducirni ventil,</a:t>
            </a:r>
          </a:p>
          <a:p>
            <a:pPr algn="ctr" fontAlgn="auto">
              <a:buFontTx/>
              <a:buChar char="-"/>
              <a:defRPr/>
            </a:pPr>
            <a:r>
              <a:rPr lang="sl-SI" sz="2400" dirty="0">
                <a:solidFill>
                  <a:schemeClr val="bg2">
                    <a:lumMod val="50000"/>
                  </a:schemeClr>
                </a:solidFill>
              </a:rPr>
              <a:t>ventil za uravnavanje pretoka,</a:t>
            </a:r>
          </a:p>
          <a:p>
            <a:pPr algn="ctr" fontAlgn="auto">
              <a:buFontTx/>
              <a:buChar char="-"/>
              <a:defRPr/>
            </a:pPr>
            <a:r>
              <a:rPr lang="sl-SI" sz="2400" dirty="0">
                <a:solidFill>
                  <a:schemeClr val="bg2">
                    <a:lumMod val="50000"/>
                  </a:schemeClr>
                </a:solidFill>
              </a:rPr>
              <a:t>ventil za uravnavanje tlaka,</a:t>
            </a:r>
          </a:p>
          <a:p>
            <a:pPr algn="ctr" fontAlgn="auto">
              <a:buFontTx/>
              <a:buChar char="-"/>
              <a:defRPr/>
            </a:pPr>
            <a:r>
              <a:rPr lang="sl-SI" sz="2400" dirty="0">
                <a:solidFill>
                  <a:schemeClr val="bg2">
                    <a:lumMod val="50000"/>
                  </a:schemeClr>
                </a:solidFill>
              </a:rPr>
              <a:t>mešalni ventil.</a:t>
            </a:r>
          </a:p>
          <a:p>
            <a:pPr algn="ctr" fontAlgn="auto">
              <a:buFontTx/>
              <a:buChar char="-"/>
              <a:defRPr/>
            </a:pPr>
            <a:endParaRPr lang="sl-SI" dirty="0">
              <a:solidFill>
                <a:schemeClr val="bg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8751B62-8AFF-4381-9D0C-1776DA28F2B8}"/>
              </a:ext>
            </a:extLst>
          </p:cNvPr>
          <p:cNvSpPr>
            <a:spLocks noGrp="1"/>
          </p:cNvSpPr>
          <p:nvPr>
            <p:ph type="title"/>
          </p:nvPr>
        </p:nvSpPr>
        <p:spPr>
          <a:xfrm>
            <a:off x="0" y="0"/>
            <a:ext cx="8534400" cy="1506538"/>
          </a:xfrm>
        </p:spPr>
        <p:txBody>
          <a:bodyPr>
            <a:noAutofit/>
          </a:bodyPr>
          <a:lstStyle/>
          <a:p>
            <a:pPr algn="ctr" fontAlgn="auto">
              <a:spcAft>
                <a:spcPts val="0"/>
              </a:spcAft>
              <a:defRPr/>
            </a:pPr>
            <a:r>
              <a:rPr lang="sl-SI" sz="8000" dirty="0">
                <a:solidFill>
                  <a:schemeClr val="bg2">
                    <a:lumMod val="50000"/>
                  </a:schemeClr>
                </a:solidFill>
              </a:rPr>
              <a:t>Glavni ventil</a:t>
            </a:r>
          </a:p>
        </p:txBody>
      </p:sp>
      <p:sp>
        <p:nvSpPr>
          <p:cNvPr id="10243" name="Označba mesta vsebine 2">
            <a:extLst>
              <a:ext uri="{FF2B5EF4-FFF2-40B4-BE49-F238E27FC236}">
                <a16:creationId xmlns:a16="http://schemas.microsoft.com/office/drawing/2014/main" id="{845CACBA-8ABC-412D-BC52-9C50781F6AE4}"/>
              </a:ext>
            </a:extLst>
          </p:cNvPr>
          <p:cNvSpPr>
            <a:spLocks noGrp="1"/>
          </p:cNvSpPr>
          <p:nvPr>
            <p:ph idx="1"/>
          </p:nvPr>
        </p:nvSpPr>
        <p:spPr>
          <a:xfrm>
            <a:off x="0" y="1506538"/>
            <a:ext cx="8534400" cy="5259387"/>
          </a:xfrm>
        </p:spPr>
        <p:txBody>
          <a:bodyPr/>
          <a:lstStyle/>
          <a:p>
            <a:pPr marL="0" indent="0" algn="ctr">
              <a:buFont typeface="Wingdings 3" panose="05040102010807070707" pitchFamily="18" charset="2"/>
              <a:buNone/>
            </a:pPr>
            <a:r>
              <a:rPr lang="sl-SI" altLang="sl-SI" sz="2400" b="1"/>
              <a:t>Kaj je glavni ventil?</a:t>
            </a:r>
            <a:endParaRPr lang="sl-SI" altLang="sl-SI" sz="2400"/>
          </a:p>
          <a:p>
            <a:pPr marL="0" indent="0" algn="ctr">
              <a:buFont typeface="Wingdings 3" panose="05040102010807070707" pitchFamily="18" charset="2"/>
              <a:buNone/>
            </a:pPr>
            <a:r>
              <a:rPr lang="sl-SI" altLang="sl-SI" sz="2400"/>
              <a:t>Je prvi ventil v objektu  in z njim se zapre in odpre dotok vode v hišo/ stanovanje. Običajno je to krogljični ventil. Odprt je, kadar je ročica obrnjena vzporedno s cevjo, zaprt pa pravokotno na cev.</a:t>
            </a:r>
          </a:p>
          <a:p>
            <a:pPr marL="0" indent="0" algn="ctr">
              <a:buFont typeface="Wingdings 3" panose="05040102010807070707" pitchFamily="18" charset="2"/>
              <a:buNone/>
            </a:pPr>
            <a:r>
              <a:rPr lang="sl-SI" altLang="sl-SI" sz="2400" b="1"/>
              <a:t>Kje je glavni ventil?</a:t>
            </a:r>
            <a:endParaRPr lang="sl-SI" altLang="sl-SI" sz="2400"/>
          </a:p>
          <a:p>
            <a:pPr marL="0" indent="0" algn="ctr">
              <a:buFont typeface="Wingdings 3" panose="05040102010807070707" pitchFamily="18" charset="2"/>
              <a:buNone/>
            </a:pPr>
            <a:r>
              <a:rPr lang="sl-SI" altLang="sl-SI" sz="2400"/>
              <a:t>V primeru, ko je poškodovana vodovodna napeljava in pušča voda (lom cevi, lom pipe, lom naprave, dotrajana vodovodna napeljava), je njegova lokacija  izredno pomemben podatek. Običajno je v jašku, v kleti, na hodniku, na dvorišču.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11A155-70EA-4D08-B3CC-3A3ED32FFF3B}"/>
              </a:ext>
            </a:extLst>
          </p:cNvPr>
          <p:cNvSpPr>
            <a:spLocks noGrp="1"/>
          </p:cNvSpPr>
          <p:nvPr>
            <p:ph type="title"/>
          </p:nvPr>
        </p:nvSpPr>
        <p:spPr>
          <a:xfrm>
            <a:off x="0" y="0"/>
            <a:ext cx="8534400" cy="1506538"/>
          </a:xfrm>
        </p:spPr>
        <p:txBody>
          <a:bodyPr/>
          <a:lstStyle/>
          <a:p>
            <a:pPr algn="ctr" fontAlgn="auto">
              <a:spcAft>
                <a:spcPts val="0"/>
              </a:spcAft>
              <a:defRPr/>
            </a:pPr>
            <a:r>
              <a:rPr lang="sl-SI" sz="8000" dirty="0">
                <a:solidFill>
                  <a:schemeClr val="bg2">
                    <a:lumMod val="50000"/>
                  </a:schemeClr>
                </a:solidFill>
              </a:rPr>
              <a:t>Glavni ventil</a:t>
            </a:r>
          </a:p>
        </p:txBody>
      </p:sp>
      <p:sp>
        <p:nvSpPr>
          <p:cNvPr id="11267" name="Označba mesta vsebine 2">
            <a:extLst>
              <a:ext uri="{FF2B5EF4-FFF2-40B4-BE49-F238E27FC236}">
                <a16:creationId xmlns:a16="http://schemas.microsoft.com/office/drawing/2014/main" id="{480224C1-186C-4E79-9716-DE700B53B43D}"/>
              </a:ext>
            </a:extLst>
          </p:cNvPr>
          <p:cNvSpPr>
            <a:spLocks noGrp="1"/>
          </p:cNvSpPr>
          <p:nvPr>
            <p:ph idx="1"/>
          </p:nvPr>
        </p:nvSpPr>
        <p:spPr>
          <a:xfrm>
            <a:off x="0" y="1506538"/>
            <a:ext cx="8534400" cy="5351462"/>
          </a:xfrm>
        </p:spPr>
        <p:txBody>
          <a:bodyPr/>
          <a:lstStyle/>
          <a:p>
            <a:pPr marL="0" indent="0" algn="ctr">
              <a:buFont typeface="Wingdings 3" panose="05040102010807070707" pitchFamily="18" charset="2"/>
              <a:buNone/>
            </a:pPr>
            <a:r>
              <a:rPr lang="sl-SI" altLang="sl-SI" sz="2400" b="1"/>
              <a:t>Kdo naj pozna lokacijo?</a:t>
            </a:r>
            <a:endParaRPr lang="sl-SI" altLang="sl-SI" sz="2400"/>
          </a:p>
          <a:p>
            <a:pPr marL="0" indent="0" algn="ctr">
              <a:buFont typeface="Wingdings 3" panose="05040102010807070707" pitchFamily="18" charset="2"/>
              <a:buNone/>
            </a:pPr>
            <a:r>
              <a:rPr lang="sl-SI" altLang="sl-SI" sz="2400"/>
              <a:t>Več uporabnikov jo pozna, večja je možnost, da se prepreči škoda v primeru napake na vodovu, vedno pa mora biti na objektu ali vsaj dosegljiv nekdo, ki  ta podatek ima.</a:t>
            </a:r>
          </a:p>
          <a:p>
            <a:pPr marL="0" indent="0" algn="ctr">
              <a:buFont typeface="Wingdings 3" panose="05040102010807070707" pitchFamily="18" charset="2"/>
              <a:buNone/>
            </a:pPr>
            <a:r>
              <a:rPr lang="sl-SI" altLang="sl-SI" sz="2400"/>
              <a:t>Glavni ventil ne sme biti založen, zaklenjen v kleti, zaklenjen v jašku, ne da bi bil ključ  dosegljiv.  Pogosto je v primeru okvare na vodovoni napeljavi, ravno nedostopnost  glavnega ventila vzrok za veliko škodo</a:t>
            </a:r>
          </a:p>
          <a:p>
            <a:pPr marL="0" indent="0" algn="ctr">
              <a:buFont typeface="Wingdings 3" panose="05040102010807070707" pitchFamily="18" charset="2"/>
              <a:buNone/>
            </a:pPr>
            <a:r>
              <a:rPr lang="sl-SI" altLang="sl-SI" sz="2400"/>
              <a:t>Pol  metra širok  dostopni koridor do ventila  je bistveno nižji strošek, kot je lahko visoka   škoda, če vode ni mogoče pravi čas zapreti.</a:t>
            </a:r>
          </a:p>
          <a:p>
            <a:pPr marL="0" indent="0">
              <a:buFont typeface="Wingdings 3" panose="05040102010807070707" pitchFamily="18" charset="2"/>
              <a:buNone/>
            </a:pPr>
            <a:endParaRPr lang="sl-SI" altLang="sl-SI"/>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3B4EA71-F3E4-4C57-B5EE-15DC2B7E3C64}"/>
              </a:ext>
            </a:extLst>
          </p:cNvPr>
          <p:cNvSpPr>
            <a:spLocks noGrp="1"/>
          </p:cNvSpPr>
          <p:nvPr>
            <p:ph type="title"/>
          </p:nvPr>
        </p:nvSpPr>
        <p:spPr>
          <a:xfrm>
            <a:off x="0" y="0"/>
            <a:ext cx="12192000" cy="6858000"/>
          </a:xfrm>
        </p:spPr>
        <p:txBody>
          <a:bodyPr/>
          <a:lstStyle/>
          <a:p>
            <a:pPr algn="ctr" fontAlgn="auto">
              <a:spcAft>
                <a:spcPts val="0"/>
              </a:spcAft>
              <a:defRPr/>
            </a:pPr>
            <a:r>
              <a:rPr lang="sl-SI" sz="12800" dirty="0">
                <a:solidFill>
                  <a:schemeClr val="bg2">
                    <a:lumMod val="50000"/>
                  </a:schemeClr>
                </a:solidFill>
              </a:rPr>
              <a:t>Hvala</a:t>
            </a:r>
            <a:endParaRPr lang="sl-SI" dirty="0">
              <a:solidFill>
                <a:schemeClr val="bg2">
                  <a:lumMod val="50000"/>
                </a:schemeClr>
              </a:solidFill>
            </a:endParaRPr>
          </a:p>
        </p:txBody>
      </p:sp>
    </p:spTree>
  </p:cSld>
  <p:clrMapOvr>
    <a:masterClrMapping/>
  </p:clrMapOvr>
</p:sld>
</file>

<file path=ppt/theme/theme1.xml><?xml version="1.0" encoding="utf-8"?>
<a:theme xmlns:a="http://schemas.openxmlformats.org/drawingml/2006/main" name="Rezina">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186</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Century Gothic</vt:lpstr>
      <vt:lpstr>Times New Roman</vt:lpstr>
      <vt:lpstr>Wingdings 3</vt:lpstr>
      <vt:lpstr>Rezina</vt:lpstr>
      <vt:lpstr>vodovod</vt:lpstr>
      <vt:lpstr>Kaj je vodovod?</vt:lpstr>
      <vt:lpstr>zgodovina</vt:lpstr>
      <vt:lpstr>Vodovodni sistem</vt:lpstr>
      <vt:lpstr>ventili</vt:lpstr>
      <vt:lpstr>Glavni ventil</vt:lpstr>
      <vt:lpstr>Glavni ventil</vt:lpstr>
      <vt:lpstr>Hvala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2019-06-03T09:12:21Z</dcterms:created>
  <dcterms:modified xsi:type="dcterms:W3CDTF">2019-06-03T09:12:21Z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