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59" r:id="rId5"/>
    <p:sldId id="261" r:id="rId6"/>
    <p:sldId id="270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6600"/>
    <a:srgbClr val="FF0000"/>
    <a:srgbClr val="006600"/>
    <a:srgbClr val="003300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6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4BD3A74-B23E-432D-9162-F9C80EB3F5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DC62614-4D0B-4665-8D71-888ED23818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058C8E4-FC42-42BE-8B22-AC815609707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B3534CB-746B-442D-9C8B-D9A16D2189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ECACCC4B-4E48-4962-B870-4296A8768E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9201CB8D-76AF-482C-BDB5-D5218DB1C3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83C1B2-440B-4050-B864-96513106F86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D45C99-EC06-4279-9E42-D299C90C7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414DD-265F-4182-A5B3-25CAFC9A3FF8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BAF520A-090F-4660-8AEC-B534364327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08490A7-CCE7-45D9-9581-1147ED0CA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0CD7ED-9B5C-439B-A61F-10A87D04C3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9E98D-4AAA-404D-BA19-CE3B6145829F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38BA93A-0A12-4A43-82C9-D514D89B39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468D03C-4431-4C9B-A584-6DE35AC22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04D4C0-4DF1-4468-A65C-B7DCE1A2D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FB945-B632-4572-95F8-85233D9A9F03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D791F43-5CA4-46E8-A318-26EA12F18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29AD2BA-5F16-4D0B-958F-00EFE077F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9A86C0-7DD5-45DF-B9E6-56DE8AAA7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74D06-3A08-40E5-A991-7E552CC9E627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1BC6828-A286-4A56-A376-D8A7C1B74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857868C-5BC9-459B-B03C-D85F4F6D7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14344C-F64B-436D-A619-05D7EDD8B5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FFB1B-F0C2-4C3C-A7B2-9A975CBC5F9E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BC0B14D-9446-45F3-9753-30588FD9B4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95251AB-92DB-480E-9A9D-2B9D98FD3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9DB52-8ED5-48B2-826B-D541867D9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03095-CC90-4CD2-B5BF-7B41428AFF18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EDF4B84-D3E8-4C79-8244-3B0959191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224CBA3-D216-4AD3-B95D-400BD1A3C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3F25F2-DB66-4C08-8858-A11C0C432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9F74C-5DF0-4AF3-B554-7C6B92A98C53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8DCB0EF-7029-441D-B430-AB7DAAE59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F9DA8B9-3681-4E78-AFD8-5CB22302D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130AFF-1601-4763-BA73-806869919A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AA3D8-0CC0-4C0E-AC43-5A591A4FDEA3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C2D9051-9709-4046-9391-996644A122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7FC118-F615-4CBE-A0E0-95F414763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B05298-307E-4B35-878A-E51BCB055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579EB-ECAE-4E28-9435-62F790B7948B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F02C2DD-E6C3-4A1D-9E0B-D40BD8186E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A97277A-B08B-4027-BAD6-47F548C6C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98CA46-0D8A-4BC3-B7CA-1BA58959A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B125B-41F5-4C6A-822B-3E656AD0D503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552913F-85B0-4988-8613-BD12893A0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7DB1244-6DA4-4E08-B4EC-B376BABFC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D59378-8AEB-4261-8E21-BDF031CF8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5F18B-063E-433C-ACDD-57E81D83E716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34C829A-52D6-461C-A185-ABF6FE1959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4578559-2D3F-4AB8-A96C-CCB9177E8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7C9146-796E-47C1-9873-3A947B75D6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35059-026A-4BA0-B7A1-687A97453007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03ED7DD-B1C3-4179-875C-673CA0677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146CA43-6E5A-4E86-B634-2658485B8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2BEF2A-1AA9-4038-8FBC-AD29761BD9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F809F-43F5-491E-A4A9-6D29EA4D320D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0339878-AE98-4C89-9987-743BA36B3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BC29942-F79A-4ABD-8C08-C20E268B9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A4A1DF-5982-43CF-B619-6DC466FC1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E23C2-483F-4C39-B465-211F3AE2B9EA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5800B12-A598-41C3-AFB3-AEFC22551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4223EB2-717D-42A9-96D9-2CB2AECF5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6D1F-B7D3-416E-BFC6-F693158A4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23745-B748-4F4F-A995-8895E0196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911DA-F91B-47EA-9CDF-68DDD564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FDE4-01F2-4FDF-AF87-591E5B7D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DCE09-E4C7-48FE-81F0-D45F71372F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9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49F1-7820-4B01-8419-3944585E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76727-3392-479E-9DC5-D5B758BE8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0164F-AB34-4BF6-A2FF-2EFC314C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C4823-9600-4256-92F7-0D67118E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64686-41BD-4A95-832B-8025BB2DCF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798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97075-F980-4C31-85AA-6BB912BC3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70E58-BBBA-43C4-A755-98ED4CF70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D265-38ED-43EC-BC41-C0FE2836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4B42C-FAC7-47AE-A478-1FC7D695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7CE6C-E866-45DB-B9D1-C4B41AFEC0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863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D93E-D241-4ECD-B1DA-437FCA65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808A8-86C7-4448-A152-E2871281B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E8C37-90C0-4249-A16F-2E10736A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03AD2-8EC6-45C1-BFB8-EF1B7FBF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01DFC-B94F-4A2B-B8B7-43EC5F7DBA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00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4A838-443A-41D6-9290-EAEB95F7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92587-0D52-4DCC-A17B-069FACBFF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F2969-DAC1-44F4-931D-14234CCE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D8A1-24D4-4E5A-9643-7C021154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9E333-9BAF-46FF-A6FE-8854E817AA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74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2578-257B-4B95-B6AD-19045DC9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BF4F-F194-48B5-B7B1-87A87FBF5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3209-AF66-4B77-938B-6C98DF00A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B4F9B-BD62-4FF3-B558-3E51919A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79D8-96FF-4F97-B9DD-703F4211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2B2AE-E853-4D74-986C-2A7920A944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262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57AA-B423-414F-8AF6-8817ACDD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20A38-32E5-4098-BE39-20E86D300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4241A-48E0-4A3A-85AA-01947D421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72331-BA26-4CA7-B3FC-6D1758EFE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A9247-DA95-4892-9DAF-766D93351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792F28-75FB-4654-95F9-89ECA98C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18F5FD-BCCC-48AC-8ABD-1A7EE5E1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C734A-F7CE-4699-9F6B-B0FC3A17B7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567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46C0-93C0-4066-BFAD-582049E9D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16093-4823-45C4-B200-A6FAE3B7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C9AE91-B733-447F-90BD-7C4A2E837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37B7D-FF4E-4E5A-8582-D76671D15B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159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2CAAE-AA57-4E91-9DB6-60CF32D1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158F6-AB60-49EF-8197-0D33D03B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BB16-336B-4DE8-8AE9-70D437A0E4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0008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5B42E-7788-4B8F-8DBE-864A03F6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623AD-2E18-4AEE-B80A-5DE7656AD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E16F0-DCD3-481A-9691-9C7B5DCA3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37DF6-BF46-4B0C-BE97-40FF46CD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B18CF-0454-4516-A386-D35DCF4F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C44B5-1F6F-4EDE-85E6-55B33231D3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367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53F7-998F-405C-9E9D-9CE6C703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D2C657-D8BB-4763-8946-A9135A39F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C0282-598F-47A4-8ECD-4AD5B8ED3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985A-7BFD-4753-86FA-10E1E55E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9A81D-7279-4A7C-86A3-7250CCBD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C1892-A0BE-4F00-B177-F0DF28B82A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593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1B4C23-21FD-4D18-AE56-2548C8CD8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9C2E41-AC7E-4596-B69B-1EAC2A7EA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69FFCD-4FF2-4E0D-8E62-FB443A8C35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sl-SI" altLang="sl-SI"/>
              <a:t>Vojaška letala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A881D9-616C-4EB5-A689-06FA660997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14A545-87CE-439B-A263-D6D07C6078C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38DDE-97DA-435D-BEB2-9F06A98E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81A01C7-1F8F-4C9E-82AA-E412DBF8A0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/>
              <a:t>Vojaška letala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FC8B8E4-7E69-436B-87B5-4D416DB3C2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/>
              <a:t>Projektna naloga pri predmetu informatika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EBCF3F-F212-4776-8F34-7E155044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11267" name="AutoShape 3">
            <a:extLst>
              <a:ext uri="{FF2B5EF4-FFF2-40B4-BE49-F238E27FC236}">
                <a16:creationId xmlns:a16="http://schemas.microsoft.com/office/drawing/2014/main" id="{FA0A5B86-CE06-4FEE-9A5A-69A6EE9AA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B5FAE3B-CA96-4925-8A05-AFDE9B2F2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Modeli letal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34916FBD-1FE2-4285-AEBF-8152F6B72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B-2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F-22 Raptor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F-35 Lightning II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Eurofighter Typhoon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98" decel="1000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98" decel="1000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98" decel="1000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98" decel="100000" fill="hold"/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1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7B6E022-354F-4C74-9ADF-DCF75812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34821" name="AutoShape 5">
            <a:extLst>
              <a:ext uri="{FF2B5EF4-FFF2-40B4-BE49-F238E27FC236}">
                <a16:creationId xmlns:a16="http://schemas.microsoft.com/office/drawing/2014/main" id="{75F04B68-F039-45DA-B532-D10178C7F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413" y="1773238"/>
            <a:ext cx="4500563" cy="1225550"/>
          </a:xfrm>
          <a:prstGeom prst="cloudCallout">
            <a:avLst>
              <a:gd name="adj1" fmla="val 58361"/>
              <a:gd name="adj2" fmla="val -72019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34818" name="AutoShape 2">
            <a:extLst>
              <a:ext uri="{FF2B5EF4-FFF2-40B4-BE49-F238E27FC236}">
                <a16:creationId xmlns:a16="http://schemas.microsoft.com/office/drawing/2014/main" id="{48270CAC-1DA7-4386-ACEE-5FB39E7DF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F191678-F852-44DF-98EF-2242BC0B0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Modeli letal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2BAEA724-4CD3-424F-98B3-6A1533638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B-2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F-22 Raptor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F-35 Lightning II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Eurofighter Typhoon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CA6F785-06C4-4CE9-BE2B-EF8B7510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45058" name="AutoShape 2">
            <a:extLst>
              <a:ext uri="{FF2B5EF4-FFF2-40B4-BE49-F238E27FC236}">
                <a16:creationId xmlns:a16="http://schemas.microsoft.com/office/drawing/2014/main" id="{70F95A29-5C97-4849-B0E6-2270EEE4A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8275"/>
            <a:ext cx="4500563" cy="1296988"/>
          </a:xfrm>
          <a:prstGeom prst="cloudCallout">
            <a:avLst>
              <a:gd name="adj1" fmla="val 48801"/>
              <a:gd name="adj2" fmla="val -143389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45059" name="AutoShape 3">
            <a:extLst>
              <a:ext uri="{FF2B5EF4-FFF2-40B4-BE49-F238E27FC236}">
                <a16:creationId xmlns:a16="http://schemas.microsoft.com/office/drawing/2014/main" id="{7338A452-9CAD-439C-B55D-6DFE5251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03191153-9440-404D-9672-4BBD90FE4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Modeli letal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D40E8A50-1B04-4492-90D8-CEA4E26FE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B-2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F-22 Raptor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F-35 Lightning II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Eurofighter Typhoon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B146CAE-7D34-40FD-BF82-97FC38E3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47106" name="AutoShape 2">
            <a:extLst>
              <a:ext uri="{FF2B5EF4-FFF2-40B4-BE49-F238E27FC236}">
                <a16:creationId xmlns:a16="http://schemas.microsoft.com/office/drawing/2014/main" id="{403C4752-E429-4BBD-AE55-C01B02D2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413" y="3716338"/>
            <a:ext cx="4500563" cy="1225550"/>
          </a:xfrm>
          <a:prstGeom prst="cloudCallout">
            <a:avLst>
              <a:gd name="adj1" fmla="val 48801"/>
              <a:gd name="adj2" fmla="val -224481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47107" name="AutoShape 3">
            <a:extLst>
              <a:ext uri="{FF2B5EF4-FFF2-40B4-BE49-F238E27FC236}">
                <a16:creationId xmlns:a16="http://schemas.microsoft.com/office/drawing/2014/main" id="{4255861B-9437-457E-B3FC-A738742C8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5A297598-75C8-4526-891C-9DF9B5E11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Modeli letal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ED8CEE51-40E5-43CF-9D61-057977FAE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B-2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F-22 Raptor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F-35 Lightning II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Eurofighter Typhoon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242A2D8-3A53-4CF5-B1D8-57482E08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49154" name="AutoShape 2">
            <a:extLst>
              <a:ext uri="{FF2B5EF4-FFF2-40B4-BE49-F238E27FC236}">
                <a16:creationId xmlns:a16="http://schemas.microsoft.com/office/drawing/2014/main" id="{F77DC0D5-1BB9-413E-92F2-7E3595B3F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4652963"/>
            <a:ext cx="4500563" cy="1296987"/>
          </a:xfrm>
          <a:prstGeom prst="cloudCallout">
            <a:avLst>
              <a:gd name="adj1" fmla="val 56560"/>
              <a:gd name="adj2" fmla="val -284394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49155" name="AutoShape 3">
            <a:extLst>
              <a:ext uri="{FF2B5EF4-FFF2-40B4-BE49-F238E27FC236}">
                <a16:creationId xmlns:a16="http://schemas.microsoft.com/office/drawing/2014/main" id="{F745D34A-9D05-4662-9905-92298C937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58095515-2AF4-4D57-BF97-D66B1E26C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Modeli letal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0E1B9917-73CA-4FEB-9C05-DDC41D120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B-2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F-22 Raptor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F-35 Lightning II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Eurofighter Typhoon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posebnosti</a:t>
            </a:r>
          </a:p>
          <a:p>
            <a:pPr lvl="1">
              <a:lnSpc>
                <a:spcPct val="80000"/>
              </a:lnSpc>
            </a:pPr>
            <a:r>
              <a:rPr lang="sl-SI" altLang="sl-SI" sz="2000"/>
              <a:t>namen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B707A5-C263-4ECE-8E9E-49C74D86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C15A35EE-476F-4B63-9D65-A010BB62E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-242888"/>
            <a:ext cx="8101012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7A3CD7C-4E8F-41C6-A4BC-CF263827D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Razdelitev letal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C52FFFD7-24FC-4578-8A64-8887A5494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/>
              <a:t>Po funkciji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Lovci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Bombniki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Napadali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Vohunski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generaciji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1.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2.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3.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4.5.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5. generacija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državi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Ameriški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Evropski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Ruski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Azijski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98" decel="100000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98" decel="100000" fill="hold"/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98" decel="100000" fill="hold"/>
                                        <p:tgtEl>
                                          <p:spTgt spid="28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6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6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98" decel="100000" fill="hold"/>
                                        <p:tgtEl>
                                          <p:spTgt spid="286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6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6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98" decel="100000" fill="hold"/>
                                        <p:tgtEl>
                                          <p:spTgt spid="286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6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6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8" decel="100000" fill="hold"/>
                                        <p:tgtEl>
                                          <p:spTgt spid="286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6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6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286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6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6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98" decel="100000" fill="hold"/>
                                        <p:tgtEl>
                                          <p:spTgt spid="286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86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6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98" decel="100000" fill="hold"/>
                                        <p:tgtEl>
                                          <p:spTgt spid="286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0475BD8-B77A-48FE-9B4A-6ED7F4CB5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3078" name="AutoShape 6">
            <a:extLst>
              <a:ext uri="{FF2B5EF4-FFF2-40B4-BE49-F238E27FC236}">
                <a16:creationId xmlns:a16="http://schemas.microsoft.com/office/drawing/2014/main" id="{7566BC31-32DC-4644-8977-E33B40BD4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25538"/>
            <a:ext cx="3960813" cy="1873250"/>
          </a:xfrm>
          <a:prstGeom prst="cloudCallout">
            <a:avLst>
              <a:gd name="adj1" fmla="val 74046"/>
              <a:gd name="adj2" fmla="val -32880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8779DA60-6BB9-4AAE-B5D4-B2596A292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-242888"/>
            <a:ext cx="8101012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09F79AA-476D-44B9-A8BF-C51122F6E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Razdelitev letal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5B6589B-2566-4EAA-8524-591122D24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/>
              <a:t>Po funkciji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Lovci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Bombniki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Napadali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Vohunski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generaciji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1.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2.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3.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4.5.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5. generacija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državi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Ameriški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Evropski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Ruski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Azijski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4BAE33A-912D-4C3D-9BAC-A4ACF281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97E97249-B653-465B-9131-5FE0570E0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65400"/>
            <a:ext cx="4249738" cy="2303463"/>
          </a:xfrm>
          <a:prstGeom prst="cloudCallout">
            <a:avLst>
              <a:gd name="adj1" fmla="val 44171"/>
              <a:gd name="adj2" fmla="val -93074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5123" name="AutoShape 3">
            <a:extLst>
              <a:ext uri="{FF2B5EF4-FFF2-40B4-BE49-F238E27FC236}">
                <a16:creationId xmlns:a16="http://schemas.microsoft.com/office/drawing/2014/main" id="{0F5FF63E-BF84-48A3-B543-64E66B165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-242888"/>
            <a:ext cx="8101012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E79442D-1CAA-43D5-B002-6361592C4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Razdelitev letal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6D34A20-6ADF-4DE4-98CC-290BCB574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/>
              <a:t>Po funkciji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Lovci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Bombniki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Napadali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Vohunski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generaciji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1.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2.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3.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4.5.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5. generacija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državi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Ameriški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Evropski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Ruski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Azijski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2E7F487-B722-4B87-9C75-CE7D3C4F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7170" name="AutoShape 2">
            <a:extLst>
              <a:ext uri="{FF2B5EF4-FFF2-40B4-BE49-F238E27FC236}">
                <a16:creationId xmlns:a16="http://schemas.microsoft.com/office/drawing/2014/main" id="{24F13C39-7A09-440D-B6FA-80C3726D6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92600"/>
            <a:ext cx="4249738" cy="1873250"/>
          </a:xfrm>
          <a:prstGeom prst="cloudCallout">
            <a:avLst>
              <a:gd name="adj1" fmla="val 59301"/>
              <a:gd name="adj2" fmla="val -198306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CFDBDBC6-FAF6-449F-94B3-2579B48B8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-242888"/>
            <a:ext cx="8101012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8147BCB-6C6C-4CB0-9270-A9953E8F9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Razdelitev letal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4646955-785C-4C05-AC80-CB73011F5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/>
              <a:t>Po funkciji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Lovci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Bombniki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Napadali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Vohunski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generaciji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1.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2.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3.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4.5. generacija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5. generacija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Po državi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Ameriški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Evropski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Ruski</a:t>
            </a:r>
          </a:p>
          <a:p>
            <a:pPr lvl="1">
              <a:lnSpc>
                <a:spcPct val="80000"/>
              </a:lnSpc>
            </a:pPr>
            <a:r>
              <a:rPr lang="sl-SI" altLang="sl-SI" sz="1600"/>
              <a:t>Azijski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F6790B-25F8-485C-8CCE-027D4CB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30723" name="AutoShape 3">
            <a:extLst>
              <a:ext uri="{FF2B5EF4-FFF2-40B4-BE49-F238E27FC236}">
                <a16:creationId xmlns:a16="http://schemas.microsoft.com/office/drawing/2014/main" id="{4E4ACE57-F8D1-437A-BA79-52E0361B7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B8D320F-D5BA-4136-A7E0-5B9BF8AB9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Nove tehnologije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0B8C338-ADF9-435D-BB23-907F62B6D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Skrivne tehnologije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Barve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Oblike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Izpuhi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Superkrižarjenje in Leteča krila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Skrivnost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Poraba goriva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Avionika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Pomoč pri boju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Varnost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98" decel="100000" fill="hold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98" decel="100000" fill="hold"/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3B65EC0-3FF7-47EC-B766-71766D18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8194" name="AutoShape 2">
            <a:extLst>
              <a:ext uri="{FF2B5EF4-FFF2-40B4-BE49-F238E27FC236}">
                <a16:creationId xmlns:a16="http://schemas.microsoft.com/office/drawing/2014/main" id="{71296C20-AD09-4EBF-B056-D912CC02A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1438"/>
            <a:ext cx="4429125" cy="2016125"/>
          </a:xfrm>
          <a:prstGeom prst="cloudCallout">
            <a:avLst>
              <a:gd name="adj1" fmla="val 77634"/>
              <a:gd name="adj2" fmla="val -48741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8195" name="AutoShape 3">
            <a:extLst>
              <a:ext uri="{FF2B5EF4-FFF2-40B4-BE49-F238E27FC236}">
                <a16:creationId xmlns:a16="http://schemas.microsoft.com/office/drawing/2014/main" id="{E09554C5-EC88-494D-8F96-16957DE66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04026C3-572F-4192-AB59-1A4CBACF4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Nove tehnologije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2CCD852-913A-45CB-9783-E5A66AA30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Skrivne tehnologije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Barve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Oblike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Izpuhi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Superkrižarjenje in Leteča krila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Skrivnost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Poraba goriva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Avionika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Pomoč pri boju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Varnost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3B8DCFC-E860-42C6-8AB3-D747AFF1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9218" name="AutoShape 2">
            <a:extLst>
              <a:ext uri="{FF2B5EF4-FFF2-40B4-BE49-F238E27FC236}">
                <a16:creationId xmlns:a16="http://schemas.microsoft.com/office/drawing/2014/main" id="{3829CCE8-843F-4042-B5D4-409C3FBCB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7200"/>
            <a:ext cx="7235825" cy="1800225"/>
          </a:xfrm>
          <a:prstGeom prst="cloudCallout">
            <a:avLst>
              <a:gd name="adj1" fmla="val 17069"/>
              <a:gd name="adj2" fmla="val -127954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9219" name="AutoShape 3">
            <a:extLst>
              <a:ext uri="{FF2B5EF4-FFF2-40B4-BE49-F238E27FC236}">
                <a16:creationId xmlns:a16="http://schemas.microsoft.com/office/drawing/2014/main" id="{5DB54387-F321-40C6-8C58-9B2DF9002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DAFDA7D-6B09-4F13-86AF-C2B383E2A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Nove tehnologije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4844F15-879D-410C-A2E3-FE9196B42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Skrivne tehnologije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Barve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Oblike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Izpuhi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Superkrižarjenje in Leteča krila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Skrivnost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Poraba goriva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Avionika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Pomoč pri boju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Varnost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257EAA1-6084-4BFB-844A-E501800E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altLang="sl-SI"/>
              <a:t>Vojaška letala</a:t>
            </a:r>
          </a:p>
        </p:txBody>
      </p:sp>
      <p:sp>
        <p:nvSpPr>
          <p:cNvPr id="10242" name="AutoShape 2">
            <a:extLst>
              <a:ext uri="{FF2B5EF4-FFF2-40B4-BE49-F238E27FC236}">
                <a16:creationId xmlns:a16="http://schemas.microsoft.com/office/drawing/2014/main" id="{FC14A21C-59B4-42A7-8958-6BE59CB6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37063"/>
            <a:ext cx="4429125" cy="1511300"/>
          </a:xfrm>
          <a:prstGeom prst="cloudCallout">
            <a:avLst>
              <a:gd name="adj1" fmla="val 56023"/>
              <a:gd name="adj2" fmla="val -239495"/>
            </a:avLst>
          </a:prstGeom>
          <a:solidFill>
            <a:srgbClr val="00FF00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10243" name="AutoShape 3">
            <a:extLst>
              <a:ext uri="{FF2B5EF4-FFF2-40B4-BE49-F238E27FC236}">
                <a16:creationId xmlns:a16="http://schemas.microsoft.com/office/drawing/2014/main" id="{25A4AA39-62B0-4FB4-983F-2DF2E1D36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-242888"/>
            <a:ext cx="8675687" cy="1944688"/>
          </a:xfrm>
          <a:prstGeom prst="irregularSeal2">
            <a:avLst/>
          </a:prstGeom>
          <a:solidFill>
            <a:srgbClr val="00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346EC06-23C3-4461-B7FA-B4A36737C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/>
              <a:t>Nove tehnologije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4E1DE56-393C-46F7-B903-DFB821397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Skrivne tehnologije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Barve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Oblike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Izpuhi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Superkrižarjenje in Leteča krila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Skrivnost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Poraba goriva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Avionika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Pomoč pri boju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Varnost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On-screen Show (4:3)</PresentationFormat>
  <Paragraphs>216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Privzeti načrt</vt:lpstr>
      <vt:lpstr>Vojaška letala</vt:lpstr>
      <vt:lpstr>Razdelitev letal</vt:lpstr>
      <vt:lpstr>Razdelitev letal</vt:lpstr>
      <vt:lpstr>Razdelitev letal</vt:lpstr>
      <vt:lpstr>Razdelitev letal</vt:lpstr>
      <vt:lpstr>Nove tehnologije</vt:lpstr>
      <vt:lpstr>Nove tehnologije</vt:lpstr>
      <vt:lpstr>Nove tehnologije</vt:lpstr>
      <vt:lpstr>Nove tehnologije</vt:lpstr>
      <vt:lpstr>Modeli letal</vt:lpstr>
      <vt:lpstr>Modeli letal</vt:lpstr>
      <vt:lpstr>Modeli letal</vt:lpstr>
      <vt:lpstr>Modeli letal</vt:lpstr>
      <vt:lpstr>Modeli letal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2019-06-03T09:12:22Z</dcterms:created>
  <dcterms:modified xsi:type="dcterms:W3CDTF">2019-06-03T09:12:22Z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