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86889B5-5B19-4C20-8328-00E56C264F9E}"/>
              </a:ext>
            </a:extLst>
          </p:cNvPr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8AE176-F725-48CD-A757-DE347474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6D37F-CD54-44D6-9BC8-E7ABC55AAB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A19FC8-25F3-4AD4-B548-05359495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77008A-C93E-4848-85D1-A5D58A987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/>
            </a:lvl1pPr>
          </a:lstStyle>
          <a:p>
            <a:fld id="{6A6A96B9-8DDB-4DCF-B33A-0D520E9940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735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6723792-8B49-43E9-B8ED-0041E1B7A284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336388-534F-47E4-B9AA-0BB789CB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30590-D733-4FE7-95A8-E102BD782DB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091D0F-4CB6-4FB1-A502-AB7B1A9C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57C60F-D62F-4B8F-8F4E-68B96C85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86598-066B-4203-8DCC-3E5729E117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963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DCC99D7-D640-451E-95A5-082B11E5239B}"/>
              </a:ext>
            </a:extLst>
          </p:cNvPr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39A49A-E488-4A19-A2ED-15EF4CB5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5F35-2C94-4FD9-BE8D-0C9775A06B3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E52040-26AF-4783-8E1E-E57D4D99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4DA92C-05AA-47C5-9B62-EF14A088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77553-9082-4603-9EFA-2E19C34DF3A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35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CBB7665-0480-410A-AC5F-BCE902BC8EB8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3DF412-A186-47FD-9CF3-34E47C3D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9FE5-4C86-4AAE-81C8-F95E610F0F0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FD755C-6EDD-43B6-B598-5F0EA59C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1EBC9F-41D5-4283-AF22-9687933A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FC0CD-B415-402B-B46F-2E9C2AF474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154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5A94AC6-2590-4529-95E8-9CB563E916B5}"/>
              </a:ext>
            </a:extLst>
          </p:cNvPr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58A963-C377-42B7-A9D5-544BBD02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E952-D6AD-45A9-BAA9-A3ECF93786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58504B-56AE-432D-85ED-4526F078D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D5489E-9398-4D18-B31A-BACE199F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041DD-7765-43D6-870D-DC78A156E7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750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806F00-3A45-4C9B-9033-467209B0F472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3A9A686-34BD-4CEB-8A88-0D516D4E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0601-4A6F-4F07-B6B2-B8CE4F5269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A0DB2F4-AD44-48C6-94F7-6B5ECB86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0660295-A716-47C3-A83C-E7532D0F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8E4DA-01F8-4730-92B1-13E4B41F4B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7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73AA4F-E002-404D-8B5E-54CB7D4A31B5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7754D3EF-C977-4BA9-A7AF-F4CC7E00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5AF0-CE63-4884-AE49-F1EF52D071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B8E73C4-3A6F-420F-A169-7ED27524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F1935FE-7AB3-4317-98E9-F58415BD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450F1-88FE-4A46-9664-9D4AFBCFD4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35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0AEC113-147E-47F0-AD5B-8C7FE00102E5}"/>
              </a:ext>
            </a:extLst>
          </p:cNvPr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52755E9-CD15-42D8-A1F1-F0BFA501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AC6F-9DBD-4446-8568-E5F08CC7FAC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477E025-26C3-4871-B18C-EF00DD18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BB45FD3-E1B3-4373-8BBE-FFC12E7B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55A08-1736-4C81-A1D6-08005487FA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519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0EDC1A-EA0C-4D3D-B170-0010C035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1FB4-71CE-4B02-808B-9EDDA138B8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F39B50-48F5-42DE-836D-DFA1328F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08A5A6-E6F1-4A72-A846-F12599EA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41A54-A71E-4C72-868D-C2D256704F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526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904EFE-C085-4AAF-8868-3D2E62699BBC}"/>
              </a:ext>
            </a:extLst>
          </p:cNvPr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311280E-E91A-45A5-B1B6-9410CB38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87864-3D8B-42AB-85FC-90B9D7E58D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3998D00-A0E0-426F-90C6-5C90E45A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9743DAA-F700-4498-BD3C-D8A3B4EB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44068-9F51-41DE-B4D5-7C23A98828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527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831E8551-7443-4397-B4FC-F38FE472F380}"/>
              </a:ext>
            </a:extLst>
          </p:cNvPr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D92A1A-6A5D-4917-856B-10AA65BCABC4}"/>
                </a:ext>
              </a:extLst>
            </p:cNvPr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F1B53A-504C-4C4A-AE34-22B59955180B}"/>
                </a:ext>
              </a:extLst>
            </p:cNvPr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5026AA-0912-484F-8F7E-829976F953D5}"/>
              </a:ext>
            </a:extLst>
          </p:cNvPr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85F9D21-725E-4CAF-ADD5-5132156B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6CF80640-68FC-45E5-9984-21ECF325203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495A3CBA-E5E0-4AE2-AC52-89F3574C9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4CDB1EBD-350E-435F-B004-EE30AC3FF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06E94-C6E4-4B47-9D4D-A3B953D18B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2646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E1EA526-3972-4577-8E51-39D538EA70B6}"/>
              </a:ext>
            </a:extLst>
          </p:cNvPr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AE3537CE-3B4F-4F26-81A3-C7BBCCB243D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431FF8-3BF8-4AE8-8D82-94E0D8553050}"/>
              </a:ext>
            </a:extLst>
          </p:cNvPr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B0BF5-CD91-40F9-BB16-FF48D9B9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8D3EBE19-D5DC-4E11-8F0B-53C2D8DDE4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355D1-6C88-46CB-960B-677B88BE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1097AF-1039-49F8-A3E8-801A7ECCBCD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6EBD-21CF-43D9-90AB-87354FB7E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8CE48-13CC-4FB1-A0E9-ED81CB65D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47EEA1-EE9B-453C-9467-5477ED22967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84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-18"/>
        </a:defRPr>
      </a:lvl9pPr>
    </p:titleStyle>
    <p:bodyStyle>
      <a:lvl1pPr marL="228600" indent="-228600" algn="l" defTabSz="685800" rtl="0" fontAlgn="base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fontAlgn="base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etika-portal.si/fileadmin/dokumenti/publikacije/arhiv_aure/il_1-01.pdf" TargetMode="External"/><Relationship Id="rId2" Type="http://schemas.openxmlformats.org/officeDocument/2006/relationships/hyperlink" Target="http://www.mko.gov.si/fileadmin/mko.gov.si/pageuploads/svo/knj05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1AC6-BA3F-40D4-8830-2A0A998F5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538" y="801688"/>
            <a:ext cx="5619750" cy="25415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VPLIV ELEKTRIČNE ENERGIJE NA OKOLJE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10650-060E-4EB6-BAC1-BDD536AC3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538" y="3530600"/>
            <a:ext cx="5619750" cy="977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4AE04D-5473-4500-9519-FBE02770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58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Električna energija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E1BF37C-4A67-4027-ACAB-117AAFEA8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038" y="2014538"/>
            <a:ext cx="3125787" cy="34369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Električna energija je najbolj uporabna oblika energije.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Varovati bo treba gozdove, vode in </a:t>
            </a:r>
            <a:r>
              <a:rPr lang="sl-SI" dirty="0" err="1"/>
              <a:t>obdelavna</a:t>
            </a:r>
            <a:r>
              <a:rPr lang="sl-SI" dirty="0"/>
              <a:t> tla zaradi pridelovanja hrane, kajti tega ne bodo nadomestili čipi, roboti… 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56CF893B-36A0-47D5-BEF3-25D0EE78AF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12849" y="2420888"/>
            <a:ext cx="3401985" cy="2255664"/>
          </a:xfrm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AEB-B130-4E2A-944F-8B3735512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58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vrste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F33DFB3-1FE3-401E-9BF9-16413063E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9500" y="2014538"/>
            <a:ext cx="3125788" cy="34369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 </a:t>
            </a:r>
            <a:r>
              <a:rPr lang="sl-SI" b="1" dirty="0"/>
              <a:t>Končna energija </a:t>
            </a:r>
            <a:r>
              <a:rPr lang="sl-SI" dirty="0"/>
              <a:t>je energija, ki jo dobi uporabnik.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b="1" dirty="0"/>
              <a:t>Koristna energija </a:t>
            </a:r>
            <a:r>
              <a:rPr lang="sl-SI" dirty="0"/>
              <a:t>je energija za zadovoljevanje potreb uporabnika, n.pr. toplota na električni kuhalni </a:t>
            </a:r>
            <a:r>
              <a:rPr lang="sl-SI" dirty="0" err="1"/>
              <a:t>pločši</a:t>
            </a:r>
            <a:r>
              <a:rPr lang="sl-SI" dirty="0"/>
              <a:t>. </a:t>
            </a:r>
          </a:p>
        </p:txBody>
      </p:sp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2B319542-2391-4358-AFEC-D09CD1AA8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038" y="2014538"/>
            <a:ext cx="3125787" cy="34369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Primarna energija </a:t>
            </a:r>
            <a:r>
              <a:rPr lang="sl-SI" dirty="0"/>
              <a:t>je energija, ki je skrita v nosilcih energije - energentih, (nafta, plin, premog, les),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 </a:t>
            </a:r>
            <a:r>
              <a:rPr lang="sl-SI" b="1" dirty="0"/>
              <a:t>Sekundarna energija </a:t>
            </a:r>
            <a:r>
              <a:rPr lang="sl-SI" dirty="0"/>
              <a:t>je energija, ki smo jo dobili s pretvorbo iz primarne.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BA7A08-DE4F-4099-B435-400D7A359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58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Kje srečamo energijo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4FAC25-B3E2-4EAD-BE95-CC99CE673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038" y="2014538"/>
            <a:ext cx="3125787" cy="34369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Energija je delo, je gibanje, je toplota, energija je življenje. Življenja brez energije ni, saj bi brez energije vse obstalo – celo gibanja delcev v atomih ne bi bilo. Energija je torej gibalo celega sveta in seveda tudi našega življenja.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7FC9A6EA-DC8E-4E39-8337-0552AEE42D7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2040" y="2420888"/>
            <a:ext cx="3698871" cy="21474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FED0BB-A749-4FAF-B388-424D20EAA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58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Termoelektrarne in hidroelektrarne</a:t>
            </a:r>
          </a:p>
        </p:txBody>
      </p:sp>
      <p:sp>
        <p:nvSpPr>
          <p:cNvPr id="16387" name="Označba mesta vsebine 2">
            <a:extLst>
              <a:ext uri="{FF2B5EF4-FFF2-40B4-BE49-F238E27FC236}">
                <a16:creationId xmlns:a16="http://schemas.microsoft.com/office/drawing/2014/main" id="{EAEC3978-CE63-4BAE-9019-B6EA24681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3038" y="2014538"/>
            <a:ext cx="3125787" cy="3436937"/>
          </a:xfrm>
        </p:spPr>
        <p:txBody>
          <a:bodyPr/>
          <a:lstStyle/>
          <a:p>
            <a:r>
              <a:rPr lang="sl-SI" altLang="sl-SI"/>
              <a:t>Termoelektrarne izpuščajo v ozračje številne škodljive pline, odpadno toploto in velike količine pepela.</a:t>
            </a:r>
          </a:p>
        </p:txBody>
      </p:sp>
      <p:sp>
        <p:nvSpPr>
          <p:cNvPr id="16388" name="Označba mesta vsebine 3">
            <a:extLst>
              <a:ext uri="{FF2B5EF4-FFF2-40B4-BE49-F238E27FC236}">
                <a16:creationId xmlns:a16="http://schemas.microsoft.com/office/drawing/2014/main" id="{C5771FA5-E749-4358-89F5-65953651F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9500" y="2014538"/>
            <a:ext cx="3125788" cy="3436937"/>
          </a:xfrm>
        </p:spPr>
        <p:txBody>
          <a:bodyPr/>
          <a:lstStyle/>
          <a:p>
            <a:r>
              <a:rPr lang="sl-SI" altLang="sl-SI"/>
              <a:t>Hidroelektrarne ne osnažujejo zraka, vplivajo pa na reke in potoke.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6D43A2-9DC3-4F62-A21D-51192153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povzetek</a:t>
            </a:r>
          </a:p>
        </p:txBody>
      </p:sp>
      <p:sp>
        <p:nvSpPr>
          <p:cNvPr id="17411" name="Označba mesta vsebine 2">
            <a:extLst>
              <a:ext uri="{FF2B5EF4-FFF2-40B4-BE49-F238E27FC236}">
                <a16:creationId xmlns:a16="http://schemas.microsoft.com/office/drawing/2014/main" id="{B6883113-3FE0-40D0-B175-45EFD3F87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Katera je najbolj uporabna vrsta energije?</a:t>
            </a:r>
          </a:p>
          <a:p>
            <a:r>
              <a:rPr lang="sl-SI" altLang="sl-SI"/>
              <a:t>Katere vrste poznamo?</a:t>
            </a:r>
          </a:p>
          <a:p>
            <a:r>
              <a:rPr lang="sl-SI" altLang="sl-SI"/>
              <a:t>Ali si ‚današnji svet‘ predstavljamo brez energije? Zakaj?</a:t>
            </a:r>
          </a:p>
          <a:p>
            <a:r>
              <a:rPr lang="sl-SI" altLang="sl-SI"/>
              <a:t>S čim termoelektrarne osnažujejo okolje?</a:t>
            </a:r>
          </a:p>
          <a:p>
            <a:r>
              <a:rPr lang="sl-SI" altLang="sl-SI"/>
              <a:t>S čim hidroelektrarne osnažujejo okolje?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4C33DA-2887-4F27-83B0-97F8CCC6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18435" name="Označba mesta vsebine 2">
            <a:extLst>
              <a:ext uri="{FF2B5EF4-FFF2-40B4-BE49-F238E27FC236}">
                <a16:creationId xmlns:a16="http://schemas.microsoft.com/office/drawing/2014/main" id="{F729FEBF-B486-4B02-BCF6-B7793FE44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http://www.mko.gov.si/fileadmin/mko.gov.si/pageuploads/svo/knj05.pdf</a:t>
            </a:r>
            <a:endParaRPr lang="sl-SI" altLang="sl-SI"/>
          </a:p>
          <a:p>
            <a:r>
              <a:rPr lang="sl-SI" altLang="sl-SI">
                <a:hlinkClick r:id="rId3"/>
              </a:rPr>
              <a:t>http://www.energetika-portal.si/fileadmin/dokumenti/publikacije/arhiv_aure/il_1-01.pdf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271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Galerija</vt:lpstr>
      <vt:lpstr>VPLIV ELEKTRIČNE ENERGIJE NA OKOLJE</vt:lpstr>
      <vt:lpstr>Električna energija</vt:lpstr>
      <vt:lpstr>vrste</vt:lpstr>
      <vt:lpstr>Kje srečamo energijo</vt:lpstr>
      <vt:lpstr>Termoelektrarne in hidroelektrarne</vt:lpstr>
      <vt:lpstr>povzetek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2019-06-03T09:12:23Z</dcterms:created>
  <dcterms:modified xsi:type="dcterms:W3CDTF">2019-06-03T09:12:23Z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