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59" r:id="rId4"/>
    <p:sldId id="258" r:id="rId5"/>
    <p:sldId id="260" r:id="rId6"/>
    <p:sldId id="261" r:id="rId7"/>
    <p:sldId id="262" r:id="rId8"/>
    <p:sldId id="263" r:id="rId9"/>
    <p:sldId id="264"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a:t>Click to edit Master title style</a:t>
            </a: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13">
            <a:extLst>
              <a:ext uri="{FF2B5EF4-FFF2-40B4-BE49-F238E27FC236}">
                <a16:creationId xmlns:a16="http://schemas.microsoft.com/office/drawing/2014/main" id="{C9C7FDE2-F677-4561-86BD-DB5529B3564D}"/>
              </a:ext>
            </a:extLst>
          </p:cNvPr>
          <p:cNvSpPr>
            <a:spLocks noGrp="1"/>
          </p:cNvSpPr>
          <p:nvPr>
            <p:ph type="dt" sz="half" idx="10"/>
          </p:nvPr>
        </p:nvSpPr>
        <p:spPr/>
        <p:txBody>
          <a:bodyPr/>
          <a:lstStyle>
            <a:lvl1pPr>
              <a:defRPr/>
            </a:lvl1pPr>
          </a:lstStyle>
          <a:p>
            <a:pPr>
              <a:defRPr/>
            </a:pPr>
            <a:fld id="{CC4D6D82-D096-44C4-9D58-7309F608C8DD}" type="datetimeFigureOut">
              <a:rPr lang="en-US"/>
              <a:pPr>
                <a:defRPr/>
              </a:pPr>
              <a:t>6/3/2019</a:t>
            </a:fld>
            <a:endParaRPr lang="en-US"/>
          </a:p>
        </p:txBody>
      </p:sp>
      <p:sp>
        <p:nvSpPr>
          <p:cNvPr id="5" name="Footer Placeholder 2">
            <a:extLst>
              <a:ext uri="{FF2B5EF4-FFF2-40B4-BE49-F238E27FC236}">
                <a16:creationId xmlns:a16="http://schemas.microsoft.com/office/drawing/2014/main" id="{433E41F7-5E4C-43EC-86C8-C3ECD73046B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59D824DE-0A79-4B65-9A46-E87A2710EB27}"/>
              </a:ext>
            </a:extLst>
          </p:cNvPr>
          <p:cNvSpPr>
            <a:spLocks noGrp="1"/>
          </p:cNvSpPr>
          <p:nvPr>
            <p:ph type="sldNum" sz="quarter" idx="12"/>
          </p:nvPr>
        </p:nvSpPr>
        <p:spPr/>
        <p:txBody>
          <a:bodyPr/>
          <a:lstStyle>
            <a:lvl1pPr>
              <a:defRPr/>
            </a:lvl1pPr>
          </a:lstStyle>
          <a:p>
            <a:fld id="{DFABB4A0-C3FD-44C9-BFBF-714FB34BFE0B}" type="slidenum">
              <a:rPr lang="en-US" altLang="sl-SI"/>
              <a:pPr/>
              <a:t>‹#›</a:t>
            </a:fld>
            <a:endParaRPr lang="en-US" altLang="sl-SI"/>
          </a:p>
        </p:txBody>
      </p:sp>
    </p:spTree>
    <p:extLst>
      <p:ext uri="{BB962C8B-B14F-4D97-AF65-F5344CB8AC3E}">
        <p14:creationId xmlns:p14="http://schemas.microsoft.com/office/powerpoint/2010/main" val="3683095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FB3BEF50-B1DB-4991-90AF-6485F2607101}"/>
              </a:ext>
            </a:extLst>
          </p:cNvPr>
          <p:cNvSpPr>
            <a:spLocks noGrp="1"/>
          </p:cNvSpPr>
          <p:nvPr>
            <p:ph type="dt" sz="half" idx="10"/>
          </p:nvPr>
        </p:nvSpPr>
        <p:spPr/>
        <p:txBody>
          <a:bodyPr/>
          <a:lstStyle>
            <a:lvl1pPr>
              <a:defRPr/>
            </a:lvl1pPr>
          </a:lstStyle>
          <a:p>
            <a:pPr>
              <a:defRPr/>
            </a:pPr>
            <a:fld id="{01497B37-E39E-4208-A125-F8AE2E7D75CD}" type="datetimeFigureOut">
              <a:rPr lang="en-US"/>
              <a:pPr>
                <a:defRPr/>
              </a:pPr>
              <a:t>6/3/2019</a:t>
            </a:fld>
            <a:endParaRPr lang="en-US"/>
          </a:p>
        </p:txBody>
      </p:sp>
      <p:sp>
        <p:nvSpPr>
          <p:cNvPr id="5" name="Footer Placeholder 2">
            <a:extLst>
              <a:ext uri="{FF2B5EF4-FFF2-40B4-BE49-F238E27FC236}">
                <a16:creationId xmlns:a16="http://schemas.microsoft.com/office/drawing/2014/main" id="{B2B25025-3EBE-4DEC-BA50-B74EE7F87D6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ACF4A7C4-067C-4F72-A086-45E8A37111AF}"/>
              </a:ext>
            </a:extLst>
          </p:cNvPr>
          <p:cNvSpPr>
            <a:spLocks noGrp="1"/>
          </p:cNvSpPr>
          <p:nvPr>
            <p:ph type="sldNum" sz="quarter" idx="12"/>
          </p:nvPr>
        </p:nvSpPr>
        <p:spPr/>
        <p:txBody>
          <a:bodyPr/>
          <a:lstStyle>
            <a:lvl1pPr>
              <a:defRPr/>
            </a:lvl1pPr>
          </a:lstStyle>
          <a:p>
            <a:fld id="{9737DC13-534C-42DF-AF48-14BEB1B0A1A9}" type="slidenum">
              <a:rPr lang="en-US" altLang="sl-SI"/>
              <a:pPr/>
              <a:t>‹#›</a:t>
            </a:fld>
            <a:endParaRPr lang="en-US" altLang="sl-SI"/>
          </a:p>
        </p:txBody>
      </p:sp>
    </p:spTree>
    <p:extLst>
      <p:ext uri="{BB962C8B-B14F-4D97-AF65-F5344CB8AC3E}">
        <p14:creationId xmlns:p14="http://schemas.microsoft.com/office/powerpoint/2010/main" val="3264476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BC0A8B92-A9AD-4184-BC69-9354A01F3F94}"/>
              </a:ext>
            </a:extLst>
          </p:cNvPr>
          <p:cNvSpPr>
            <a:spLocks noGrp="1"/>
          </p:cNvSpPr>
          <p:nvPr>
            <p:ph type="dt" sz="half" idx="10"/>
          </p:nvPr>
        </p:nvSpPr>
        <p:spPr/>
        <p:txBody>
          <a:bodyPr/>
          <a:lstStyle>
            <a:lvl1pPr>
              <a:defRPr/>
            </a:lvl1pPr>
          </a:lstStyle>
          <a:p>
            <a:pPr>
              <a:defRPr/>
            </a:pPr>
            <a:fld id="{15418D85-8D2F-491D-BF33-BE4FC36AC1C9}" type="datetimeFigureOut">
              <a:rPr lang="en-US"/>
              <a:pPr>
                <a:defRPr/>
              </a:pPr>
              <a:t>6/3/2019</a:t>
            </a:fld>
            <a:endParaRPr lang="en-US"/>
          </a:p>
        </p:txBody>
      </p:sp>
      <p:sp>
        <p:nvSpPr>
          <p:cNvPr id="5" name="Footer Placeholder 2">
            <a:extLst>
              <a:ext uri="{FF2B5EF4-FFF2-40B4-BE49-F238E27FC236}">
                <a16:creationId xmlns:a16="http://schemas.microsoft.com/office/drawing/2014/main" id="{990865A1-67F3-43BA-AE3A-4AD7B0C4991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21FC117F-2855-4493-ABF2-0107951EA285}"/>
              </a:ext>
            </a:extLst>
          </p:cNvPr>
          <p:cNvSpPr>
            <a:spLocks noGrp="1"/>
          </p:cNvSpPr>
          <p:nvPr>
            <p:ph type="sldNum" sz="quarter" idx="12"/>
          </p:nvPr>
        </p:nvSpPr>
        <p:spPr/>
        <p:txBody>
          <a:bodyPr/>
          <a:lstStyle>
            <a:lvl1pPr>
              <a:defRPr/>
            </a:lvl1pPr>
          </a:lstStyle>
          <a:p>
            <a:fld id="{6F91A52D-0A7C-4F7C-93A6-ED6E00FD4B73}" type="slidenum">
              <a:rPr lang="en-US" altLang="sl-SI"/>
              <a:pPr/>
              <a:t>‹#›</a:t>
            </a:fld>
            <a:endParaRPr lang="en-US" altLang="sl-SI"/>
          </a:p>
        </p:txBody>
      </p:sp>
    </p:spTree>
    <p:extLst>
      <p:ext uri="{BB962C8B-B14F-4D97-AF65-F5344CB8AC3E}">
        <p14:creationId xmlns:p14="http://schemas.microsoft.com/office/powerpoint/2010/main" val="1609726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2174678F-F0C6-40CE-9E1D-24837B7406BF}"/>
              </a:ext>
            </a:extLst>
          </p:cNvPr>
          <p:cNvSpPr>
            <a:spLocks noGrp="1"/>
          </p:cNvSpPr>
          <p:nvPr>
            <p:ph type="dt" sz="half" idx="10"/>
          </p:nvPr>
        </p:nvSpPr>
        <p:spPr/>
        <p:txBody>
          <a:bodyPr/>
          <a:lstStyle>
            <a:lvl1pPr>
              <a:defRPr/>
            </a:lvl1pPr>
          </a:lstStyle>
          <a:p>
            <a:pPr>
              <a:defRPr/>
            </a:pPr>
            <a:fld id="{4637A235-A9D3-4598-BB54-19759349B79E}" type="datetimeFigureOut">
              <a:rPr lang="en-US"/>
              <a:pPr>
                <a:defRPr/>
              </a:pPr>
              <a:t>6/3/2019</a:t>
            </a:fld>
            <a:endParaRPr lang="en-US"/>
          </a:p>
        </p:txBody>
      </p:sp>
      <p:sp>
        <p:nvSpPr>
          <p:cNvPr id="5" name="Footer Placeholder 2">
            <a:extLst>
              <a:ext uri="{FF2B5EF4-FFF2-40B4-BE49-F238E27FC236}">
                <a16:creationId xmlns:a16="http://schemas.microsoft.com/office/drawing/2014/main" id="{55A1D186-4B12-42A7-AF96-C220C809093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129E1B7E-5712-49DF-858D-D0186CCA4AF2}"/>
              </a:ext>
            </a:extLst>
          </p:cNvPr>
          <p:cNvSpPr>
            <a:spLocks noGrp="1"/>
          </p:cNvSpPr>
          <p:nvPr>
            <p:ph type="sldNum" sz="quarter" idx="12"/>
          </p:nvPr>
        </p:nvSpPr>
        <p:spPr/>
        <p:txBody>
          <a:bodyPr/>
          <a:lstStyle>
            <a:lvl1pPr>
              <a:defRPr/>
            </a:lvl1pPr>
          </a:lstStyle>
          <a:p>
            <a:fld id="{45F25E9B-14AE-4577-9451-04E36DE1B2DD}" type="slidenum">
              <a:rPr lang="en-US" altLang="sl-SI"/>
              <a:pPr/>
              <a:t>‹#›</a:t>
            </a:fld>
            <a:endParaRPr lang="en-US" altLang="sl-SI"/>
          </a:p>
        </p:txBody>
      </p:sp>
    </p:spTree>
    <p:extLst>
      <p:ext uri="{BB962C8B-B14F-4D97-AF65-F5344CB8AC3E}">
        <p14:creationId xmlns:p14="http://schemas.microsoft.com/office/powerpoint/2010/main" val="2363574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F5EC80BC-8080-4E9A-AEB4-D14CE9FF0884}"/>
              </a:ext>
            </a:extLst>
          </p:cNvPr>
          <p:cNvSpPr>
            <a:spLocks noGrp="1"/>
          </p:cNvSpPr>
          <p:nvPr>
            <p:ph type="dt" sz="half" idx="10"/>
          </p:nvPr>
        </p:nvSpPr>
        <p:spPr/>
        <p:txBody>
          <a:bodyPr/>
          <a:lstStyle>
            <a:lvl1pPr>
              <a:defRPr/>
            </a:lvl1pPr>
          </a:lstStyle>
          <a:p>
            <a:pPr>
              <a:defRPr/>
            </a:pPr>
            <a:fld id="{F6DC7CC8-347A-4CD1-949D-E12CCFEF6D0D}" type="datetimeFigureOut">
              <a:rPr lang="en-US"/>
              <a:pPr>
                <a:defRPr/>
              </a:pPr>
              <a:t>6/3/2019</a:t>
            </a:fld>
            <a:endParaRPr lang="en-US"/>
          </a:p>
        </p:txBody>
      </p:sp>
      <p:sp>
        <p:nvSpPr>
          <p:cNvPr id="5" name="Footer Placeholder 4">
            <a:extLst>
              <a:ext uri="{FF2B5EF4-FFF2-40B4-BE49-F238E27FC236}">
                <a16:creationId xmlns:a16="http://schemas.microsoft.com/office/drawing/2014/main" id="{29067666-C69D-4A31-B48E-7BFDE1BAC18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E060FAB-49C9-460B-A386-08A1EB9CEA23}"/>
              </a:ext>
            </a:extLst>
          </p:cNvPr>
          <p:cNvSpPr>
            <a:spLocks noGrp="1"/>
          </p:cNvSpPr>
          <p:nvPr>
            <p:ph type="sldNum" sz="quarter" idx="12"/>
          </p:nvPr>
        </p:nvSpPr>
        <p:spPr/>
        <p:txBody>
          <a:bodyPr/>
          <a:lstStyle>
            <a:lvl1pPr>
              <a:defRPr/>
            </a:lvl1pPr>
          </a:lstStyle>
          <a:p>
            <a:fld id="{155F6DEC-508F-447E-9FC9-D308AAE70F4B}" type="slidenum">
              <a:rPr lang="en-US" altLang="sl-SI"/>
              <a:pPr/>
              <a:t>‹#›</a:t>
            </a:fld>
            <a:endParaRPr lang="en-US" altLang="sl-SI"/>
          </a:p>
        </p:txBody>
      </p:sp>
    </p:spTree>
    <p:extLst>
      <p:ext uri="{BB962C8B-B14F-4D97-AF65-F5344CB8AC3E}">
        <p14:creationId xmlns:p14="http://schemas.microsoft.com/office/powerpoint/2010/main" val="68291288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CA47F3CF-9E20-46B9-B71D-D8BA41AFFF35}"/>
              </a:ext>
            </a:extLst>
          </p:cNvPr>
          <p:cNvSpPr>
            <a:spLocks noGrp="1"/>
          </p:cNvSpPr>
          <p:nvPr>
            <p:ph type="dt" sz="half" idx="10"/>
          </p:nvPr>
        </p:nvSpPr>
        <p:spPr/>
        <p:txBody>
          <a:bodyPr/>
          <a:lstStyle>
            <a:lvl1pPr>
              <a:defRPr/>
            </a:lvl1pPr>
          </a:lstStyle>
          <a:p>
            <a:pPr>
              <a:defRPr/>
            </a:pPr>
            <a:fld id="{7D4E68A4-92EF-42C5-AEB1-4A37FFAC1686}" type="datetimeFigureOut">
              <a:rPr lang="en-US"/>
              <a:pPr>
                <a:defRPr/>
              </a:pPr>
              <a:t>6/3/2019</a:t>
            </a:fld>
            <a:endParaRPr lang="en-US"/>
          </a:p>
        </p:txBody>
      </p:sp>
      <p:sp>
        <p:nvSpPr>
          <p:cNvPr id="6" name="Footer Placeholder 2">
            <a:extLst>
              <a:ext uri="{FF2B5EF4-FFF2-40B4-BE49-F238E27FC236}">
                <a16:creationId xmlns:a16="http://schemas.microsoft.com/office/drawing/2014/main" id="{FB0CFFE4-C3C6-4016-92B3-F3C7E9F12CC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D554C40F-0210-4219-AA0B-5C522FDB9774}"/>
              </a:ext>
            </a:extLst>
          </p:cNvPr>
          <p:cNvSpPr>
            <a:spLocks noGrp="1"/>
          </p:cNvSpPr>
          <p:nvPr>
            <p:ph type="sldNum" sz="quarter" idx="12"/>
          </p:nvPr>
        </p:nvSpPr>
        <p:spPr/>
        <p:txBody>
          <a:bodyPr/>
          <a:lstStyle>
            <a:lvl1pPr>
              <a:defRPr/>
            </a:lvl1pPr>
          </a:lstStyle>
          <a:p>
            <a:fld id="{45E9BAD0-11D0-4C74-8CC0-46C9DCB3BFEC}" type="slidenum">
              <a:rPr lang="en-US" altLang="sl-SI"/>
              <a:pPr/>
              <a:t>‹#›</a:t>
            </a:fld>
            <a:endParaRPr lang="en-US" altLang="sl-SI"/>
          </a:p>
        </p:txBody>
      </p:sp>
    </p:spTree>
    <p:extLst>
      <p:ext uri="{BB962C8B-B14F-4D97-AF65-F5344CB8AC3E}">
        <p14:creationId xmlns:p14="http://schemas.microsoft.com/office/powerpoint/2010/main" val="81835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a:extLst>
              <a:ext uri="{FF2B5EF4-FFF2-40B4-BE49-F238E27FC236}">
                <a16:creationId xmlns:a16="http://schemas.microsoft.com/office/drawing/2014/main" id="{26B1AE72-3A92-4F69-A6CD-93F597965B94}"/>
              </a:ext>
            </a:extLst>
          </p:cNvPr>
          <p:cNvSpPr>
            <a:spLocks noGrp="1"/>
          </p:cNvSpPr>
          <p:nvPr>
            <p:ph type="dt" sz="half" idx="10"/>
          </p:nvPr>
        </p:nvSpPr>
        <p:spPr/>
        <p:txBody>
          <a:bodyPr/>
          <a:lstStyle>
            <a:lvl1pPr>
              <a:defRPr/>
            </a:lvl1pPr>
          </a:lstStyle>
          <a:p>
            <a:pPr>
              <a:defRPr/>
            </a:pPr>
            <a:fld id="{FC9F1D91-F1A4-4FA7-ABF4-01E15357979C}" type="datetimeFigureOut">
              <a:rPr lang="en-US"/>
              <a:pPr>
                <a:defRPr/>
              </a:pPr>
              <a:t>6/3/2019</a:t>
            </a:fld>
            <a:endParaRPr lang="en-US"/>
          </a:p>
        </p:txBody>
      </p:sp>
      <p:sp>
        <p:nvSpPr>
          <p:cNvPr id="8" name="Footer Placeholder 2">
            <a:extLst>
              <a:ext uri="{FF2B5EF4-FFF2-40B4-BE49-F238E27FC236}">
                <a16:creationId xmlns:a16="http://schemas.microsoft.com/office/drawing/2014/main" id="{1FF34847-D061-4827-BF82-026CB0F94C5A}"/>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22">
            <a:extLst>
              <a:ext uri="{FF2B5EF4-FFF2-40B4-BE49-F238E27FC236}">
                <a16:creationId xmlns:a16="http://schemas.microsoft.com/office/drawing/2014/main" id="{6E390DB4-DB7C-433D-9780-53239863E9DF}"/>
              </a:ext>
            </a:extLst>
          </p:cNvPr>
          <p:cNvSpPr>
            <a:spLocks noGrp="1"/>
          </p:cNvSpPr>
          <p:nvPr>
            <p:ph type="sldNum" sz="quarter" idx="12"/>
          </p:nvPr>
        </p:nvSpPr>
        <p:spPr/>
        <p:txBody>
          <a:bodyPr/>
          <a:lstStyle>
            <a:lvl1pPr>
              <a:defRPr/>
            </a:lvl1pPr>
          </a:lstStyle>
          <a:p>
            <a:fld id="{17694241-5A3B-4C8A-BA2C-D1A1234F4479}" type="slidenum">
              <a:rPr lang="en-US" altLang="sl-SI"/>
              <a:pPr/>
              <a:t>‹#›</a:t>
            </a:fld>
            <a:endParaRPr lang="en-US" altLang="sl-SI"/>
          </a:p>
        </p:txBody>
      </p:sp>
    </p:spTree>
    <p:extLst>
      <p:ext uri="{BB962C8B-B14F-4D97-AF65-F5344CB8AC3E}">
        <p14:creationId xmlns:p14="http://schemas.microsoft.com/office/powerpoint/2010/main" val="3326844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a:extLst>
              <a:ext uri="{FF2B5EF4-FFF2-40B4-BE49-F238E27FC236}">
                <a16:creationId xmlns:a16="http://schemas.microsoft.com/office/drawing/2014/main" id="{2B17EF0A-9500-4A99-A9F4-CE3D1776CC92}"/>
              </a:ext>
            </a:extLst>
          </p:cNvPr>
          <p:cNvSpPr>
            <a:spLocks noGrp="1"/>
          </p:cNvSpPr>
          <p:nvPr>
            <p:ph type="dt" sz="half" idx="10"/>
          </p:nvPr>
        </p:nvSpPr>
        <p:spPr/>
        <p:txBody>
          <a:bodyPr/>
          <a:lstStyle>
            <a:lvl1pPr>
              <a:defRPr/>
            </a:lvl1pPr>
          </a:lstStyle>
          <a:p>
            <a:pPr>
              <a:defRPr/>
            </a:pPr>
            <a:fld id="{34B94623-B83F-403C-B612-798A6F9E91EC}" type="datetimeFigureOut">
              <a:rPr lang="en-US"/>
              <a:pPr>
                <a:defRPr/>
              </a:pPr>
              <a:t>6/3/2019</a:t>
            </a:fld>
            <a:endParaRPr lang="en-US"/>
          </a:p>
        </p:txBody>
      </p:sp>
      <p:sp>
        <p:nvSpPr>
          <p:cNvPr id="4" name="Footer Placeholder 2">
            <a:extLst>
              <a:ext uri="{FF2B5EF4-FFF2-40B4-BE49-F238E27FC236}">
                <a16:creationId xmlns:a16="http://schemas.microsoft.com/office/drawing/2014/main" id="{A1698AF9-B0A5-4974-ABED-58DF612E6F58}"/>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22">
            <a:extLst>
              <a:ext uri="{FF2B5EF4-FFF2-40B4-BE49-F238E27FC236}">
                <a16:creationId xmlns:a16="http://schemas.microsoft.com/office/drawing/2014/main" id="{EDFE1CB6-E842-48D0-9354-1096E7C3AB20}"/>
              </a:ext>
            </a:extLst>
          </p:cNvPr>
          <p:cNvSpPr>
            <a:spLocks noGrp="1"/>
          </p:cNvSpPr>
          <p:nvPr>
            <p:ph type="sldNum" sz="quarter" idx="12"/>
          </p:nvPr>
        </p:nvSpPr>
        <p:spPr/>
        <p:txBody>
          <a:bodyPr/>
          <a:lstStyle>
            <a:lvl1pPr>
              <a:defRPr/>
            </a:lvl1pPr>
          </a:lstStyle>
          <a:p>
            <a:fld id="{2BAE049C-0A65-4526-87B2-9331E4510D71}" type="slidenum">
              <a:rPr lang="en-US" altLang="sl-SI"/>
              <a:pPr/>
              <a:t>‹#›</a:t>
            </a:fld>
            <a:endParaRPr lang="en-US" altLang="sl-SI"/>
          </a:p>
        </p:txBody>
      </p:sp>
    </p:spTree>
    <p:extLst>
      <p:ext uri="{BB962C8B-B14F-4D97-AF65-F5344CB8AC3E}">
        <p14:creationId xmlns:p14="http://schemas.microsoft.com/office/powerpoint/2010/main" val="912282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DC61887F-E187-4A6E-A409-BB14764CA269}"/>
              </a:ext>
            </a:extLst>
          </p:cNvPr>
          <p:cNvSpPr>
            <a:spLocks noGrp="1"/>
          </p:cNvSpPr>
          <p:nvPr>
            <p:ph type="dt" sz="half" idx="10"/>
          </p:nvPr>
        </p:nvSpPr>
        <p:spPr/>
        <p:txBody>
          <a:bodyPr/>
          <a:lstStyle>
            <a:lvl1pPr>
              <a:defRPr/>
            </a:lvl1pPr>
          </a:lstStyle>
          <a:p>
            <a:pPr>
              <a:defRPr/>
            </a:pPr>
            <a:fld id="{8EA8ECC6-8138-4624-9713-03E5ADE0FAF6}" type="datetimeFigureOut">
              <a:rPr lang="en-US"/>
              <a:pPr>
                <a:defRPr/>
              </a:pPr>
              <a:t>6/3/2019</a:t>
            </a:fld>
            <a:endParaRPr lang="en-US"/>
          </a:p>
        </p:txBody>
      </p:sp>
      <p:sp>
        <p:nvSpPr>
          <p:cNvPr id="3" name="Footer Placeholder 2">
            <a:extLst>
              <a:ext uri="{FF2B5EF4-FFF2-40B4-BE49-F238E27FC236}">
                <a16:creationId xmlns:a16="http://schemas.microsoft.com/office/drawing/2014/main" id="{9FA4A754-BF51-482A-AA07-EB90242A649B}"/>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22">
            <a:extLst>
              <a:ext uri="{FF2B5EF4-FFF2-40B4-BE49-F238E27FC236}">
                <a16:creationId xmlns:a16="http://schemas.microsoft.com/office/drawing/2014/main" id="{BC36DB04-D8FB-4726-BD7D-7FC21C381BE3}"/>
              </a:ext>
            </a:extLst>
          </p:cNvPr>
          <p:cNvSpPr>
            <a:spLocks noGrp="1"/>
          </p:cNvSpPr>
          <p:nvPr>
            <p:ph type="sldNum" sz="quarter" idx="12"/>
          </p:nvPr>
        </p:nvSpPr>
        <p:spPr/>
        <p:txBody>
          <a:bodyPr/>
          <a:lstStyle>
            <a:lvl1pPr>
              <a:defRPr/>
            </a:lvl1pPr>
          </a:lstStyle>
          <a:p>
            <a:fld id="{61909E02-C4FE-4B53-BC25-DCA657150140}" type="slidenum">
              <a:rPr lang="en-US" altLang="sl-SI"/>
              <a:pPr/>
              <a:t>‹#›</a:t>
            </a:fld>
            <a:endParaRPr lang="en-US" altLang="sl-SI"/>
          </a:p>
        </p:txBody>
      </p:sp>
    </p:spTree>
    <p:extLst>
      <p:ext uri="{BB962C8B-B14F-4D97-AF65-F5344CB8AC3E}">
        <p14:creationId xmlns:p14="http://schemas.microsoft.com/office/powerpoint/2010/main" val="861177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51CA3B63-E024-4FC0-A882-D741E0F95F89}"/>
              </a:ext>
            </a:extLst>
          </p:cNvPr>
          <p:cNvSpPr>
            <a:spLocks noGrp="1"/>
          </p:cNvSpPr>
          <p:nvPr>
            <p:ph type="dt" sz="half" idx="10"/>
          </p:nvPr>
        </p:nvSpPr>
        <p:spPr/>
        <p:txBody>
          <a:bodyPr/>
          <a:lstStyle>
            <a:lvl1pPr>
              <a:defRPr/>
            </a:lvl1pPr>
          </a:lstStyle>
          <a:p>
            <a:pPr>
              <a:defRPr/>
            </a:pPr>
            <a:fld id="{103FDE98-E70F-47BE-942F-8E39EEF63E7E}" type="datetimeFigureOut">
              <a:rPr lang="en-US"/>
              <a:pPr>
                <a:defRPr/>
              </a:pPr>
              <a:t>6/3/2019</a:t>
            </a:fld>
            <a:endParaRPr lang="en-US"/>
          </a:p>
        </p:txBody>
      </p:sp>
      <p:sp>
        <p:nvSpPr>
          <p:cNvPr id="6" name="Footer Placeholder 2">
            <a:extLst>
              <a:ext uri="{FF2B5EF4-FFF2-40B4-BE49-F238E27FC236}">
                <a16:creationId xmlns:a16="http://schemas.microsoft.com/office/drawing/2014/main" id="{7DFDBF9D-932B-405D-ABAD-6163DF86966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6990A4EA-1777-4E5F-A709-7A8EEB23E3D5}"/>
              </a:ext>
            </a:extLst>
          </p:cNvPr>
          <p:cNvSpPr>
            <a:spLocks noGrp="1"/>
          </p:cNvSpPr>
          <p:nvPr>
            <p:ph type="sldNum" sz="quarter" idx="12"/>
          </p:nvPr>
        </p:nvSpPr>
        <p:spPr/>
        <p:txBody>
          <a:bodyPr/>
          <a:lstStyle>
            <a:lvl1pPr>
              <a:defRPr/>
            </a:lvl1pPr>
          </a:lstStyle>
          <a:p>
            <a:fld id="{C3FE1453-F5B7-4AB0-9B46-A048F565A6D2}" type="slidenum">
              <a:rPr lang="en-US" altLang="sl-SI"/>
              <a:pPr/>
              <a:t>‹#›</a:t>
            </a:fld>
            <a:endParaRPr lang="en-US" altLang="sl-SI"/>
          </a:p>
        </p:txBody>
      </p:sp>
    </p:spTree>
    <p:extLst>
      <p:ext uri="{BB962C8B-B14F-4D97-AF65-F5344CB8AC3E}">
        <p14:creationId xmlns:p14="http://schemas.microsoft.com/office/powerpoint/2010/main" val="4283570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13">
            <a:extLst>
              <a:ext uri="{FF2B5EF4-FFF2-40B4-BE49-F238E27FC236}">
                <a16:creationId xmlns:a16="http://schemas.microsoft.com/office/drawing/2014/main" id="{316A2B0B-CD6A-4644-8DC2-46483E75C56A}"/>
              </a:ext>
            </a:extLst>
          </p:cNvPr>
          <p:cNvSpPr>
            <a:spLocks noGrp="1"/>
          </p:cNvSpPr>
          <p:nvPr>
            <p:ph type="dt" sz="half" idx="10"/>
          </p:nvPr>
        </p:nvSpPr>
        <p:spPr/>
        <p:txBody>
          <a:bodyPr/>
          <a:lstStyle>
            <a:lvl1pPr>
              <a:defRPr/>
            </a:lvl1pPr>
          </a:lstStyle>
          <a:p>
            <a:pPr>
              <a:defRPr/>
            </a:pPr>
            <a:fld id="{BEF1F184-C45D-4F0E-8F62-E42E8BFBD411}" type="datetimeFigureOut">
              <a:rPr lang="en-US"/>
              <a:pPr>
                <a:defRPr/>
              </a:pPr>
              <a:t>6/3/2019</a:t>
            </a:fld>
            <a:endParaRPr lang="en-US"/>
          </a:p>
        </p:txBody>
      </p:sp>
      <p:sp>
        <p:nvSpPr>
          <p:cNvPr id="6" name="Footer Placeholder 2">
            <a:extLst>
              <a:ext uri="{FF2B5EF4-FFF2-40B4-BE49-F238E27FC236}">
                <a16:creationId xmlns:a16="http://schemas.microsoft.com/office/drawing/2014/main" id="{A71A87B6-12D1-4218-94CD-CDF89E293CF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A8436FDB-40E6-4DD7-B035-BAD0A623F1E5}"/>
              </a:ext>
            </a:extLst>
          </p:cNvPr>
          <p:cNvSpPr>
            <a:spLocks noGrp="1"/>
          </p:cNvSpPr>
          <p:nvPr>
            <p:ph type="sldNum" sz="quarter" idx="12"/>
          </p:nvPr>
        </p:nvSpPr>
        <p:spPr/>
        <p:txBody>
          <a:bodyPr/>
          <a:lstStyle>
            <a:lvl1pPr>
              <a:defRPr/>
            </a:lvl1pPr>
          </a:lstStyle>
          <a:p>
            <a:fld id="{FB9BF8C1-BEF5-4E70-AB32-DC9B319D0D92}" type="slidenum">
              <a:rPr lang="en-US" altLang="sl-SI"/>
              <a:pPr/>
              <a:t>‹#›</a:t>
            </a:fld>
            <a:endParaRPr lang="en-US" altLang="sl-SI"/>
          </a:p>
        </p:txBody>
      </p:sp>
    </p:spTree>
    <p:extLst>
      <p:ext uri="{BB962C8B-B14F-4D97-AF65-F5344CB8AC3E}">
        <p14:creationId xmlns:p14="http://schemas.microsoft.com/office/powerpoint/2010/main" val="3193391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2" name="Title Placeholder 21">
            <a:extLst>
              <a:ext uri="{FF2B5EF4-FFF2-40B4-BE49-F238E27FC236}">
                <a16:creationId xmlns:a16="http://schemas.microsoft.com/office/drawing/2014/main" id="{124711EC-EDBC-414E-8122-1A7DECC896C4}"/>
              </a:ext>
            </a:extLst>
          </p:cNvPr>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a:t>Click to edit Master title style</a:t>
            </a:r>
          </a:p>
        </p:txBody>
      </p:sp>
      <p:sp>
        <p:nvSpPr>
          <p:cNvPr id="1027" name="Text Placeholder 12">
            <a:extLst>
              <a:ext uri="{FF2B5EF4-FFF2-40B4-BE49-F238E27FC236}">
                <a16:creationId xmlns:a16="http://schemas.microsoft.com/office/drawing/2014/main" id="{C6AC50C0-C85D-4D2C-B736-EEF96647AB76}"/>
              </a:ext>
            </a:extLst>
          </p:cNvPr>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l-SI"/>
              <a:t>Click to edit Master text styles</a:t>
            </a:r>
          </a:p>
          <a:p>
            <a:pPr lvl="1"/>
            <a:r>
              <a:rPr lang="en-US" altLang="sl-SI"/>
              <a:t>Second level</a:t>
            </a:r>
          </a:p>
          <a:p>
            <a:pPr lvl="2"/>
            <a:r>
              <a:rPr lang="en-US" altLang="sl-SI"/>
              <a:t>Third level</a:t>
            </a:r>
          </a:p>
          <a:p>
            <a:pPr lvl="3"/>
            <a:r>
              <a:rPr lang="en-US" altLang="sl-SI"/>
              <a:t>Fourth level</a:t>
            </a:r>
          </a:p>
          <a:p>
            <a:pPr lvl="4"/>
            <a:r>
              <a:rPr lang="en-US" altLang="sl-SI"/>
              <a:t>Fifth level</a:t>
            </a:r>
          </a:p>
        </p:txBody>
      </p:sp>
      <p:sp>
        <p:nvSpPr>
          <p:cNvPr id="14" name="Date Placeholder 13">
            <a:extLst>
              <a:ext uri="{FF2B5EF4-FFF2-40B4-BE49-F238E27FC236}">
                <a16:creationId xmlns:a16="http://schemas.microsoft.com/office/drawing/2014/main" id="{175D2368-B0CF-4D7F-B265-A1E0FC17D7BB}"/>
              </a:ext>
            </a:extLst>
          </p:cNvPr>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1">
                    <a:shade val="50000"/>
                  </a:schemeClr>
                </a:solidFill>
                <a:latin typeface="+mn-lt"/>
              </a:defRPr>
            </a:lvl1pPr>
          </a:lstStyle>
          <a:p>
            <a:pPr>
              <a:defRPr/>
            </a:pPr>
            <a:fld id="{356C5849-D7AC-4EC2-A2EA-FDA066D03042}" type="datetimeFigureOut">
              <a:rPr lang="en-US"/>
              <a:pPr>
                <a:defRPr/>
              </a:pPr>
              <a:t>6/3/2019</a:t>
            </a:fld>
            <a:endParaRPr lang="en-US"/>
          </a:p>
        </p:txBody>
      </p:sp>
      <p:sp>
        <p:nvSpPr>
          <p:cNvPr id="3" name="Footer Placeholder 2">
            <a:extLst>
              <a:ext uri="{FF2B5EF4-FFF2-40B4-BE49-F238E27FC236}">
                <a16:creationId xmlns:a16="http://schemas.microsoft.com/office/drawing/2014/main" id="{D91D13B1-B86A-4FF9-BBAA-B37296372980}"/>
              </a:ext>
            </a:extLst>
          </p:cNvPr>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defRPr>
            </a:lvl1pPr>
          </a:lstStyle>
          <a:p>
            <a:pPr>
              <a:defRPr/>
            </a:pPr>
            <a:endParaRPr lang="en-US"/>
          </a:p>
        </p:txBody>
      </p:sp>
      <p:sp>
        <p:nvSpPr>
          <p:cNvPr id="23" name="Slide Number Placeholder 22">
            <a:extLst>
              <a:ext uri="{FF2B5EF4-FFF2-40B4-BE49-F238E27FC236}">
                <a16:creationId xmlns:a16="http://schemas.microsoft.com/office/drawing/2014/main" id="{9F555AD0-4809-4DE6-AD2E-E3241034DB5B}"/>
              </a:ext>
            </a:extLst>
          </p:cNvPr>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lgn="r">
              <a:defRPr sz="1200">
                <a:solidFill>
                  <a:srgbClr val="BCBCBC"/>
                </a:solidFill>
                <a:latin typeface="Book Antiqua" panose="02040602050305030304" pitchFamily="18" charset="0"/>
              </a:defRPr>
            </a:lvl1pPr>
          </a:lstStyle>
          <a:p>
            <a:fld id="{9FC75094-0B63-44E9-89B3-5B39A173F9CD}" type="slidenum">
              <a:rPr lang="en-US" altLang="sl-SI"/>
              <a:pPr/>
              <a:t>‹#›</a:t>
            </a:fld>
            <a:endParaRPr lang="en-US" altLang="sl-SI"/>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83"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fontAlgn="base">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fontAlgn="base">
        <a:spcBef>
          <a:spcPct val="0"/>
        </a:spcBef>
        <a:spcAft>
          <a:spcPct val="0"/>
        </a:spcAft>
        <a:defRPr sz="4100" b="1">
          <a:solidFill>
            <a:schemeClr val="tx1"/>
          </a:solidFill>
          <a:latin typeface="Lucida Sans" panose="020B0602030504020204" pitchFamily="34" charset="0"/>
        </a:defRPr>
      </a:lvl2pPr>
      <a:lvl3pPr algn="ctr" rtl="0" fontAlgn="base">
        <a:spcBef>
          <a:spcPct val="0"/>
        </a:spcBef>
        <a:spcAft>
          <a:spcPct val="0"/>
        </a:spcAft>
        <a:defRPr sz="4100" b="1">
          <a:solidFill>
            <a:schemeClr val="tx1"/>
          </a:solidFill>
          <a:latin typeface="Lucida Sans" panose="020B0602030504020204" pitchFamily="34" charset="0"/>
        </a:defRPr>
      </a:lvl3pPr>
      <a:lvl4pPr algn="ctr" rtl="0" fontAlgn="base">
        <a:spcBef>
          <a:spcPct val="0"/>
        </a:spcBef>
        <a:spcAft>
          <a:spcPct val="0"/>
        </a:spcAft>
        <a:defRPr sz="4100" b="1">
          <a:solidFill>
            <a:schemeClr val="tx1"/>
          </a:solidFill>
          <a:latin typeface="Lucida Sans" panose="020B0602030504020204" pitchFamily="34" charset="0"/>
        </a:defRPr>
      </a:lvl4pPr>
      <a:lvl5pPr algn="ctr" rtl="0" fontAlgn="base">
        <a:spcBef>
          <a:spcPct val="0"/>
        </a:spcBef>
        <a:spcAft>
          <a:spcPct val="0"/>
        </a:spcAft>
        <a:defRPr sz="4100" b="1">
          <a:solidFill>
            <a:schemeClr val="tx1"/>
          </a:solidFill>
          <a:latin typeface="Lucida Sans" panose="020B0602030504020204" pitchFamily="34" charset="0"/>
        </a:defRPr>
      </a:lvl5pPr>
      <a:lvl6pPr marL="457200" algn="ctr" rtl="0" fontAlgn="base">
        <a:spcBef>
          <a:spcPct val="0"/>
        </a:spcBef>
        <a:spcAft>
          <a:spcPct val="0"/>
        </a:spcAft>
        <a:defRPr sz="4100" b="1">
          <a:solidFill>
            <a:schemeClr val="tx1"/>
          </a:solidFill>
          <a:latin typeface="Lucida Sans" panose="020B0602030504020204" pitchFamily="34" charset="0"/>
        </a:defRPr>
      </a:lvl6pPr>
      <a:lvl7pPr marL="914400" algn="ctr" rtl="0" fontAlgn="base">
        <a:spcBef>
          <a:spcPct val="0"/>
        </a:spcBef>
        <a:spcAft>
          <a:spcPct val="0"/>
        </a:spcAft>
        <a:defRPr sz="4100" b="1">
          <a:solidFill>
            <a:schemeClr val="tx1"/>
          </a:solidFill>
          <a:latin typeface="Lucida Sans" panose="020B0602030504020204" pitchFamily="34" charset="0"/>
        </a:defRPr>
      </a:lvl7pPr>
      <a:lvl8pPr marL="1371600" algn="ctr" rtl="0" fontAlgn="base">
        <a:spcBef>
          <a:spcPct val="0"/>
        </a:spcBef>
        <a:spcAft>
          <a:spcPct val="0"/>
        </a:spcAft>
        <a:defRPr sz="4100" b="1">
          <a:solidFill>
            <a:schemeClr val="tx1"/>
          </a:solidFill>
          <a:latin typeface="Lucida Sans" panose="020B0602030504020204" pitchFamily="34" charset="0"/>
        </a:defRPr>
      </a:lvl8pPr>
      <a:lvl9pPr marL="1828800" algn="ctr" rtl="0" fontAlgn="base">
        <a:spcBef>
          <a:spcPct val="0"/>
        </a:spcBef>
        <a:spcAft>
          <a:spcPct val="0"/>
        </a:spcAft>
        <a:defRPr sz="4100" b="1">
          <a:solidFill>
            <a:schemeClr val="tx1"/>
          </a:solidFill>
          <a:latin typeface="Lucida Sans" panose="020B0602030504020204" pitchFamily="34" charset="0"/>
        </a:defRPr>
      </a:lvl9pPr>
    </p:titleStyle>
    <p:bodyStyle>
      <a:lvl1pPr marL="547688" indent="-411163" algn="l" rtl="0" fontAlgn="base">
        <a:spcBef>
          <a:spcPct val="20000"/>
        </a:spcBef>
        <a:spcAft>
          <a:spcPct val="0"/>
        </a:spcAft>
        <a:buClr>
          <a:srgbClr val="F9F9F9"/>
        </a:buClr>
        <a:buSzPct val="65000"/>
        <a:buFont typeface="Wingdings 2" panose="05020102010507070707"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anose="05020102010507070707"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anose="05000000000000000000"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anose="05040102010807070707"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anose="05020102010507070707"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7.xml"/><Relationship Id="rId4" Type="http://schemas.openxmlformats.org/officeDocument/2006/relationships/slide" Target="slide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DBAF1-A16A-4A26-BC7F-161B88F6B8F3}"/>
              </a:ext>
            </a:extLst>
          </p:cNvPr>
          <p:cNvSpPr>
            <a:spLocks noGrp="1"/>
          </p:cNvSpPr>
          <p:nvPr>
            <p:ph type="ctrTitle"/>
          </p:nvPr>
        </p:nvSpPr>
        <p:spPr/>
        <p:txBody>
          <a:bodyPr/>
          <a:lstStyle/>
          <a:p>
            <a:pPr fontAlgn="auto">
              <a:spcAft>
                <a:spcPts val="0"/>
              </a:spcAft>
              <a:defRPr/>
            </a:pPr>
            <a:r>
              <a:rPr lang="sl-SI" dirty="0" err="1"/>
              <a:t>zVOČNIKI</a:t>
            </a:r>
            <a:endParaRPr lang="en-US" dirty="0"/>
          </a:p>
        </p:txBody>
      </p:sp>
      <p:sp>
        <p:nvSpPr>
          <p:cNvPr id="3075" name="Subtitle 2">
            <a:extLst>
              <a:ext uri="{FF2B5EF4-FFF2-40B4-BE49-F238E27FC236}">
                <a16:creationId xmlns:a16="http://schemas.microsoft.com/office/drawing/2014/main" id="{5A8A8804-E864-4238-8065-12593A07102D}"/>
              </a:ext>
            </a:extLst>
          </p:cNvPr>
          <p:cNvSpPr>
            <a:spLocks noGrp="1"/>
          </p:cNvSpPr>
          <p:nvPr>
            <p:ph type="subTitle" idx="1"/>
          </p:nvPr>
        </p:nvSpPr>
        <p:spPr>
          <a:xfrm>
            <a:off x="1371600" y="3332163"/>
            <a:ext cx="6400800" cy="1752600"/>
          </a:xfrm>
        </p:spPr>
        <p:txBody>
          <a:bodyPr/>
          <a:lstStyle/>
          <a:p>
            <a:endParaRPr lang="sl-SI" altLang="sl-SI"/>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175C5-C56B-405D-83F0-70D76FA6A7B3}"/>
              </a:ext>
            </a:extLst>
          </p:cNvPr>
          <p:cNvSpPr>
            <a:spLocks noGrp="1"/>
          </p:cNvSpPr>
          <p:nvPr>
            <p:ph type="title"/>
          </p:nvPr>
        </p:nvSpPr>
        <p:spPr/>
        <p:txBody>
          <a:bodyPr/>
          <a:lstStyle/>
          <a:p>
            <a:pPr fontAlgn="auto">
              <a:spcAft>
                <a:spcPts val="0"/>
              </a:spcAft>
              <a:defRPr/>
            </a:pPr>
            <a:r>
              <a:rPr lang="sl-SI" dirty="0"/>
              <a:t>VRSTE ZVOČNIKOV</a:t>
            </a:r>
            <a:endParaRPr lang="en-US" dirty="0"/>
          </a:p>
        </p:txBody>
      </p:sp>
      <p:sp>
        <p:nvSpPr>
          <p:cNvPr id="4099" name="Content Placeholder 2">
            <a:extLst>
              <a:ext uri="{FF2B5EF4-FFF2-40B4-BE49-F238E27FC236}">
                <a16:creationId xmlns:a16="http://schemas.microsoft.com/office/drawing/2014/main" id="{23B93ACB-46E4-4D15-9C1F-DA19F679C259}"/>
              </a:ext>
            </a:extLst>
          </p:cNvPr>
          <p:cNvSpPr>
            <a:spLocks noGrp="1"/>
          </p:cNvSpPr>
          <p:nvPr>
            <p:ph idx="1"/>
          </p:nvPr>
        </p:nvSpPr>
        <p:spPr/>
        <p:txBody>
          <a:bodyPr/>
          <a:lstStyle/>
          <a:p>
            <a:r>
              <a:rPr lang="sl-SI" altLang="sl-SI">
                <a:hlinkClick r:id="rId2" action="ppaction://hlinksldjump"/>
              </a:rPr>
              <a:t>ZGRADBA</a:t>
            </a:r>
            <a:endParaRPr lang="sl-SI" altLang="sl-SI"/>
          </a:p>
          <a:p>
            <a:r>
              <a:rPr lang="sl-SI" altLang="sl-SI">
                <a:hlinkClick r:id="rId3" action="ppaction://hlinksldjump"/>
              </a:rPr>
              <a:t>VISOKOTONSKI ZVOČNIKI</a:t>
            </a:r>
            <a:endParaRPr lang="sl-SI" altLang="sl-SI"/>
          </a:p>
          <a:p>
            <a:r>
              <a:rPr lang="sl-SI" altLang="sl-SI">
                <a:hlinkClick r:id="rId4" action="ppaction://hlinksldjump"/>
              </a:rPr>
              <a:t>SREDNJETONSKI ZVOČNIKI</a:t>
            </a:r>
            <a:endParaRPr lang="sl-SI" altLang="sl-SI"/>
          </a:p>
          <a:p>
            <a:r>
              <a:rPr lang="sl-SI" altLang="sl-SI">
                <a:hlinkClick r:id="rId5" action="ppaction://hlinksldjump"/>
              </a:rPr>
              <a:t>GLOBOKOTONSKI ZVOČNIKI</a:t>
            </a:r>
            <a:endParaRPr lang="sl-SI" altLang="sl-SI"/>
          </a:p>
          <a:p>
            <a:r>
              <a:rPr lang="sl-SI" altLang="sl-SI">
                <a:hlinkClick r:id="rId6" action="ppaction://hlinksldjump"/>
              </a:rPr>
              <a:t>KRETNICE</a:t>
            </a:r>
            <a:endParaRPr lang="en-US" altLang="sl-SI"/>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50329-722A-44D4-AF04-6C83CA78D303}"/>
              </a:ext>
            </a:extLst>
          </p:cNvPr>
          <p:cNvSpPr>
            <a:spLocks noGrp="1"/>
          </p:cNvSpPr>
          <p:nvPr>
            <p:ph type="title"/>
          </p:nvPr>
        </p:nvSpPr>
        <p:spPr/>
        <p:txBody>
          <a:bodyPr/>
          <a:lstStyle/>
          <a:p>
            <a:pPr fontAlgn="auto">
              <a:spcAft>
                <a:spcPts val="0"/>
              </a:spcAft>
              <a:defRPr/>
            </a:pPr>
            <a:r>
              <a:rPr lang="sl-SI" dirty="0"/>
              <a:t>DELOVANJE</a:t>
            </a:r>
            <a:endParaRPr lang="en-US" dirty="0"/>
          </a:p>
        </p:txBody>
      </p:sp>
      <p:sp>
        <p:nvSpPr>
          <p:cNvPr id="5123" name="Content Placeholder 2">
            <a:extLst>
              <a:ext uri="{FF2B5EF4-FFF2-40B4-BE49-F238E27FC236}">
                <a16:creationId xmlns:a16="http://schemas.microsoft.com/office/drawing/2014/main" id="{11E38BC5-B30D-4CFD-8597-D646EA196098}"/>
              </a:ext>
            </a:extLst>
          </p:cNvPr>
          <p:cNvSpPr>
            <a:spLocks noGrp="1"/>
          </p:cNvSpPr>
          <p:nvPr>
            <p:ph idx="1"/>
          </p:nvPr>
        </p:nvSpPr>
        <p:spPr/>
        <p:txBody>
          <a:bodyPr/>
          <a:lstStyle/>
          <a:p>
            <a:r>
              <a:rPr lang="en-US" altLang="sl-SI" sz="1800"/>
              <a:t>Tuljava zvočnika je priklopljena na dva vtiča, v katera moramo priklopiti žici, ki jih povežemo z ojačevalcem.</a:t>
            </a:r>
            <a:endParaRPr lang="sl-SI" altLang="sl-SI" sz="1800"/>
          </a:p>
          <a:p>
            <a:r>
              <a:rPr lang="en-US" altLang="sl-SI" sz="1800"/>
              <a:t>Ojačevalec nato izmenjuje pozitivno in negativno napetost med obema žicama, kar posledično spreminja polariteto na tuljavi oz. elektromagnetu. Kot vemo, se nasprotni poli privlačijo, enaki pa odbijajo, zato je razumljivo, da se ob konstantnem menjavanju polaritet elektromagneta le-ta premika gor in dol.</a:t>
            </a:r>
            <a:endParaRPr lang="sl-SI" altLang="sl-SI" sz="1800"/>
          </a:p>
          <a:p>
            <a:r>
              <a:rPr lang="en-US" altLang="sl-SI" sz="1800"/>
              <a:t>Pod njim oz okoli njega se namreč nahaja permanentni magnet, čigar polariteta je vseskozi enaka. Elektromagnet je, kot smo že povedali, pritrjen na vrh stožca membrane, ki proizvaja zvok.</a:t>
            </a:r>
            <a:endParaRPr lang="sl-SI" altLang="sl-SI" sz="1800"/>
          </a:p>
          <a:p>
            <a:r>
              <a:rPr lang="en-US" altLang="sl-SI" sz="1800"/>
              <a:t>Zaradi premikanja elektromagneta, se premika tudi membrana, kar povzroči razredčine in zgoščine v zraku, kar je valovanje.</a:t>
            </a:r>
            <a:endParaRPr lang="sl-SI" altLang="sl-SI" sz="1800"/>
          </a:p>
          <a:p>
            <a:r>
              <a:rPr lang="en-US" altLang="sl-SI" sz="1800"/>
              <a:t>Da izvedemo željen zvok, mora ojačevalec v primernih razmikih izmenjavati polariteto na elektromagnetu in s tem povzročiti ravno pravšnje vibracije membrane.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15D6B-B032-46C9-92DD-81DE18AB3714}"/>
              </a:ext>
            </a:extLst>
          </p:cNvPr>
          <p:cNvSpPr>
            <a:spLocks noGrp="1"/>
          </p:cNvSpPr>
          <p:nvPr>
            <p:ph type="title"/>
          </p:nvPr>
        </p:nvSpPr>
        <p:spPr/>
        <p:txBody>
          <a:bodyPr/>
          <a:lstStyle/>
          <a:p>
            <a:pPr fontAlgn="auto">
              <a:spcAft>
                <a:spcPts val="0"/>
              </a:spcAft>
              <a:defRPr/>
            </a:pPr>
            <a:r>
              <a:rPr lang="sl-SI" dirty="0"/>
              <a:t>ZGRADBA</a:t>
            </a:r>
            <a:endParaRPr lang="en-US" dirty="0"/>
          </a:p>
        </p:txBody>
      </p:sp>
      <p:sp>
        <p:nvSpPr>
          <p:cNvPr id="6147" name="Content Placeholder 2">
            <a:extLst>
              <a:ext uri="{FF2B5EF4-FFF2-40B4-BE49-F238E27FC236}">
                <a16:creationId xmlns:a16="http://schemas.microsoft.com/office/drawing/2014/main" id="{5CEEA24D-76E9-43DA-855D-E635E824C4DD}"/>
              </a:ext>
            </a:extLst>
          </p:cNvPr>
          <p:cNvSpPr>
            <a:spLocks noGrp="1"/>
          </p:cNvSpPr>
          <p:nvPr>
            <p:ph sz="half" idx="1"/>
          </p:nvPr>
        </p:nvSpPr>
        <p:spPr/>
        <p:txBody>
          <a:bodyPr/>
          <a:lstStyle/>
          <a:p>
            <a:r>
              <a:rPr lang="sl-SI" altLang="sl-SI" sz="1800"/>
              <a:t>Sestavljeni so iz opne stožčaste ali včasih kupolaste oblike, trajnega magneta, elektromagneta, košare, pajka in fleksibilnega obroča</a:t>
            </a:r>
          </a:p>
          <a:p>
            <a:pPr>
              <a:buFont typeface="Wingdings 2" panose="05020102010507070707" pitchFamily="18" charset="2"/>
              <a:buNone/>
            </a:pPr>
            <a:endParaRPr lang="sl-SI" altLang="sl-SI"/>
          </a:p>
          <a:p>
            <a:endParaRPr lang="en-US" altLang="sl-SI"/>
          </a:p>
        </p:txBody>
      </p:sp>
      <p:pic>
        <p:nvPicPr>
          <p:cNvPr id="6148" name="Picture 2" descr="C:\Documents and Settings\Rok Zavrsnik\Desktop\klasični.jpg">
            <a:extLst>
              <a:ext uri="{FF2B5EF4-FFF2-40B4-BE49-F238E27FC236}">
                <a16:creationId xmlns:a16="http://schemas.microsoft.com/office/drawing/2014/main" id="{DCDFF748-A1F5-4C57-9984-ACCF6B32A006}"/>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810125" y="2452688"/>
            <a:ext cx="3714750" cy="28194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AE7D3-E486-408C-909F-ED6E3E7DE870}"/>
              </a:ext>
            </a:extLst>
          </p:cNvPr>
          <p:cNvSpPr>
            <a:spLocks noGrp="1"/>
          </p:cNvSpPr>
          <p:nvPr>
            <p:ph type="title"/>
          </p:nvPr>
        </p:nvSpPr>
        <p:spPr/>
        <p:txBody>
          <a:bodyPr/>
          <a:lstStyle/>
          <a:p>
            <a:pPr fontAlgn="auto">
              <a:spcAft>
                <a:spcPts val="0"/>
              </a:spcAft>
              <a:defRPr/>
            </a:pPr>
            <a:r>
              <a:rPr lang="sl-SI" dirty="0"/>
              <a:t>VISOKOTONSKI</a:t>
            </a:r>
            <a:endParaRPr lang="en-US" dirty="0"/>
          </a:p>
        </p:txBody>
      </p:sp>
      <p:sp>
        <p:nvSpPr>
          <p:cNvPr id="7171" name="Content Placeholder 2">
            <a:extLst>
              <a:ext uri="{FF2B5EF4-FFF2-40B4-BE49-F238E27FC236}">
                <a16:creationId xmlns:a16="http://schemas.microsoft.com/office/drawing/2014/main" id="{58D4D5F5-57C9-4DB3-83BF-79757522ABB4}"/>
              </a:ext>
            </a:extLst>
          </p:cNvPr>
          <p:cNvSpPr>
            <a:spLocks noGrp="1"/>
          </p:cNvSpPr>
          <p:nvPr>
            <p:ph sz="half" idx="1"/>
          </p:nvPr>
        </p:nvSpPr>
        <p:spPr/>
        <p:txBody>
          <a:bodyPr/>
          <a:lstStyle/>
          <a:p>
            <a:r>
              <a:rPr lang="en-US" altLang="sl-SI" sz="1800"/>
              <a:t>So najmanjši in producirajo visoke frekvence.</a:t>
            </a:r>
            <a:endParaRPr lang="sl-SI" altLang="sl-SI" sz="1800"/>
          </a:p>
          <a:p>
            <a:r>
              <a:rPr lang="en-US" altLang="sl-SI" sz="1800"/>
              <a:t>Njihov premer je velik od približno 2,5 cm do 5 cm, njihova membrana pa je velikokrat namesto stožčaste tudi kupolaste oblike.</a:t>
            </a:r>
            <a:endParaRPr lang="sl-SI" altLang="sl-SI" sz="1800"/>
          </a:p>
          <a:p>
            <a:r>
              <a:rPr lang="en-US" altLang="sl-SI" sz="1800"/>
              <a:t>Narejeni so iz številnih materialov kot npr. titan, aluminij, svila in plastika, to pa zato, ker se morajo membrane visokotonskih zvočnikov premikati zelo hitro, da ustvarijo zares visoke frekvence zvočnega valovanja.</a:t>
            </a:r>
          </a:p>
        </p:txBody>
      </p:sp>
      <p:pic>
        <p:nvPicPr>
          <p:cNvPr id="7172" name="Picture 2" descr="C:\Documents and Settings\Rok Zavrsnik\Desktop\VISOKOTONC.jpg">
            <a:extLst>
              <a:ext uri="{FF2B5EF4-FFF2-40B4-BE49-F238E27FC236}">
                <a16:creationId xmlns:a16="http://schemas.microsoft.com/office/drawing/2014/main" id="{731FDF05-6474-4F29-AB6B-D8E75FB0E251}"/>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308600" y="1639888"/>
            <a:ext cx="2717800" cy="44450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D4FDD-67CD-48B0-9A02-D21C022D87BE}"/>
              </a:ext>
            </a:extLst>
          </p:cNvPr>
          <p:cNvSpPr>
            <a:spLocks noGrp="1"/>
          </p:cNvSpPr>
          <p:nvPr>
            <p:ph type="title"/>
          </p:nvPr>
        </p:nvSpPr>
        <p:spPr/>
        <p:txBody>
          <a:bodyPr/>
          <a:lstStyle/>
          <a:p>
            <a:pPr fontAlgn="auto">
              <a:spcAft>
                <a:spcPts val="0"/>
              </a:spcAft>
              <a:defRPr/>
            </a:pPr>
            <a:r>
              <a:rPr lang="sl-SI" dirty="0"/>
              <a:t>SREDNJETONSKI</a:t>
            </a:r>
            <a:endParaRPr lang="en-US" dirty="0"/>
          </a:p>
        </p:txBody>
      </p:sp>
      <p:sp>
        <p:nvSpPr>
          <p:cNvPr id="8195" name="Content Placeholder 2">
            <a:extLst>
              <a:ext uri="{FF2B5EF4-FFF2-40B4-BE49-F238E27FC236}">
                <a16:creationId xmlns:a16="http://schemas.microsoft.com/office/drawing/2014/main" id="{51B42F41-CF93-4678-AC2D-0B84EF80396C}"/>
              </a:ext>
            </a:extLst>
          </p:cNvPr>
          <p:cNvSpPr>
            <a:spLocks noGrp="1"/>
          </p:cNvSpPr>
          <p:nvPr>
            <p:ph sz="half" idx="1"/>
          </p:nvPr>
        </p:nvSpPr>
        <p:spPr/>
        <p:txBody>
          <a:bodyPr/>
          <a:lstStyle/>
          <a:p>
            <a:r>
              <a:rPr lang="en-US" altLang="sl-SI" sz="1800"/>
              <a:t>So srednje veliki in producirajo srednji razpon frekvenc.</a:t>
            </a:r>
            <a:endParaRPr lang="sl-SI" altLang="sl-SI" sz="1800"/>
          </a:p>
          <a:p>
            <a:r>
              <a:rPr lang="en-US" altLang="sl-SI" sz="1800"/>
              <a:t>Membrane so največkrat v obliki stožcev in so zgrajene iz materialov, kot so različne plastike, polipropilen, papir ali kevlar.</a:t>
            </a:r>
            <a:endParaRPr lang="sl-SI" altLang="sl-SI" sz="1800"/>
          </a:p>
          <a:p>
            <a:r>
              <a:rPr lang="pl-PL" altLang="sl-SI" sz="1800"/>
              <a:t>Velikosti premerov so od 10 cm do 20 cm.</a:t>
            </a:r>
            <a:endParaRPr lang="en-US" altLang="sl-SI" sz="1800"/>
          </a:p>
        </p:txBody>
      </p:sp>
      <p:pic>
        <p:nvPicPr>
          <p:cNvPr id="8196" name="Picture 2" descr="C:\Documents and Settings\Rok Zavrsnik\Desktop\SREDNJETONSKI.jpg">
            <a:extLst>
              <a:ext uri="{FF2B5EF4-FFF2-40B4-BE49-F238E27FC236}">
                <a16:creationId xmlns:a16="http://schemas.microsoft.com/office/drawing/2014/main" id="{AED65AC6-A577-4AFF-9334-9C69D3EF033F}"/>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676900" y="2541588"/>
            <a:ext cx="1981200" cy="264160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5B72B-42D4-4B32-A6CE-BCBAF99D7830}"/>
              </a:ext>
            </a:extLst>
          </p:cNvPr>
          <p:cNvSpPr>
            <a:spLocks noGrp="1"/>
          </p:cNvSpPr>
          <p:nvPr>
            <p:ph type="title"/>
          </p:nvPr>
        </p:nvSpPr>
        <p:spPr/>
        <p:txBody>
          <a:bodyPr/>
          <a:lstStyle/>
          <a:p>
            <a:pPr fontAlgn="auto">
              <a:spcAft>
                <a:spcPts val="0"/>
              </a:spcAft>
              <a:defRPr/>
            </a:pPr>
            <a:r>
              <a:rPr lang="sl-SI" dirty="0"/>
              <a:t>GLOBOKOTONSKI</a:t>
            </a:r>
            <a:endParaRPr lang="en-US" dirty="0"/>
          </a:p>
        </p:txBody>
      </p:sp>
      <p:sp>
        <p:nvSpPr>
          <p:cNvPr id="9219" name="Content Placeholder 2">
            <a:extLst>
              <a:ext uri="{FF2B5EF4-FFF2-40B4-BE49-F238E27FC236}">
                <a16:creationId xmlns:a16="http://schemas.microsoft.com/office/drawing/2014/main" id="{C051322F-22CC-4A08-B274-FF36C8105A31}"/>
              </a:ext>
            </a:extLst>
          </p:cNvPr>
          <p:cNvSpPr>
            <a:spLocks noGrp="1"/>
          </p:cNvSpPr>
          <p:nvPr>
            <p:ph sz="half" idx="1"/>
          </p:nvPr>
        </p:nvSpPr>
        <p:spPr/>
        <p:txBody>
          <a:bodyPr/>
          <a:lstStyle/>
          <a:p>
            <a:r>
              <a:rPr lang="en-US" altLang="sl-SI" sz="1800"/>
              <a:t>So največji in producirajo nizke frekvence. </a:t>
            </a:r>
            <a:endParaRPr lang="sl-SI" altLang="sl-SI" sz="1800"/>
          </a:p>
          <a:p>
            <a:r>
              <a:rPr lang="en-US" altLang="sl-SI" sz="1800"/>
              <a:t>Tudi wooferji so običajno iz plastike, polipropilena ali papirja in imajo obliko stožcev.</a:t>
            </a:r>
            <a:endParaRPr lang="sl-SI" altLang="sl-SI" sz="1800"/>
          </a:p>
          <a:p>
            <a:r>
              <a:rPr lang="en-US" altLang="sl-SI" sz="1800"/>
              <a:t>Se pa razlikujejo od visokotoncev in srednjetoncev po velikosti njihove membrane.</a:t>
            </a:r>
            <a:endParaRPr lang="sl-SI" altLang="sl-SI" sz="1800"/>
          </a:p>
          <a:p>
            <a:r>
              <a:rPr lang="en-US" altLang="sl-SI" sz="1800"/>
              <a:t>Premer le-te je namreč precej večji in sega od 20 cm do 30 cm, "subwooferji", ki proizvajajo izključno najnižje frekvence, pa imajo celo membrane premerov večjih od 30 cm.</a:t>
            </a:r>
          </a:p>
        </p:txBody>
      </p:sp>
      <p:pic>
        <p:nvPicPr>
          <p:cNvPr id="9220" name="Picture 3" descr="C:\Documents and Settings\Rok Zavrsnik\Desktop\GLOBOKOTONSKI.jpg">
            <a:extLst>
              <a:ext uri="{FF2B5EF4-FFF2-40B4-BE49-F238E27FC236}">
                <a16:creationId xmlns:a16="http://schemas.microsoft.com/office/drawing/2014/main" id="{D530F516-BF08-4A2E-A9BC-3ACD2B050074}"/>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238750" y="3138488"/>
            <a:ext cx="2857500" cy="14478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6C477-E289-40BE-A710-3B9A544C7353}"/>
              </a:ext>
            </a:extLst>
          </p:cNvPr>
          <p:cNvSpPr>
            <a:spLocks noGrp="1"/>
          </p:cNvSpPr>
          <p:nvPr>
            <p:ph type="title"/>
          </p:nvPr>
        </p:nvSpPr>
        <p:spPr/>
        <p:txBody>
          <a:bodyPr/>
          <a:lstStyle/>
          <a:p>
            <a:pPr fontAlgn="auto">
              <a:spcAft>
                <a:spcPts val="0"/>
              </a:spcAft>
              <a:defRPr/>
            </a:pPr>
            <a:r>
              <a:rPr lang="sl-SI" dirty="0"/>
              <a:t>KRETNICE</a:t>
            </a:r>
            <a:endParaRPr lang="en-US" dirty="0"/>
          </a:p>
        </p:txBody>
      </p:sp>
      <p:sp>
        <p:nvSpPr>
          <p:cNvPr id="10243" name="Content Placeholder 2">
            <a:extLst>
              <a:ext uri="{FF2B5EF4-FFF2-40B4-BE49-F238E27FC236}">
                <a16:creationId xmlns:a16="http://schemas.microsoft.com/office/drawing/2014/main" id="{36017AFB-4820-48A7-9846-12308F268469}"/>
              </a:ext>
            </a:extLst>
          </p:cNvPr>
          <p:cNvSpPr>
            <a:spLocks noGrp="1"/>
          </p:cNvSpPr>
          <p:nvPr>
            <p:ph idx="1"/>
          </p:nvPr>
        </p:nvSpPr>
        <p:spPr/>
        <p:txBody>
          <a:bodyPr/>
          <a:lstStyle/>
          <a:p>
            <a:r>
              <a:rPr lang="en-US" altLang="sl-SI" sz="1800"/>
              <a:t> Da bi lahko električne impulze primerno dovedli do vseh treh sistemov trosistemskega zvočnika, potrebujemo frekvenčno kretnico. </a:t>
            </a:r>
            <a:endParaRPr lang="sl-SI" altLang="sl-SI" sz="1800"/>
          </a:p>
          <a:p>
            <a:r>
              <a:rPr lang="en-US" altLang="sl-SI" sz="1800"/>
              <a:t>Ta razdeli električni signal na visoke, nizke in sredne visoke frekvence.</a:t>
            </a:r>
            <a:endParaRPr lang="sl-SI" altLang="sl-SI" sz="1800"/>
          </a:p>
          <a:p>
            <a:r>
              <a:rPr lang="en-US" altLang="sl-SI" sz="1800"/>
              <a:t> Običajni uporabniki običajno uporabljamo pasivne kretnice, ki ne potrebujejo zunanjega napajanja in na zunaj običajno niso vidne (so skrite v škatlah). </a:t>
            </a:r>
            <a:endParaRPr lang="sl-SI" altLang="sl-SI" sz="1800"/>
          </a:p>
          <a:p>
            <a:r>
              <a:rPr lang="en-US" altLang="sl-SI" sz="1800"/>
              <a:t>Obstajajo pa tudi aktivne frekvenčne kretnice - elektronske naprave, ki razdelijo signal po različnih frekvenčnih spektrih pred vstopom v ojačevalec.</a:t>
            </a:r>
            <a:endParaRPr lang="sl-SI" altLang="sl-SI" sz="1800"/>
          </a:p>
          <a:p>
            <a:r>
              <a:rPr lang="en-US" altLang="sl-SI" sz="1800"/>
              <a:t>Prednost aktivnih kretnic pred pasivnimi je predvsem v tem, da lahko pri aktivnih kretnicah frekvenčna območja brez težav prilagajamo našim trenutnim potrebam.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E64C2-228B-454E-9E57-836005BB68A9}"/>
              </a:ext>
            </a:extLst>
          </p:cNvPr>
          <p:cNvSpPr>
            <a:spLocks noGrp="1"/>
          </p:cNvSpPr>
          <p:nvPr>
            <p:ph type="title"/>
          </p:nvPr>
        </p:nvSpPr>
        <p:spPr/>
        <p:txBody>
          <a:bodyPr/>
          <a:lstStyle/>
          <a:p>
            <a:pPr fontAlgn="auto">
              <a:spcAft>
                <a:spcPts val="0"/>
              </a:spcAft>
              <a:defRPr/>
            </a:pPr>
            <a:endParaRPr lang="en-US"/>
          </a:p>
        </p:txBody>
      </p:sp>
      <p:sp>
        <p:nvSpPr>
          <p:cNvPr id="3" name="Text Placeholder 2">
            <a:extLst>
              <a:ext uri="{FF2B5EF4-FFF2-40B4-BE49-F238E27FC236}">
                <a16:creationId xmlns:a16="http://schemas.microsoft.com/office/drawing/2014/main" id="{DBACB0B4-947E-41AB-901B-77533F1988DC}"/>
              </a:ext>
            </a:extLst>
          </p:cNvPr>
          <p:cNvSpPr>
            <a:spLocks noGrp="1"/>
          </p:cNvSpPr>
          <p:nvPr>
            <p:ph type="body" idx="1"/>
          </p:nvPr>
        </p:nvSpPr>
        <p:spPr>
          <a:xfrm>
            <a:off x="457200" y="1535113"/>
            <a:ext cx="4040188" cy="750887"/>
          </a:xfrm>
        </p:spPr>
        <p:txBody>
          <a:bodyPr>
            <a:normAutofit/>
          </a:bodyPr>
          <a:lstStyle/>
          <a:p>
            <a:pPr fontAlgn="auto">
              <a:spcAft>
                <a:spcPts val="0"/>
              </a:spcAft>
              <a:buClr>
                <a:schemeClr val="tx1">
                  <a:shade val="95000"/>
                </a:schemeClr>
              </a:buClr>
              <a:buFont typeface="Wingdings 2"/>
              <a:buNone/>
              <a:defRPr/>
            </a:pPr>
            <a:r>
              <a:rPr lang="sl-SI" dirty="0"/>
              <a:t>AKTIVNA</a:t>
            </a:r>
            <a:endParaRPr lang="en-US" dirty="0"/>
          </a:p>
        </p:txBody>
      </p:sp>
      <p:sp>
        <p:nvSpPr>
          <p:cNvPr id="4" name="Text Placeholder 3">
            <a:extLst>
              <a:ext uri="{FF2B5EF4-FFF2-40B4-BE49-F238E27FC236}">
                <a16:creationId xmlns:a16="http://schemas.microsoft.com/office/drawing/2014/main" id="{61F97350-FF6A-4F3C-A63C-9D54D9A6825F}"/>
              </a:ext>
            </a:extLst>
          </p:cNvPr>
          <p:cNvSpPr>
            <a:spLocks noGrp="1"/>
          </p:cNvSpPr>
          <p:nvPr>
            <p:ph type="body" sz="half" idx="3"/>
          </p:nvPr>
        </p:nvSpPr>
        <p:spPr>
          <a:xfrm>
            <a:off x="4645025" y="1535113"/>
            <a:ext cx="4041775" cy="750887"/>
          </a:xfrm>
        </p:spPr>
        <p:txBody>
          <a:bodyPr>
            <a:normAutofit/>
          </a:bodyPr>
          <a:lstStyle/>
          <a:p>
            <a:pPr fontAlgn="auto">
              <a:spcAft>
                <a:spcPts val="0"/>
              </a:spcAft>
              <a:buClr>
                <a:schemeClr val="tx1">
                  <a:shade val="95000"/>
                </a:schemeClr>
              </a:buClr>
              <a:buFont typeface="Wingdings 2"/>
              <a:buNone/>
              <a:defRPr/>
            </a:pPr>
            <a:r>
              <a:rPr lang="sl-SI" dirty="0"/>
              <a:t>PASIVNA</a:t>
            </a:r>
            <a:endParaRPr lang="en-US" dirty="0"/>
          </a:p>
        </p:txBody>
      </p:sp>
      <p:pic>
        <p:nvPicPr>
          <p:cNvPr id="11269" name="Picture 3" descr="C:\Documents and Settings\Rok Zavrsnik\Desktop\AKTIVNA.jpg">
            <a:extLst>
              <a:ext uri="{FF2B5EF4-FFF2-40B4-BE49-F238E27FC236}">
                <a16:creationId xmlns:a16="http://schemas.microsoft.com/office/drawing/2014/main" id="{9ED6FEF2-5A95-481C-9B7B-6AFC3EECC368}"/>
              </a:ext>
            </a:extLst>
          </p:cNvPr>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1243013" y="3319463"/>
            <a:ext cx="2466975" cy="1847850"/>
          </a:xfrm>
        </p:spPr>
      </p:pic>
      <p:pic>
        <p:nvPicPr>
          <p:cNvPr id="11270" name="Picture 4" descr="C:\Documents and Settings\Rok Zavrsnik\Desktop\PASIVNA.jpg">
            <a:extLst>
              <a:ext uri="{FF2B5EF4-FFF2-40B4-BE49-F238E27FC236}">
                <a16:creationId xmlns:a16="http://schemas.microsoft.com/office/drawing/2014/main" id="{1942C3D5-342E-4974-9846-4BED58C21827}"/>
              </a:ext>
            </a:extLst>
          </p:cNvPr>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a:xfrm>
            <a:off x="4645025" y="2898775"/>
            <a:ext cx="4041775" cy="2690813"/>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0</TotalTime>
  <Words>306</Words>
  <Application>Microsoft Office PowerPoint</Application>
  <PresentationFormat>On-screen Show (4:3)</PresentationFormat>
  <Paragraphs>36</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Book Antiqua</vt:lpstr>
      <vt:lpstr>Lucida Sans</vt:lpstr>
      <vt:lpstr>Wingdings</vt:lpstr>
      <vt:lpstr>Wingdings 2</vt:lpstr>
      <vt:lpstr>Wingdings 3</vt:lpstr>
      <vt:lpstr>Apex</vt:lpstr>
      <vt:lpstr>zVOČNIKI</vt:lpstr>
      <vt:lpstr>VRSTE ZVOČNIKOV</vt:lpstr>
      <vt:lpstr>DELOVANJE</vt:lpstr>
      <vt:lpstr>ZGRADBA</vt:lpstr>
      <vt:lpstr>VISOKOTONSKI</vt:lpstr>
      <vt:lpstr>SREDNJETONSKI</vt:lpstr>
      <vt:lpstr>GLOBOKOTONSKI</vt:lpstr>
      <vt:lpstr>KRETNICE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2019-06-03T09:12:25Z</dcterms:created>
  <dcterms:modified xsi:type="dcterms:W3CDTF">2019-06-03T09:12:25Z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