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6" autoAdjust="0"/>
    <p:restoredTop sz="94660"/>
  </p:normalViewPr>
  <p:slideViewPr>
    <p:cSldViewPr>
      <p:cViewPr varScale="1">
        <p:scale>
          <a:sx n="105" d="100"/>
          <a:sy n="105" d="100"/>
        </p:scale>
        <p:origin x="-7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>
            <a:extLst>
              <a:ext uri="{FF2B5EF4-FFF2-40B4-BE49-F238E27FC236}">
                <a16:creationId xmlns:a16="http://schemas.microsoft.com/office/drawing/2014/main" id="{8EE469AC-0898-43EA-A695-BEB1CE2CAE91}"/>
              </a:ext>
            </a:extLst>
          </p:cNvPr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>
              <a:extLst>
                <a:ext uri="{FF2B5EF4-FFF2-40B4-BE49-F238E27FC236}">
                  <a16:creationId xmlns:a16="http://schemas.microsoft.com/office/drawing/2014/main" id="{112ED2B1-1FD9-4A7E-A562-5BC296E52C4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32" name="Rectangle 4">
              <a:extLst>
                <a:ext uri="{FF2B5EF4-FFF2-40B4-BE49-F238E27FC236}">
                  <a16:creationId xmlns:a16="http://schemas.microsoft.com/office/drawing/2014/main" id="{A84FBD5D-64DB-4634-A8CB-EA3873D9218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33" name="Rectangle 5">
              <a:extLst>
                <a:ext uri="{FF2B5EF4-FFF2-40B4-BE49-F238E27FC236}">
                  <a16:creationId xmlns:a16="http://schemas.microsoft.com/office/drawing/2014/main" id="{3EFE4B74-0FEB-48B8-A667-AA0E5CF392D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34" name="Rectangle 6">
              <a:extLst>
                <a:ext uri="{FF2B5EF4-FFF2-40B4-BE49-F238E27FC236}">
                  <a16:creationId xmlns:a16="http://schemas.microsoft.com/office/drawing/2014/main" id="{E8EB4171-DE59-4F0E-8D72-5C30775B2BD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35" name="Rectangle 7">
              <a:extLst>
                <a:ext uri="{FF2B5EF4-FFF2-40B4-BE49-F238E27FC236}">
                  <a16:creationId xmlns:a16="http://schemas.microsoft.com/office/drawing/2014/main" id="{C95816E1-B08E-4E5C-BF9A-DD231313C13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36" name="Rectangle 8">
              <a:extLst>
                <a:ext uri="{FF2B5EF4-FFF2-40B4-BE49-F238E27FC236}">
                  <a16:creationId xmlns:a16="http://schemas.microsoft.com/office/drawing/2014/main" id="{3BF6345B-33DA-486D-87C7-1730FB5BF72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37" name="Rectangle 9">
              <a:extLst>
                <a:ext uri="{FF2B5EF4-FFF2-40B4-BE49-F238E27FC236}">
                  <a16:creationId xmlns:a16="http://schemas.microsoft.com/office/drawing/2014/main" id="{5224E5DA-B731-4AA2-BFE2-B0F6B3BD6B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38" name="Rectangle 10">
              <a:extLst>
                <a:ext uri="{FF2B5EF4-FFF2-40B4-BE49-F238E27FC236}">
                  <a16:creationId xmlns:a16="http://schemas.microsoft.com/office/drawing/2014/main" id="{5EC90D00-EC10-4046-9C89-9BF889CC4CE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39" name="Rectangle 11">
              <a:extLst>
                <a:ext uri="{FF2B5EF4-FFF2-40B4-BE49-F238E27FC236}">
                  <a16:creationId xmlns:a16="http://schemas.microsoft.com/office/drawing/2014/main" id="{98BF98A0-DD73-434E-BD82-A540B3CC985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40" name="Rectangle 12">
              <a:extLst>
                <a:ext uri="{FF2B5EF4-FFF2-40B4-BE49-F238E27FC236}">
                  <a16:creationId xmlns:a16="http://schemas.microsoft.com/office/drawing/2014/main" id="{04CA4B50-49A6-42D5-8019-525BE4EC175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41" name="Rectangle 13">
              <a:extLst>
                <a:ext uri="{FF2B5EF4-FFF2-40B4-BE49-F238E27FC236}">
                  <a16:creationId xmlns:a16="http://schemas.microsoft.com/office/drawing/2014/main" id="{E15DF92A-024A-4C9F-9E28-D717FFDBBE2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42" name="Rectangle 14">
              <a:extLst>
                <a:ext uri="{FF2B5EF4-FFF2-40B4-BE49-F238E27FC236}">
                  <a16:creationId xmlns:a16="http://schemas.microsoft.com/office/drawing/2014/main" id="{5516323A-AE45-4FDB-A0F7-116C587BC14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43" name="Rectangle 15">
              <a:extLst>
                <a:ext uri="{FF2B5EF4-FFF2-40B4-BE49-F238E27FC236}">
                  <a16:creationId xmlns:a16="http://schemas.microsoft.com/office/drawing/2014/main" id="{3728C6D0-0407-4436-AD89-BCE751FEF0A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44" name="Rectangle 16">
              <a:extLst>
                <a:ext uri="{FF2B5EF4-FFF2-40B4-BE49-F238E27FC236}">
                  <a16:creationId xmlns:a16="http://schemas.microsoft.com/office/drawing/2014/main" id="{C4F8E411-1287-4F09-B27B-D8A18BFDE39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45" name="Rectangle 17">
              <a:extLst>
                <a:ext uri="{FF2B5EF4-FFF2-40B4-BE49-F238E27FC236}">
                  <a16:creationId xmlns:a16="http://schemas.microsoft.com/office/drawing/2014/main" id="{7EC95174-82A9-4831-A7FE-7CD1C1C26AB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sl-SI" altLang="sl-SI"/>
            </a:p>
          </p:txBody>
        </p:sp>
        <p:sp>
          <p:nvSpPr>
            <p:cNvPr id="22546" name="Rectangle 18">
              <a:extLst>
                <a:ext uri="{FF2B5EF4-FFF2-40B4-BE49-F238E27FC236}">
                  <a16:creationId xmlns:a16="http://schemas.microsoft.com/office/drawing/2014/main" id="{FDE4B515-CED9-4BC1-80AC-758879F2BE6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sl-SI" altLang="sl-SI"/>
            </a:p>
          </p:txBody>
        </p:sp>
        <p:sp>
          <p:nvSpPr>
            <p:cNvPr id="22547" name="Rectangle 19">
              <a:extLst>
                <a:ext uri="{FF2B5EF4-FFF2-40B4-BE49-F238E27FC236}">
                  <a16:creationId xmlns:a16="http://schemas.microsoft.com/office/drawing/2014/main" id="{37A6193C-FFF0-4713-8812-995AC9234A3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/>
            </a:p>
          </p:txBody>
        </p:sp>
        <p:sp>
          <p:nvSpPr>
            <p:cNvPr id="22548" name="Rectangle 20">
              <a:extLst>
                <a:ext uri="{FF2B5EF4-FFF2-40B4-BE49-F238E27FC236}">
                  <a16:creationId xmlns:a16="http://schemas.microsoft.com/office/drawing/2014/main" id="{88DA0452-563D-450B-80AB-A3193D69BEC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/>
            </a:p>
          </p:txBody>
        </p:sp>
        <p:sp>
          <p:nvSpPr>
            <p:cNvPr id="22549" name="Rectangle 21">
              <a:extLst>
                <a:ext uri="{FF2B5EF4-FFF2-40B4-BE49-F238E27FC236}">
                  <a16:creationId xmlns:a16="http://schemas.microsoft.com/office/drawing/2014/main" id="{5135BF06-8AD1-4066-A9FF-288045B4668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/>
            </a:p>
          </p:txBody>
        </p:sp>
        <p:sp>
          <p:nvSpPr>
            <p:cNvPr id="22550" name="Rectangle 22">
              <a:extLst>
                <a:ext uri="{FF2B5EF4-FFF2-40B4-BE49-F238E27FC236}">
                  <a16:creationId xmlns:a16="http://schemas.microsoft.com/office/drawing/2014/main" id="{3D29EAA8-5C47-4D34-BF26-8522C363760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/>
            </a:p>
          </p:txBody>
        </p:sp>
        <p:sp>
          <p:nvSpPr>
            <p:cNvPr id="22551" name="Rectangle 23">
              <a:extLst>
                <a:ext uri="{FF2B5EF4-FFF2-40B4-BE49-F238E27FC236}">
                  <a16:creationId xmlns:a16="http://schemas.microsoft.com/office/drawing/2014/main" id="{DF752A00-73FA-45A4-9F08-9390B605805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/>
            </a:p>
          </p:txBody>
        </p:sp>
        <p:sp>
          <p:nvSpPr>
            <p:cNvPr id="22552" name="Rectangle 24">
              <a:extLst>
                <a:ext uri="{FF2B5EF4-FFF2-40B4-BE49-F238E27FC236}">
                  <a16:creationId xmlns:a16="http://schemas.microsoft.com/office/drawing/2014/main" id="{5380A518-4AE5-4460-B517-39576EB66E8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/>
            </a:p>
          </p:txBody>
        </p:sp>
        <p:sp>
          <p:nvSpPr>
            <p:cNvPr id="22553" name="Rectangle 25">
              <a:extLst>
                <a:ext uri="{FF2B5EF4-FFF2-40B4-BE49-F238E27FC236}">
                  <a16:creationId xmlns:a16="http://schemas.microsoft.com/office/drawing/2014/main" id="{7B592690-0C42-4863-B9A4-771DA1A192A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54" name="Rectangle 26">
              <a:extLst>
                <a:ext uri="{FF2B5EF4-FFF2-40B4-BE49-F238E27FC236}">
                  <a16:creationId xmlns:a16="http://schemas.microsoft.com/office/drawing/2014/main" id="{82659600-2834-4B1D-8143-6D543D24DB6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/>
            </a:p>
          </p:txBody>
        </p:sp>
        <p:sp>
          <p:nvSpPr>
            <p:cNvPr id="22555" name="Rectangle 27">
              <a:extLst>
                <a:ext uri="{FF2B5EF4-FFF2-40B4-BE49-F238E27FC236}">
                  <a16:creationId xmlns:a16="http://schemas.microsoft.com/office/drawing/2014/main" id="{C6DF0D77-C98B-4764-9C62-18AEFF0BC64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/>
            </a:p>
          </p:txBody>
        </p:sp>
        <p:sp>
          <p:nvSpPr>
            <p:cNvPr id="22556" name="Rectangle 28">
              <a:extLst>
                <a:ext uri="{FF2B5EF4-FFF2-40B4-BE49-F238E27FC236}">
                  <a16:creationId xmlns:a16="http://schemas.microsoft.com/office/drawing/2014/main" id="{7E069AFE-B1A3-46E1-8118-16BDB7D2820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/>
            </a:p>
          </p:txBody>
        </p:sp>
        <p:sp>
          <p:nvSpPr>
            <p:cNvPr id="22557" name="Rectangle 29">
              <a:extLst>
                <a:ext uri="{FF2B5EF4-FFF2-40B4-BE49-F238E27FC236}">
                  <a16:creationId xmlns:a16="http://schemas.microsoft.com/office/drawing/2014/main" id="{62CEAAA3-CF07-4B7D-AD97-B77BA3CEC64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/>
            </a:p>
          </p:txBody>
        </p:sp>
        <p:sp>
          <p:nvSpPr>
            <p:cNvPr id="22558" name="Rectangle 30">
              <a:extLst>
                <a:ext uri="{FF2B5EF4-FFF2-40B4-BE49-F238E27FC236}">
                  <a16:creationId xmlns:a16="http://schemas.microsoft.com/office/drawing/2014/main" id="{1E1D99F0-F172-4422-AB8C-034366A5E35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59" name="Rectangle 31">
              <a:extLst>
                <a:ext uri="{FF2B5EF4-FFF2-40B4-BE49-F238E27FC236}">
                  <a16:creationId xmlns:a16="http://schemas.microsoft.com/office/drawing/2014/main" id="{10D82896-E6AB-4CB6-A96A-234625A19D2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60" name="Rectangle 32">
              <a:extLst>
                <a:ext uri="{FF2B5EF4-FFF2-40B4-BE49-F238E27FC236}">
                  <a16:creationId xmlns:a16="http://schemas.microsoft.com/office/drawing/2014/main" id="{AA355F13-46AF-4AB5-A126-930E455AC4D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61" name="Rectangle 33">
              <a:extLst>
                <a:ext uri="{FF2B5EF4-FFF2-40B4-BE49-F238E27FC236}">
                  <a16:creationId xmlns:a16="http://schemas.microsoft.com/office/drawing/2014/main" id="{7DFD791A-00FC-439F-9C54-99F093BFF90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62" name="Rectangle 34">
              <a:extLst>
                <a:ext uri="{FF2B5EF4-FFF2-40B4-BE49-F238E27FC236}">
                  <a16:creationId xmlns:a16="http://schemas.microsoft.com/office/drawing/2014/main" id="{3784D9F7-1C5A-4209-9282-D41F2808B2B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/>
            </a:p>
          </p:txBody>
        </p:sp>
        <p:sp>
          <p:nvSpPr>
            <p:cNvPr id="22563" name="Oval 35">
              <a:extLst>
                <a:ext uri="{FF2B5EF4-FFF2-40B4-BE49-F238E27FC236}">
                  <a16:creationId xmlns:a16="http://schemas.microsoft.com/office/drawing/2014/main" id="{A5456736-601D-4B80-9CCC-B4DF5DA2DC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64" name="Oval 36">
              <a:extLst>
                <a:ext uri="{FF2B5EF4-FFF2-40B4-BE49-F238E27FC236}">
                  <a16:creationId xmlns:a16="http://schemas.microsoft.com/office/drawing/2014/main" id="{5C55EAA3-AF1D-445A-A3C9-7248DDFD55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65" name="Oval 37">
              <a:extLst>
                <a:ext uri="{FF2B5EF4-FFF2-40B4-BE49-F238E27FC236}">
                  <a16:creationId xmlns:a16="http://schemas.microsoft.com/office/drawing/2014/main" id="{214E733E-803F-47A5-B4BF-314D23DB23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66" name="Oval 38">
              <a:extLst>
                <a:ext uri="{FF2B5EF4-FFF2-40B4-BE49-F238E27FC236}">
                  <a16:creationId xmlns:a16="http://schemas.microsoft.com/office/drawing/2014/main" id="{47C5DDEA-9062-4BD7-A9C0-BA4D1F01FF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67" name="Oval 39">
              <a:extLst>
                <a:ext uri="{FF2B5EF4-FFF2-40B4-BE49-F238E27FC236}">
                  <a16:creationId xmlns:a16="http://schemas.microsoft.com/office/drawing/2014/main" id="{F941EED5-85A0-483D-A17E-C0A3931D2A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68" name="Oval 40">
              <a:extLst>
                <a:ext uri="{FF2B5EF4-FFF2-40B4-BE49-F238E27FC236}">
                  <a16:creationId xmlns:a16="http://schemas.microsoft.com/office/drawing/2014/main" id="{271C15C8-0AA6-4552-B930-873407735E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69" name="Oval 41">
              <a:extLst>
                <a:ext uri="{FF2B5EF4-FFF2-40B4-BE49-F238E27FC236}">
                  <a16:creationId xmlns:a16="http://schemas.microsoft.com/office/drawing/2014/main" id="{5307B511-9783-4BAC-96FF-E3887F72593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70" name="Oval 42">
              <a:extLst>
                <a:ext uri="{FF2B5EF4-FFF2-40B4-BE49-F238E27FC236}">
                  <a16:creationId xmlns:a16="http://schemas.microsoft.com/office/drawing/2014/main" id="{596E0A60-36A0-4D8F-9BCB-5BE7F31CF6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71" name="Oval 43">
              <a:extLst>
                <a:ext uri="{FF2B5EF4-FFF2-40B4-BE49-F238E27FC236}">
                  <a16:creationId xmlns:a16="http://schemas.microsoft.com/office/drawing/2014/main" id="{6F96DA5D-2EF3-4F7E-BE79-BF80D7261C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72" name="Oval 44">
              <a:extLst>
                <a:ext uri="{FF2B5EF4-FFF2-40B4-BE49-F238E27FC236}">
                  <a16:creationId xmlns:a16="http://schemas.microsoft.com/office/drawing/2014/main" id="{0444E75E-FCF1-40FF-BED4-3A409A13F2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73" name="Oval 45">
              <a:extLst>
                <a:ext uri="{FF2B5EF4-FFF2-40B4-BE49-F238E27FC236}">
                  <a16:creationId xmlns:a16="http://schemas.microsoft.com/office/drawing/2014/main" id="{C19A90A1-25AD-420D-820D-419F3B599F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74" name="Oval 46">
              <a:extLst>
                <a:ext uri="{FF2B5EF4-FFF2-40B4-BE49-F238E27FC236}">
                  <a16:creationId xmlns:a16="http://schemas.microsoft.com/office/drawing/2014/main" id="{DC73D5A4-D6F0-49B4-9DF3-389A0053F8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75" name="Oval 47">
              <a:extLst>
                <a:ext uri="{FF2B5EF4-FFF2-40B4-BE49-F238E27FC236}">
                  <a16:creationId xmlns:a16="http://schemas.microsoft.com/office/drawing/2014/main" id="{5239CD63-5B8A-42D0-9506-FBB2E794A7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76" name="Oval 48">
              <a:extLst>
                <a:ext uri="{FF2B5EF4-FFF2-40B4-BE49-F238E27FC236}">
                  <a16:creationId xmlns:a16="http://schemas.microsoft.com/office/drawing/2014/main" id="{40CF42A1-B154-4711-AE98-D982F4F691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77" name="Oval 49">
              <a:extLst>
                <a:ext uri="{FF2B5EF4-FFF2-40B4-BE49-F238E27FC236}">
                  <a16:creationId xmlns:a16="http://schemas.microsoft.com/office/drawing/2014/main" id="{7D95DFD9-F86F-43CA-A0C5-4F5ACCA764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78" name="Oval 50">
              <a:extLst>
                <a:ext uri="{FF2B5EF4-FFF2-40B4-BE49-F238E27FC236}">
                  <a16:creationId xmlns:a16="http://schemas.microsoft.com/office/drawing/2014/main" id="{DC06181B-D48D-43FD-84B6-17B7A28A7A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79" name="Oval 51">
              <a:extLst>
                <a:ext uri="{FF2B5EF4-FFF2-40B4-BE49-F238E27FC236}">
                  <a16:creationId xmlns:a16="http://schemas.microsoft.com/office/drawing/2014/main" id="{3DBB8640-40C9-4F40-9264-CEC931427C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80" name="Oval 52">
              <a:extLst>
                <a:ext uri="{FF2B5EF4-FFF2-40B4-BE49-F238E27FC236}">
                  <a16:creationId xmlns:a16="http://schemas.microsoft.com/office/drawing/2014/main" id="{D64B10BB-9B91-400E-A839-2D7E45AD3C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81" name="Oval 53">
              <a:extLst>
                <a:ext uri="{FF2B5EF4-FFF2-40B4-BE49-F238E27FC236}">
                  <a16:creationId xmlns:a16="http://schemas.microsoft.com/office/drawing/2014/main" id="{5C563EC4-FA42-49CD-B9B1-C2CAB8FF72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82" name="Oval 54">
              <a:extLst>
                <a:ext uri="{FF2B5EF4-FFF2-40B4-BE49-F238E27FC236}">
                  <a16:creationId xmlns:a16="http://schemas.microsoft.com/office/drawing/2014/main" id="{A0CB39F2-22F5-4A57-946B-25515AE8B6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83" name="Oval 55">
              <a:extLst>
                <a:ext uri="{FF2B5EF4-FFF2-40B4-BE49-F238E27FC236}">
                  <a16:creationId xmlns:a16="http://schemas.microsoft.com/office/drawing/2014/main" id="{9D537855-CD76-4D4F-95A2-C217AD42BE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84" name="Oval 56">
              <a:extLst>
                <a:ext uri="{FF2B5EF4-FFF2-40B4-BE49-F238E27FC236}">
                  <a16:creationId xmlns:a16="http://schemas.microsoft.com/office/drawing/2014/main" id="{E5F06976-7B1E-442A-861F-12931D48EC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85" name="Oval 57">
              <a:extLst>
                <a:ext uri="{FF2B5EF4-FFF2-40B4-BE49-F238E27FC236}">
                  <a16:creationId xmlns:a16="http://schemas.microsoft.com/office/drawing/2014/main" id="{58D046D7-B353-4904-9683-1AD1F02139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86" name="Oval 58">
              <a:extLst>
                <a:ext uri="{FF2B5EF4-FFF2-40B4-BE49-F238E27FC236}">
                  <a16:creationId xmlns:a16="http://schemas.microsoft.com/office/drawing/2014/main" id="{0522AE41-788B-4AE0-9555-26FC62BE5D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87" name="Oval 59">
              <a:extLst>
                <a:ext uri="{FF2B5EF4-FFF2-40B4-BE49-F238E27FC236}">
                  <a16:creationId xmlns:a16="http://schemas.microsoft.com/office/drawing/2014/main" id="{8FB17E02-1F47-4CC7-83FC-AF1B885F75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88" name="Oval 60">
              <a:extLst>
                <a:ext uri="{FF2B5EF4-FFF2-40B4-BE49-F238E27FC236}">
                  <a16:creationId xmlns:a16="http://schemas.microsoft.com/office/drawing/2014/main" id="{8580E38C-CA61-4AF7-AEAD-35560ECF0D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89" name="Oval 61">
              <a:extLst>
                <a:ext uri="{FF2B5EF4-FFF2-40B4-BE49-F238E27FC236}">
                  <a16:creationId xmlns:a16="http://schemas.microsoft.com/office/drawing/2014/main" id="{C4E13967-F1CF-4D4D-97A1-D27114520F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90" name="Oval 62">
              <a:extLst>
                <a:ext uri="{FF2B5EF4-FFF2-40B4-BE49-F238E27FC236}">
                  <a16:creationId xmlns:a16="http://schemas.microsoft.com/office/drawing/2014/main" id="{5FFAFC4E-A3AF-4288-84AB-B49AD449D9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91" name="Oval 63">
              <a:extLst>
                <a:ext uri="{FF2B5EF4-FFF2-40B4-BE49-F238E27FC236}">
                  <a16:creationId xmlns:a16="http://schemas.microsoft.com/office/drawing/2014/main" id="{A0E33385-993B-475C-813B-1422180478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92" name="Oval 64">
              <a:extLst>
                <a:ext uri="{FF2B5EF4-FFF2-40B4-BE49-F238E27FC236}">
                  <a16:creationId xmlns:a16="http://schemas.microsoft.com/office/drawing/2014/main" id="{22D8D06E-D494-44F0-AC35-5E930ADC8F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93" name="Oval 65">
              <a:extLst>
                <a:ext uri="{FF2B5EF4-FFF2-40B4-BE49-F238E27FC236}">
                  <a16:creationId xmlns:a16="http://schemas.microsoft.com/office/drawing/2014/main" id="{468B562C-16A7-44C7-BA64-40AE7D186C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94" name="Oval 66">
              <a:extLst>
                <a:ext uri="{FF2B5EF4-FFF2-40B4-BE49-F238E27FC236}">
                  <a16:creationId xmlns:a16="http://schemas.microsoft.com/office/drawing/2014/main" id="{2820B391-9BE4-43C8-84A8-2484E19AB1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95" name="Oval 67">
              <a:extLst>
                <a:ext uri="{FF2B5EF4-FFF2-40B4-BE49-F238E27FC236}">
                  <a16:creationId xmlns:a16="http://schemas.microsoft.com/office/drawing/2014/main" id="{519A89F8-E7CA-41DC-A2B1-2940B578E1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96" name="Oval 68">
              <a:extLst>
                <a:ext uri="{FF2B5EF4-FFF2-40B4-BE49-F238E27FC236}">
                  <a16:creationId xmlns:a16="http://schemas.microsoft.com/office/drawing/2014/main" id="{D3F75801-B3BF-4E75-9658-C2A217CB90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97" name="Oval 69">
              <a:extLst>
                <a:ext uri="{FF2B5EF4-FFF2-40B4-BE49-F238E27FC236}">
                  <a16:creationId xmlns:a16="http://schemas.microsoft.com/office/drawing/2014/main" id="{D7DA43E5-3B82-472A-97D1-E0ED5FC0CB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98" name="Oval 70">
              <a:extLst>
                <a:ext uri="{FF2B5EF4-FFF2-40B4-BE49-F238E27FC236}">
                  <a16:creationId xmlns:a16="http://schemas.microsoft.com/office/drawing/2014/main" id="{E170DD6C-FC27-43EE-821E-24A3907E99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599" name="Oval 71">
              <a:extLst>
                <a:ext uri="{FF2B5EF4-FFF2-40B4-BE49-F238E27FC236}">
                  <a16:creationId xmlns:a16="http://schemas.microsoft.com/office/drawing/2014/main" id="{3B600C28-9AFA-4610-BF54-3C57E2AD0A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00" name="Oval 72">
              <a:extLst>
                <a:ext uri="{FF2B5EF4-FFF2-40B4-BE49-F238E27FC236}">
                  <a16:creationId xmlns:a16="http://schemas.microsoft.com/office/drawing/2014/main" id="{627B5168-1A6B-4D6B-9FEF-07A268A5EA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01" name="Oval 73">
              <a:extLst>
                <a:ext uri="{FF2B5EF4-FFF2-40B4-BE49-F238E27FC236}">
                  <a16:creationId xmlns:a16="http://schemas.microsoft.com/office/drawing/2014/main" id="{6AE3174E-54FB-428B-89EB-F56FE20F0D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02" name="Oval 74">
              <a:extLst>
                <a:ext uri="{FF2B5EF4-FFF2-40B4-BE49-F238E27FC236}">
                  <a16:creationId xmlns:a16="http://schemas.microsoft.com/office/drawing/2014/main" id="{97812BEA-F517-40A2-ADA0-111A5DC6B1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03" name="Oval 75">
              <a:extLst>
                <a:ext uri="{FF2B5EF4-FFF2-40B4-BE49-F238E27FC236}">
                  <a16:creationId xmlns:a16="http://schemas.microsoft.com/office/drawing/2014/main" id="{C380D356-980B-4E80-AC66-5FD081E117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04" name="Oval 76">
              <a:extLst>
                <a:ext uri="{FF2B5EF4-FFF2-40B4-BE49-F238E27FC236}">
                  <a16:creationId xmlns:a16="http://schemas.microsoft.com/office/drawing/2014/main" id="{0D0B2344-5C41-4EC1-928E-97E07BA3D1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05" name="Oval 77">
              <a:extLst>
                <a:ext uri="{FF2B5EF4-FFF2-40B4-BE49-F238E27FC236}">
                  <a16:creationId xmlns:a16="http://schemas.microsoft.com/office/drawing/2014/main" id="{B1C373FB-0F91-43B4-9DE3-1A21A2D7D5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06" name="Oval 78">
              <a:extLst>
                <a:ext uri="{FF2B5EF4-FFF2-40B4-BE49-F238E27FC236}">
                  <a16:creationId xmlns:a16="http://schemas.microsoft.com/office/drawing/2014/main" id="{54AC394D-C1A9-4328-A025-B20F9F9848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07" name="Oval 79">
              <a:extLst>
                <a:ext uri="{FF2B5EF4-FFF2-40B4-BE49-F238E27FC236}">
                  <a16:creationId xmlns:a16="http://schemas.microsoft.com/office/drawing/2014/main" id="{4CF969BC-A7D4-47E3-95FC-0623455B80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08" name="Oval 80">
              <a:extLst>
                <a:ext uri="{FF2B5EF4-FFF2-40B4-BE49-F238E27FC236}">
                  <a16:creationId xmlns:a16="http://schemas.microsoft.com/office/drawing/2014/main" id="{258517E3-4DDA-41C8-9B67-74AB76E042E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09" name="Oval 81">
              <a:extLst>
                <a:ext uri="{FF2B5EF4-FFF2-40B4-BE49-F238E27FC236}">
                  <a16:creationId xmlns:a16="http://schemas.microsoft.com/office/drawing/2014/main" id="{6856336E-3DBD-4DCB-BE28-298BE5BE99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10" name="Oval 82">
              <a:extLst>
                <a:ext uri="{FF2B5EF4-FFF2-40B4-BE49-F238E27FC236}">
                  <a16:creationId xmlns:a16="http://schemas.microsoft.com/office/drawing/2014/main" id="{EA73EBA5-08DF-4010-B005-A126CF2CFD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11" name="Oval 83">
              <a:extLst>
                <a:ext uri="{FF2B5EF4-FFF2-40B4-BE49-F238E27FC236}">
                  <a16:creationId xmlns:a16="http://schemas.microsoft.com/office/drawing/2014/main" id="{03884471-1AC2-4C60-9962-8246ECF4B5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12" name="Oval 84">
              <a:extLst>
                <a:ext uri="{FF2B5EF4-FFF2-40B4-BE49-F238E27FC236}">
                  <a16:creationId xmlns:a16="http://schemas.microsoft.com/office/drawing/2014/main" id="{3E97C9BA-5BD2-4A69-A142-FAA98BAFD5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13" name="Oval 85">
              <a:extLst>
                <a:ext uri="{FF2B5EF4-FFF2-40B4-BE49-F238E27FC236}">
                  <a16:creationId xmlns:a16="http://schemas.microsoft.com/office/drawing/2014/main" id="{235BBC77-3BF5-4325-83A0-C14E2BC3AE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14" name="Oval 86">
              <a:extLst>
                <a:ext uri="{FF2B5EF4-FFF2-40B4-BE49-F238E27FC236}">
                  <a16:creationId xmlns:a16="http://schemas.microsoft.com/office/drawing/2014/main" id="{B1820A0A-CAC4-4A69-AF1E-819DABE94D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15" name="Oval 87">
              <a:extLst>
                <a:ext uri="{FF2B5EF4-FFF2-40B4-BE49-F238E27FC236}">
                  <a16:creationId xmlns:a16="http://schemas.microsoft.com/office/drawing/2014/main" id="{B2A99B9B-3221-4097-BFEA-5AF59A645C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16" name="Oval 88">
              <a:extLst>
                <a:ext uri="{FF2B5EF4-FFF2-40B4-BE49-F238E27FC236}">
                  <a16:creationId xmlns:a16="http://schemas.microsoft.com/office/drawing/2014/main" id="{ED29E177-84CA-4D83-B965-529D2523A3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17" name="Oval 89">
              <a:extLst>
                <a:ext uri="{FF2B5EF4-FFF2-40B4-BE49-F238E27FC236}">
                  <a16:creationId xmlns:a16="http://schemas.microsoft.com/office/drawing/2014/main" id="{3143F9B0-37B5-44B7-81EA-9417633890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18" name="Oval 90">
              <a:extLst>
                <a:ext uri="{FF2B5EF4-FFF2-40B4-BE49-F238E27FC236}">
                  <a16:creationId xmlns:a16="http://schemas.microsoft.com/office/drawing/2014/main" id="{A0A97129-6BED-40EE-A687-9089CE0497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19" name="Oval 91">
              <a:extLst>
                <a:ext uri="{FF2B5EF4-FFF2-40B4-BE49-F238E27FC236}">
                  <a16:creationId xmlns:a16="http://schemas.microsoft.com/office/drawing/2014/main" id="{73262723-3C10-4471-A9A2-5AB0EC8B99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20" name="Oval 92">
              <a:extLst>
                <a:ext uri="{FF2B5EF4-FFF2-40B4-BE49-F238E27FC236}">
                  <a16:creationId xmlns:a16="http://schemas.microsoft.com/office/drawing/2014/main" id="{21DBD9C9-B333-4001-B457-44D7589FFF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21" name="Oval 93">
              <a:extLst>
                <a:ext uri="{FF2B5EF4-FFF2-40B4-BE49-F238E27FC236}">
                  <a16:creationId xmlns:a16="http://schemas.microsoft.com/office/drawing/2014/main" id="{479C3618-AB52-44A1-A946-8DC9335339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22" name="Oval 94">
              <a:extLst>
                <a:ext uri="{FF2B5EF4-FFF2-40B4-BE49-F238E27FC236}">
                  <a16:creationId xmlns:a16="http://schemas.microsoft.com/office/drawing/2014/main" id="{51D5C6F4-90B8-44B0-B182-F85382ABC3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23" name="Oval 95">
              <a:extLst>
                <a:ext uri="{FF2B5EF4-FFF2-40B4-BE49-F238E27FC236}">
                  <a16:creationId xmlns:a16="http://schemas.microsoft.com/office/drawing/2014/main" id="{4278D2E4-430E-435E-8000-2EA377C72E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24" name="Oval 96">
              <a:extLst>
                <a:ext uri="{FF2B5EF4-FFF2-40B4-BE49-F238E27FC236}">
                  <a16:creationId xmlns:a16="http://schemas.microsoft.com/office/drawing/2014/main" id="{222A2B2F-D13D-4F13-AFED-D9A19557399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25" name="Oval 97">
              <a:extLst>
                <a:ext uri="{FF2B5EF4-FFF2-40B4-BE49-F238E27FC236}">
                  <a16:creationId xmlns:a16="http://schemas.microsoft.com/office/drawing/2014/main" id="{CDCEAA51-5A30-410D-9138-5ACE429F73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26" name="Oval 98">
              <a:extLst>
                <a:ext uri="{FF2B5EF4-FFF2-40B4-BE49-F238E27FC236}">
                  <a16:creationId xmlns:a16="http://schemas.microsoft.com/office/drawing/2014/main" id="{F6A395BA-C533-4967-881B-C7E28011D9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27" name="Oval 99">
              <a:extLst>
                <a:ext uri="{FF2B5EF4-FFF2-40B4-BE49-F238E27FC236}">
                  <a16:creationId xmlns:a16="http://schemas.microsoft.com/office/drawing/2014/main" id="{D9B014E5-BC17-4671-81F5-CCEF84C053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28" name="Oval 100">
              <a:extLst>
                <a:ext uri="{FF2B5EF4-FFF2-40B4-BE49-F238E27FC236}">
                  <a16:creationId xmlns:a16="http://schemas.microsoft.com/office/drawing/2014/main" id="{6807DAF2-AA96-4722-BDC8-AEF4931D5F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29" name="Oval 101">
              <a:extLst>
                <a:ext uri="{FF2B5EF4-FFF2-40B4-BE49-F238E27FC236}">
                  <a16:creationId xmlns:a16="http://schemas.microsoft.com/office/drawing/2014/main" id="{116C1419-E470-4CF7-9B2B-ED9CAAA0E1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30" name="Oval 102">
              <a:extLst>
                <a:ext uri="{FF2B5EF4-FFF2-40B4-BE49-F238E27FC236}">
                  <a16:creationId xmlns:a16="http://schemas.microsoft.com/office/drawing/2014/main" id="{471BB369-2F19-435C-B303-895F10437C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31" name="Oval 103">
              <a:extLst>
                <a:ext uri="{FF2B5EF4-FFF2-40B4-BE49-F238E27FC236}">
                  <a16:creationId xmlns:a16="http://schemas.microsoft.com/office/drawing/2014/main" id="{22DAB8FC-AECF-4CEF-90A3-1848233862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32" name="Oval 104">
              <a:extLst>
                <a:ext uri="{FF2B5EF4-FFF2-40B4-BE49-F238E27FC236}">
                  <a16:creationId xmlns:a16="http://schemas.microsoft.com/office/drawing/2014/main" id="{0DFF5E89-BF1F-4E23-BBE8-C040CA7C11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33" name="Oval 105">
              <a:extLst>
                <a:ext uri="{FF2B5EF4-FFF2-40B4-BE49-F238E27FC236}">
                  <a16:creationId xmlns:a16="http://schemas.microsoft.com/office/drawing/2014/main" id="{7DF67EF1-9CEC-404F-AEB3-DD56F88779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34" name="Oval 106">
              <a:extLst>
                <a:ext uri="{FF2B5EF4-FFF2-40B4-BE49-F238E27FC236}">
                  <a16:creationId xmlns:a16="http://schemas.microsoft.com/office/drawing/2014/main" id="{644AA338-F9AB-4E34-8872-46B4E4C4C2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35" name="Oval 107">
              <a:extLst>
                <a:ext uri="{FF2B5EF4-FFF2-40B4-BE49-F238E27FC236}">
                  <a16:creationId xmlns:a16="http://schemas.microsoft.com/office/drawing/2014/main" id="{4EF7296F-AE00-4FE1-A20B-F52FEEEA64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36" name="Oval 108">
              <a:extLst>
                <a:ext uri="{FF2B5EF4-FFF2-40B4-BE49-F238E27FC236}">
                  <a16:creationId xmlns:a16="http://schemas.microsoft.com/office/drawing/2014/main" id="{50341A12-DB86-421C-896E-B6908A356B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37" name="Oval 109">
              <a:extLst>
                <a:ext uri="{FF2B5EF4-FFF2-40B4-BE49-F238E27FC236}">
                  <a16:creationId xmlns:a16="http://schemas.microsoft.com/office/drawing/2014/main" id="{1B904EE8-F1D8-4D65-B2D4-D51BC9BBE7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38" name="Oval 110">
              <a:extLst>
                <a:ext uri="{FF2B5EF4-FFF2-40B4-BE49-F238E27FC236}">
                  <a16:creationId xmlns:a16="http://schemas.microsoft.com/office/drawing/2014/main" id="{A0EC9F76-CFF6-4BC2-ABB3-73538F48E3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39" name="Oval 111">
              <a:extLst>
                <a:ext uri="{FF2B5EF4-FFF2-40B4-BE49-F238E27FC236}">
                  <a16:creationId xmlns:a16="http://schemas.microsoft.com/office/drawing/2014/main" id="{0124E424-A736-44E2-9962-EF6B60A49F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40" name="Oval 112">
              <a:extLst>
                <a:ext uri="{FF2B5EF4-FFF2-40B4-BE49-F238E27FC236}">
                  <a16:creationId xmlns:a16="http://schemas.microsoft.com/office/drawing/2014/main" id="{79625B32-9C92-4A58-9635-AA36606328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41" name="Oval 113">
              <a:extLst>
                <a:ext uri="{FF2B5EF4-FFF2-40B4-BE49-F238E27FC236}">
                  <a16:creationId xmlns:a16="http://schemas.microsoft.com/office/drawing/2014/main" id="{B9B7F6CF-0BF1-45B7-9DBD-50EB392518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42" name="Oval 114">
              <a:extLst>
                <a:ext uri="{FF2B5EF4-FFF2-40B4-BE49-F238E27FC236}">
                  <a16:creationId xmlns:a16="http://schemas.microsoft.com/office/drawing/2014/main" id="{E1269EC2-C468-4E75-A6F3-2A7320A5F20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43" name="Oval 115">
              <a:extLst>
                <a:ext uri="{FF2B5EF4-FFF2-40B4-BE49-F238E27FC236}">
                  <a16:creationId xmlns:a16="http://schemas.microsoft.com/office/drawing/2014/main" id="{E9337456-569D-4518-9CE9-B48B58729F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44" name="Oval 116">
              <a:extLst>
                <a:ext uri="{FF2B5EF4-FFF2-40B4-BE49-F238E27FC236}">
                  <a16:creationId xmlns:a16="http://schemas.microsoft.com/office/drawing/2014/main" id="{283A4C41-4737-446D-BBAD-F81904903C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45" name="Oval 117">
              <a:extLst>
                <a:ext uri="{FF2B5EF4-FFF2-40B4-BE49-F238E27FC236}">
                  <a16:creationId xmlns:a16="http://schemas.microsoft.com/office/drawing/2014/main" id="{F3DF165F-96FC-4522-8110-5259739D24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46" name="Oval 118">
              <a:extLst>
                <a:ext uri="{FF2B5EF4-FFF2-40B4-BE49-F238E27FC236}">
                  <a16:creationId xmlns:a16="http://schemas.microsoft.com/office/drawing/2014/main" id="{E8FF35E5-A07A-441F-83A1-945FE82E7E2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47" name="Oval 119">
              <a:extLst>
                <a:ext uri="{FF2B5EF4-FFF2-40B4-BE49-F238E27FC236}">
                  <a16:creationId xmlns:a16="http://schemas.microsoft.com/office/drawing/2014/main" id="{7F0B84C9-F74C-4EA8-990C-04E318CD13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48" name="Oval 120">
              <a:extLst>
                <a:ext uri="{FF2B5EF4-FFF2-40B4-BE49-F238E27FC236}">
                  <a16:creationId xmlns:a16="http://schemas.microsoft.com/office/drawing/2014/main" id="{4E8DEEC8-2317-42AA-9AEB-F056AC39023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49" name="Oval 121">
              <a:extLst>
                <a:ext uri="{FF2B5EF4-FFF2-40B4-BE49-F238E27FC236}">
                  <a16:creationId xmlns:a16="http://schemas.microsoft.com/office/drawing/2014/main" id="{7B181D94-D4EE-42B7-AE18-0634043E44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50" name="Oval 122">
              <a:extLst>
                <a:ext uri="{FF2B5EF4-FFF2-40B4-BE49-F238E27FC236}">
                  <a16:creationId xmlns:a16="http://schemas.microsoft.com/office/drawing/2014/main" id="{FE97CAF7-9B4C-4D0E-9B70-3CD5770E04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51" name="Oval 123">
              <a:extLst>
                <a:ext uri="{FF2B5EF4-FFF2-40B4-BE49-F238E27FC236}">
                  <a16:creationId xmlns:a16="http://schemas.microsoft.com/office/drawing/2014/main" id="{57643E68-741C-436E-80ED-36B7E291EE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52" name="Oval 124">
              <a:extLst>
                <a:ext uri="{FF2B5EF4-FFF2-40B4-BE49-F238E27FC236}">
                  <a16:creationId xmlns:a16="http://schemas.microsoft.com/office/drawing/2014/main" id="{CBFF7DF8-5FD0-439E-99C2-4D5BC3BC29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53" name="Oval 125">
              <a:extLst>
                <a:ext uri="{FF2B5EF4-FFF2-40B4-BE49-F238E27FC236}">
                  <a16:creationId xmlns:a16="http://schemas.microsoft.com/office/drawing/2014/main" id="{25F80CC6-2D8F-4C80-8F52-DA96831C94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54" name="Oval 126">
              <a:extLst>
                <a:ext uri="{FF2B5EF4-FFF2-40B4-BE49-F238E27FC236}">
                  <a16:creationId xmlns:a16="http://schemas.microsoft.com/office/drawing/2014/main" id="{0CF33A9B-44E8-45E6-8D2B-B48BFEF172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55" name="Oval 127">
              <a:extLst>
                <a:ext uri="{FF2B5EF4-FFF2-40B4-BE49-F238E27FC236}">
                  <a16:creationId xmlns:a16="http://schemas.microsoft.com/office/drawing/2014/main" id="{B8200EC9-605B-4438-9D26-3617BF1E78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56" name="Oval 128">
              <a:extLst>
                <a:ext uri="{FF2B5EF4-FFF2-40B4-BE49-F238E27FC236}">
                  <a16:creationId xmlns:a16="http://schemas.microsoft.com/office/drawing/2014/main" id="{E823B901-7520-4307-A7D4-7B3601FEA8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57" name="Oval 129">
              <a:extLst>
                <a:ext uri="{FF2B5EF4-FFF2-40B4-BE49-F238E27FC236}">
                  <a16:creationId xmlns:a16="http://schemas.microsoft.com/office/drawing/2014/main" id="{4823754C-5068-462B-A4EF-DECAB764D6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58" name="Oval 130">
              <a:extLst>
                <a:ext uri="{FF2B5EF4-FFF2-40B4-BE49-F238E27FC236}">
                  <a16:creationId xmlns:a16="http://schemas.microsoft.com/office/drawing/2014/main" id="{BC7D0662-CC50-45B2-A539-D7604E3EB4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59" name="Oval 131">
              <a:extLst>
                <a:ext uri="{FF2B5EF4-FFF2-40B4-BE49-F238E27FC236}">
                  <a16:creationId xmlns:a16="http://schemas.microsoft.com/office/drawing/2014/main" id="{B5D0241B-2FE7-49CA-899B-5B3DA5626B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60" name="Oval 132">
              <a:extLst>
                <a:ext uri="{FF2B5EF4-FFF2-40B4-BE49-F238E27FC236}">
                  <a16:creationId xmlns:a16="http://schemas.microsoft.com/office/drawing/2014/main" id="{08DE0AC2-75C1-43DD-8D3D-B40F57A097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61" name="Oval 133">
              <a:extLst>
                <a:ext uri="{FF2B5EF4-FFF2-40B4-BE49-F238E27FC236}">
                  <a16:creationId xmlns:a16="http://schemas.microsoft.com/office/drawing/2014/main" id="{CAAA7DF3-6190-4880-9A59-0056428C412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62" name="Oval 134">
              <a:extLst>
                <a:ext uri="{FF2B5EF4-FFF2-40B4-BE49-F238E27FC236}">
                  <a16:creationId xmlns:a16="http://schemas.microsoft.com/office/drawing/2014/main" id="{7D9F1038-F738-4C34-B300-689C547D5B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63" name="Oval 135">
              <a:extLst>
                <a:ext uri="{FF2B5EF4-FFF2-40B4-BE49-F238E27FC236}">
                  <a16:creationId xmlns:a16="http://schemas.microsoft.com/office/drawing/2014/main" id="{01BB564B-2434-420C-9D32-C847D7E9A4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64" name="Oval 136">
              <a:extLst>
                <a:ext uri="{FF2B5EF4-FFF2-40B4-BE49-F238E27FC236}">
                  <a16:creationId xmlns:a16="http://schemas.microsoft.com/office/drawing/2014/main" id="{7ABF1E35-AAF0-4F91-B975-5EE1A1669B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65" name="Oval 137">
              <a:extLst>
                <a:ext uri="{FF2B5EF4-FFF2-40B4-BE49-F238E27FC236}">
                  <a16:creationId xmlns:a16="http://schemas.microsoft.com/office/drawing/2014/main" id="{4083C520-8575-45FB-8610-FC242EC9CB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66" name="Oval 138">
              <a:extLst>
                <a:ext uri="{FF2B5EF4-FFF2-40B4-BE49-F238E27FC236}">
                  <a16:creationId xmlns:a16="http://schemas.microsoft.com/office/drawing/2014/main" id="{95702196-5CB2-4024-B1F1-72B368184A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67" name="Oval 139">
              <a:extLst>
                <a:ext uri="{FF2B5EF4-FFF2-40B4-BE49-F238E27FC236}">
                  <a16:creationId xmlns:a16="http://schemas.microsoft.com/office/drawing/2014/main" id="{37E32918-332C-47BF-BE4E-B27D0A3903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68" name="Oval 140">
              <a:extLst>
                <a:ext uri="{FF2B5EF4-FFF2-40B4-BE49-F238E27FC236}">
                  <a16:creationId xmlns:a16="http://schemas.microsoft.com/office/drawing/2014/main" id="{05418AD3-3EE0-4158-8AB2-58A0B6640E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69" name="Oval 141">
              <a:extLst>
                <a:ext uri="{FF2B5EF4-FFF2-40B4-BE49-F238E27FC236}">
                  <a16:creationId xmlns:a16="http://schemas.microsoft.com/office/drawing/2014/main" id="{F521295E-B6B9-490D-9DA7-AC87114F67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70" name="Oval 142">
              <a:extLst>
                <a:ext uri="{FF2B5EF4-FFF2-40B4-BE49-F238E27FC236}">
                  <a16:creationId xmlns:a16="http://schemas.microsoft.com/office/drawing/2014/main" id="{3E3CDFCE-2D22-449F-9214-BA46250C05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71" name="Oval 143">
              <a:extLst>
                <a:ext uri="{FF2B5EF4-FFF2-40B4-BE49-F238E27FC236}">
                  <a16:creationId xmlns:a16="http://schemas.microsoft.com/office/drawing/2014/main" id="{A899A978-6203-4E11-B7A6-0DA41714F2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72" name="Oval 144">
              <a:extLst>
                <a:ext uri="{FF2B5EF4-FFF2-40B4-BE49-F238E27FC236}">
                  <a16:creationId xmlns:a16="http://schemas.microsoft.com/office/drawing/2014/main" id="{4F17D519-BA68-438F-80C9-E1DE1DCCDE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73" name="Oval 145">
              <a:extLst>
                <a:ext uri="{FF2B5EF4-FFF2-40B4-BE49-F238E27FC236}">
                  <a16:creationId xmlns:a16="http://schemas.microsoft.com/office/drawing/2014/main" id="{056524A1-ABA1-4B12-9EC8-FC2DD97BDA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74" name="Oval 146">
              <a:extLst>
                <a:ext uri="{FF2B5EF4-FFF2-40B4-BE49-F238E27FC236}">
                  <a16:creationId xmlns:a16="http://schemas.microsoft.com/office/drawing/2014/main" id="{86D2BC41-27B7-40F2-9C62-6E0BB22C4A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75" name="Oval 147">
              <a:extLst>
                <a:ext uri="{FF2B5EF4-FFF2-40B4-BE49-F238E27FC236}">
                  <a16:creationId xmlns:a16="http://schemas.microsoft.com/office/drawing/2014/main" id="{581210FB-D158-44C5-9C0A-D7256D4DAF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76" name="Oval 148">
              <a:extLst>
                <a:ext uri="{FF2B5EF4-FFF2-40B4-BE49-F238E27FC236}">
                  <a16:creationId xmlns:a16="http://schemas.microsoft.com/office/drawing/2014/main" id="{88161FE9-C213-49D4-95CD-3E9A3A0CB7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77" name="Oval 149">
              <a:extLst>
                <a:ext uri="{FF2B5EF4-FFF2-40B4-BE49-F238E27FC236}">
                  <a16:creationId xmlns:a16="http://schemas.microsoft.com/office/drawing/2014/main" id="{BB4720AD-5E04-4FFA-BC2F-B6267D03A9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78" name="Oval 150">
              <a:extLst>
                <a:ext uri="{FF2B5EF4-FFF2-40B4-BE49-F238E27FC236}">
                  <a16:creationId xmlns:a16="http://schemas.microsoft.com/office/drawing/2014/main" id="{4199B0F3-A1F4-431A-9EA6-AD31376C1B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79" name="Oval 151">
              <a:extLst>
                <a:ext uri="{FF2B5EF4-FFF2-40B4-BE49-F238E27FC236}">
                  <a16:creationId xmlns:a16="http://schemas.microsoft.com/office/drawing/2014/main" id="{B147BC83-8328-4A4D-9660-9D0BAAAA2F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80" name="Oval 152">
              <a:extLst>
                <a:ext uri="{FF2B5EF4-FFF2-40B4-BE49-F238E27FC236}">
                  <a16:creationId xmlns:a16="http://schemas.microsoft.com/office/drawing/2014/main" id="{4AEE7798-6685-471A-86FB-81E5B5B17E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81" name="Oval 153">
              <a:extLst>
                <a:ext uri="{FF2B5EF4-FFF2-40B4-BE49-F238E27FC236}">
                  <a16:creationId xmlns:a16="http://schemas.microsoft.com/office/drawing/2014/main" id="{41B5862E-3D9D-4DC1-911C-38B023A3D0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82" name="Oval 154">
              <a:extLst>
                <a:ext uri="{FF2B5EF4-FFF2-40B4-BE49-F238E27FC236}">
                  <a16:creationId xmlns:a16="http://schemas.microsoft.com/office/drawing/2014/main" id="{3C89FA49-2190-4E66-99B2-CDD3AD50EC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83" name="Oval 155">
              <a:extLst>
                <a:ext uri="{FF2B5EF4-FFF2-40B4-BE49-F238E27FC236}">
                  <a16:creationId xmlns:a16="http://schemas.microsoft.com/office/drawing/2014/main" id="{FA1B821A-0566-4E81-9BD3-C1DD7FD1C0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84" name="Oval 156">
              <a:extLst>
                <a:ext uri="{FF2B5EF4-FFF2-40B4-BE49-F238E27FC236}">
                  <a16:creationId xmlns:a16="http://schemas.microsoft.com/office/drawing/2014/main" id="{29B4CCB4-CA99-4DAC-BF2F-51D8DAF09FA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85" name="Oval 157">
              <a:extLst>
                <a:ext uri="{FF2B5EF4-FFF2-40B4-BE49-F238E27FC236}">
                  <a16:creationId xmlns:a16="http://schemas.microsoft.com/office/drawing/2014/main" id="{78FB4B76-D58A-4168-B2EA-63CF36538E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86" name="Oval 158">
              <a:extLst>
                <a:ext uri="{FF2B5EF4-FFF2-40B4-BE49-F238E27FC236}">
                  <a16:creationId xmlns:a16="http://schemas.microsoft.com/office/drawing/2014/main" id="{601AB320-FB4B-48A2-9C1C-1556B1ABD1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87" name="Oval 159">
              <a:extLst>
                <a:ext uri="{FF2B5EF4-FFF2-40B4-BE49-F238E27FC236}">
                  <a16:creationId xmlns:a16="http://schemas.microsoft.com/office/drawing/2014/main" id="{508ACC40-584F-44D3-9BBD-5EA56F691E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88" name="Oval 160">
              <a:extLst>
                <a:ext uri="{FF2B5EF4-FFF2-40B4-BE49-F238E27FC236}">
                  <a16:creationId xmlns:a16="http://schemas.microsoft.com/office/drawing/2014/main" id="{FC9C7B9D-E62E-4BF3-81CE-5D067EE74D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89" name="Oval 161">
              <a:extLst>
                <a:ext uri="{FF2B5EF4-FFF2-40B4-BE49-F238E27FC236}">
                  <a16:creationId xmlns:a16="http://schemas.microsoft.com/office/drawing/2014/main" id="{6AA03A7B-ABFE-467B-92DA-65A48D31F1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90" name="Oval 162">
              <a:extLst>
                <a:ext uri="{FF2B5EF4-FFF2-40B4-BE49-F238E27FC236}">
                  <a16:creationId xmlns:a16="http://schemas.microsoft.com/office/drawing/2014/main" id="{2193EFC3-252E-406A-908B-A3CFE10E2C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91" name="Oval 163">
              <a:extLst>
                <a:ext uri="{FF2B5EF4-FFF2-40B4-BE49-F238E27FC236}">
                  <a16:creationId xmlns:a16="http://schemas.microsoft.com/office/drawing/2014/main" id="{86475CA4-5627-4171-88B1-F7AF113508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92" name="Oval 164">
              <a:extLst>
                <a:ext uri="{FF2B5EF4-FFF2-40B4-BE49-F238E27FC236}">
                  <a16:creationId xmlns:a16="http://schemas.microsoft.com/office/drawing/2014/main" id="{B566A25C-5589-4705-8F61-5144CDC848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93" name="Oval 165">
              <a:extLst>
                <a:ext uri="{FF2B5EF4-FFF2-40B4-BE49-F238E27FC236}">
                  <a16:creationId xmlns:a16="http://schemas.microsoft.com/office/drawing/2014/main" id="{7703A9DA-0FB9-444D-8A55-644D10E691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94" name="Oval 166">
              <a:extLst>
                <a:ext uri="{FF2B5EF4-FFF2-40B4-BE49-F238E27FC236}">
                  <a16:creationId xmlns:a16="http://schemas.microsoft.com/office/drawing/2014/main" id="{F5368AD3-1A86-446E-BCED-957F6A9132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95" name="Oval 167">
              <a:extLst>
                <a:ext uri="{FF2B5EF4-FFF2-40B4-BE49-F238E27FC236}">
                  <a16:creationId xmlns:a16="http://schemas.microsoft.com/office/drawing/2014/main" id="{6FE17A12-DA8B-4CA6-8ADB-E709635FE4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96" name="Oval 168">
              <a:extLst>
                <a:ext uri="{FF2B5EF4-FFF2-40B4-BE49-F238E27FC236}">
                  <a16:creationId xmlns:a16="http://schemas.microsoft.com/office/drawing/2014/main" id="{F306E7DE-F4C0-416C-B6D1-5D93B7C745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97" name="Oval 169">
              <a:extLst>
                <a:ext uri="{FF2B5EF4-FFF2-40B4-BE49-F238E27FC236}">
                  <a16:creationId xmlns:a16="http://schemas.microsoft.com/office/drawing/2014/main" id="{C073F7CC-4851-4DCD-8CA6-FE11770B11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98" name="Oval 170">
              <a:extLst>
                <a:ext uri="{FF2B5EF4-FFF2-40B4-BE49-F238E27FC236}">
                  <a16:creationId xmlns:a16="http://schemas.microsoft.com/office/drawing/2014/main" id="{551485E8-3C07-4F59-96AC-0F9ACB19C9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699" name="Oval 171">
              <a:extLst>
                <a:ext uri="{FF2B5EF4-FFF2-40B4-BE49-F238E27FC236}">
                  <a16:creationId xmlns:a16="http://schemas.microsoft.com/office/drawing/2014/main" id="{967264C6-60DB-4FEF-82DF-8BB3BC4A39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00" name="Oval 172">
              <a:extLst>
                <a:ext uri="{FF2B5EF4-FFF2-40B4-BE49-F238E27FC236}">
                  <a16:creationId xmlns:a16="http://schemas.microsoft.com/office/drawing/2014/main" id="{B63B754E-3C2A-4B43-9D69-77B9723DCD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01" name="Oval 173">
              <a:extLst>
                <a:ext uri="{FF2B5EF4-FFF2-40B4-BE49-F238E27FC236}">
                  <a16:creationId xmlns:a16="http://schemas.microsoft.com/office/drawing/2014/main" id="{8D11E2E4-2F4B-40A5-8A34-C32E71F9240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02" name="Oval 174">
              <a:extLst>
                <a:ext uri="{FF2B5EF4-FFF2-40B4-BE49-F238E27FC236}">
                  <a16:creationId xmlns:a16="http://schemas.microsoft.com/office/drawing/2014/main" id="{B5550E87-A6B1-4B6E-9317-F411FC5D6E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03" name="Oval 175">
              <a:extLst>
                <a:ext uri="{FF2B5EF4-FFF2-40B4-BE49-F238E27FC236}">
                  <a16:creationId xmlns:a16="http://schemas.microsoft.com/office/drawing/2014/main" id="{F90A11E4-93FA-47F4-8F87-E0D1E3A8DD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04" name="Oval 176">
              <a:extLst>
                <a:ext uri="{FF2B5EF4-FFF2-40B4-BE49-F238E27FC236}">
                  <a16:creationId xmlns:a16="http://schemas.microsoft.com/office/drawing/2014/main" id="{D1558CD8-45C7-440A-AEE5-0528EE099A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05" name="Oval 177">
              <a:extLst>
                <a:ext uri="{FF2B5EF4-FFF2-40B4-BE49-F238E27FC236}">
                  <a16:creationId xmlns:a16="http://schemas.microsoft.com/office/drawing/2014/main" id="{6CABF64A-DF34-4E56-A900-1F5BD12CE6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06" name="Oval 178">
              <a:extLst>
                <a:ext uri="{FF2B5EF4-FFF2-40B4-BE49-F238E27FC236}">
                  <a16:creationId xmlns:a16="http://schemas.microsoft.com/office/drawing/2014/main" id="{705BF969-BE51-4C67-9F56-82ED86CBA71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07" name="Oval 179">
              <a:extLst>
                <a:ext uri="{FF2B5EF4-FFF2-40B4-BE49-F238E27FC236}">
                  <a16:creationId xmlns:a16="http://schemas.microsoft.com/office/drawing/2014/main" id="{BBC29418-4E5E-45B6-B515-776786C036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08" name="Oval 180">
              <a:extLst>
                <a:ext uri="{FF2B5EF4-FFF2-40B4-BE49-F238E27FC236}">
                  <a16:creationId xmlns:a16="http://schemas.microsoft.com/office/drawing/2014/main" id="{57B6A755-CF26-488C-8DF1-62911234D8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09" name="Oval 181">
              <a:extLst>
                <a:ext uri="{FF2B5EF4-FFF2-40B4-BE49-F238E27FC236}">
                  <a16:creationId xmlns:a16="http://schemas.microsoft.com/office/drawing/2014/main" id="{2638C14C-8D39-41B9-8871-E2D37E947C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10" name="Oval 182">
              <a:extLst>
                <a:ext uri="{FF2B5EF4-FFF2-40B4-BE49-F238E27FC236}">
                  <a16:creationId xmlns:a16="http://schemas.microsoft.com/office/drawing/2014/main" id="{6DAC6DE1-A2E6-493E-B977-1EA47431F7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11" name="Oval 183">
              <a:extLst>
                <a:ext uri="{FF2B5EF4-FFF2-40B4-BE49-F238E27FC236}">
                  <a16:creationId xmlns:a16="http://schemas.microsoft.com/office/drawing/2014/main" id="{D05D83DB-E108-4A24-AFE5-733DEAA703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12" name="Oval 184">
              <a:extLst>
                <a:ext uri="{FF2B5EF4-FFF2-40B4-BE49-F238E27FC236}">
                  <a16:creationId xmlns:a16="http://schemas.microsoft.com/office/drawing/2014/main" id="{4AF58EE4-2668-4AC8-A475-9FE6783608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13" name="Oval 185">
              <a:extLst>
                <a:ext uri="{FF2B5EF4-FFF2-40B4-BE49-F238E27FC236}">
                  <a16:creationId xmlns:a16="http://schemas.microsoft.com/office/drawing/2014/main" id="{A07717FE-DF36-45C4-8F15-20D7539D20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14" name="Oval 186">
              <a:extLst>
                <a:ext uri="{FF2B5EF4-FFF2-40B4-BE49-F238E27FC236}">
                  <a16:creationId xmlns:a16="http://schemas.microsoft.com/office/drawing/2014/main" id="{6206E0A0-548A-4D21-9BE0-79482700A9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15" name="Oval 187">
              <a:extLst>
                <a:ext uri="{FF2B5EF4-FFF2-40B4-BE49-F238E27FC236}">
                  <a16:creationId xmlns:a16="http://schemas.microsoft.com/office/drawing/2014/main" id="{F0843925-44D3-487C-A4DE-452077BFD8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16" name="Oval 188">
              <a:extLst>
                <a:ext uri="{FF2B5EF4-FFF2-40B4-BE49-F238E27FC236}">
                  <a16:creationId xmlns:a16="http://schemas.microsoft.com/office/drawing/2014/main" id="{BE51FDB9-3B71-4850-91BD-491F38B180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17" name="Oval 189">
              <a:extLst>
                <a:ext uri="{FF2B5EF4-FFF2-40B4-BE49-F238E27FC236}">
                  <a16:creationId xmlns:a16="http://schemas.microsoft.com/office/drawing/2014/main" id="{91B9B35E-C1A0-4A47-8F08-5CA0494023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18" name="Oval 190">
              <a:extLst>
                <a:ext uri="{FF2B5EF4-FFF2-40B4-BE49-F238E27FC236}">
                  <a16:creationId xmlns:a16="http://schemas.microsoft.com/office/drawing/2014/main" id="{89E2AE3C-3A34-439F-BC41-40D5EFDE14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19" name="Oval 191">
              <a:extLst>
                <a:ext uri="{FF2B5EF4-FFF2-40B4-BE49-F238E27FC236}">
                  <a16:creationId xmlns:a16="http://schemas.microsoft.com/office/drawing/2014/main" id="{CC39CFCB-C9DD-401A-AA8F-944478785C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20" name="Oval 192">
              <a:extLst>
                <a:ext uri="{FF2B5EF4-FFF2-40B4-BE49-F238E27FC236}">
                  <a16:creationId xmlns:a16="http://schemas.microsoft.com/office/drawing/2014/main" id="{334CCD96-41DD-446F-9E3C-86ACF96F21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21" name="Oval 193">
              <a:extLst>
                <a:ext uri="{FF2B5EF4-FFF2-40B4-BE49-F238E27FC236}">
                  <a16:creationId xmlns:a16="http://schemas.microsoft.com/office/drawing/2014/main" id="{7152ED88-B074-4F87-93FE-C9E1F3A229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22" name="Oval 194">
              <a:extLst>
                <a:ext uri="{FF2B5EF4-FFF2-40B4-BE49-F238E27FC236}">
                  <a16:creationId xmlns:a16="http://schemas.microsoft.com/office/drawing/2014/main" id="{8A9801BC-C1AE-40B0-89BD-4DF9552AE04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23" name="Oval 195">
              <a:extLst>
                <a:ext uri="{FF2B5EF4-FFF2-40B4-BE49-F238E27FC236}">
                  <a16:creationId xmlns:a16="http://schemas.microsoft.com/office/drawing/2014/main" id="{D157962C-1A2A-4BB0-AF57-564878DE6D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24" name="Oval 196">
              <a:extLst>
                <a:ext uri="{FF2B5EF4-FFF2-40B4-BE49-F238E27FC236}">
                  <a16:creationId xmlns:a16="http://schemas.microsoft.com/office/drawing/2014/main" id="{D88511CE-4E4A-4141-BE5C-50AB1011FB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25" name="Oval 197">
              <a:extLst>
                <a:ext uri="{FF2B5EF4-FFF2-40B4-BE49-F238E27FC236}">
                  <a16:creationId xmlns:a16="http://schemas.microsoft.com/office/drawing/2014/main" id="{3297E429-50CC-424D-8017-A027594092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26" name="Oval 198">
              <a:extLst>
                <a:ext uri="{FF2B5EF4-FFF2-40B4-BE49-F238E27FC236}">
                  <a16:creationId xmlns:a16="http://schemas.microsoft.com/office/drawing/2014/main" id="{A8D52112-FB58-4A7E-A2FD-FDA2B831FC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27" name="Oval 199">
              <a:extLst>
                <a:ext uri="{FF2B5EF4-FFF2-40B4-BE49-F238E27FC236}">
                  <a16:creationId xmlns:a16="http://schemas.microsoft.com/office/drawing/2014/main" id="{CBB872CB-5C56-4882-BE77-C69C6D373B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28" name="Oval 200">
              <a:extLst>
                <a:ext uri="{FF2B5EF4-FFF2-40B4-BE49-F238E27FC236}">
                  <a16:creationId xmlns:a16="http://schemas.microsoft.com/office/drawing/2014/main" id="{62AEA470-1DE5-45AF-81FE-A049D3071B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29" name="Oval 201">
              <a:extLst>
                <a:ext uri="{FF2B5EF4-FFF2-40B4-BE49-F238E27FC236}">
                  <a16:creationId xmlns:a16="http://schemas.microsoft.com/office/drawing/2014/main" id="{F8CA4971-2A05-4D9B-8AB0-8032EBF420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30" name="Oval 202">
              <a:extLst>
                <a:ext uri="{FF2B5EF4-FFF2-40B4-BE49-F238E27FC236}">
                  <a16:creationId xmlns:a16="http://schemas.microsoft.com/office/drawing/2014/main" id="{331FB472-1433-40A5-BA34-F8967FB32A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31" name="Oval 203">
              <a:extLst>
                <a:ext uri="{FF2B5EF4-FFF2-40B4-BE49-F238E27FC236}">
                  <a16:creationId xmlns:a16="http://schemas.microsoft.com/office/drawing/2014/main" id="{C8B6004A-E528-468C-93B1-1A5C4EA5BD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32" name="Oval 204">
              <a:extLst>
                <a:ext uri="{FF2B5EF4-FFF2-40B4-BE49-F238E27FC236}">
                  <a16:creationId xmlns:a16="http://schemas.microsoft.com/office/drawing/2014/main" id="{4515B2FC-1C0F-4268-AFE2-D61AB6AC26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33" name="Oval 205">
              <a:extLst>
                <a:ext uri="{FF2B5EF4-FFF2-40B4-BE49-F238E27FC236}">
                  <a16:creationId xmlns:a16="http://schemas.microsoft.com/office/drawing/2014/main" id="{9CB0DA23-67C0-4534-969E-30FDC4B645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34" name="Oval 206">
              <a:extLst>
                <a:ext uri="{FF2B5EF4-FFF2-40B4-BE49-F238E27FC236}">
                  <a16:creationId xmlns:a16="http://schemas.microsoft.com/office/drawing/2014/main" id="{5878CBA8-E7CF-423F-B12B-AB3F8F139D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35" name="Oval 207">
              <a:extLst>
                <a:ext uri="{FF2B5EF4-FFF2-40B4-BE49-F238E27FC236}">
                  <a16:creationId xmlns:a16="http://schemas.microsoft.com/office/drawing/2014/main" id="{5BA38A97-0254-4D98-AA77-6B26E1D03A4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36" name="Oval 208">
              <a:extLst>
                <a:ext uri="{FF2B5EF4-FFF2-40B4-BE49-F238E27FC236}">
                  <a16:creationId xmlns:a16="http://schemas.microsoft.com/office/drawing/2014/main" id="{80653B1E-9FDE-46DD-98BD-8495D6C2EC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37" name="Oval 209">
              <a:extLst>
                <a:ext uri="{FF2B5EF4-FFF2-40B4-BE49-F238E27FC236}">
                  <a16:creationId xmlns:a16="http://schemas.microsoft.com/office/drawing/2014/main" id="{0F253486-1BF6-4123-8DA1-238C18AEC6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38" name="Oval 210">
              <a:extLst>
                <a:ext uri="{FF2B5EF4-FFF2-40B4-BE49-F238E27FC236}">
                  <a16:creationId xmlns:a16="http://schemas.microsoft.com/office/drawing/2014/main" id="{D8693249-12C8-452E-B129-4EAB311618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39" name="Oval 211">
              <a:extLst>
                <a:ext uri="{FF2B5EF4-FFF2-40B4-BE49-F238E27FC236}">
                  <a16:creationId xmlns:a16="http://schemas.microsoft.com/office/drawing/2014/main" id="{E4DDDAC8-5454-408D-925C-76A9B4671A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40" name="Oval 212">
              <a:extLst>
                <a:ext uri="{FF2B5EF4-FFF2-40B4-BE49-F238E27FC236}">
                  <a16:creationId xmlns:a16="http://schemas.microsoft.com/office/drawing/2014/main" id="{3FABF253-DDFE-4B5C-9273-08CB19962A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41" name="Oval 213">
              <a:extLst>
                <a:ext uri="{FF2B5EF4-FFF2-40B4-BE49-F238E27FC236}">
                  <a16:creationId xmlns:a16="http://schemas.microsoft.com/office/drawing/2014/main" id="{96E58DC1-F980-48D5-AD59-380D71DB32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42" name="Oval 214">
              <a:extLst>
                <a:ext uri="{FF2B5EF4-FFF2-40B4-BE49-F238E27FC236}">
                  <a16:creationId xmlns:a16="http://schemas.microsoft.com/office/drawing/2014/main" id="{5AADE6D1-982C-43A4-8AE7-4A6FB74B7D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43" name="Oval 215">
              <a:extLst>
                <a:ext uri="{FF2B5EF4-FFF2-40B4-BE49-F238E27FC236}">
                  <a16:creationId xmlns:a16="http://schemas.microsoft.com/office/drawing/2014/main" id="{0821A2AA-927F-4B45-8E85-8F6309B41D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44" name="Oval 216">
              <a:extLst>
                <a:ext uri="{FF2B5EF4-FFF2-40B4-BE49-F238E27FC236}">
                  <a16:creationId xmlns:a16="http://schemas.microsoft.com/office/drawing/2014/main" id="{0A0CD180-82DB-4AEC-AEFD-5A7927DE38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745" name="Oval 217">
              <a:extLst>
                <a:ext uri="{FF2B5EF4-FFF2-40B4-BE49-F238E27FC236}">
                  <a16:creationId xmlns:a16="http://schemas.microsoft.com/office/drawing/2014/main" id="{A247DEDD-29D8-4E90-9013-C302E595E8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2746" name="Rectangle 218">
            <a:extLst>
              <a:ext uri="{FF2B5EF4-FFF2-40B4-BE49-F238E27FC236}">
                <a16:creationId xmlns:a16="http://schemas.microsoft.com/office/drawing/2014/main" id="{B24B0A05-117F-416A-8B2F-0595C5F4DA1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22747" name="Rectangle 219">
            <a:extLst>
              <a:ext uri="{FF2B5EF4-FFF2-40B4-BE49-F238E27FC236}">
                <a16:creationId xmlns:a16="http://schemas.microsoft.com/office/drawing/2014/main" id="{37371BE5-9492-4B30-8F6F-302F61972E1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22748" name="Rectangle 220">
            <a:extLst>
              <a:ext uri="{FF2B5EF4-FFF2-40B4-BE49-F238E27FC236}">
                <a16:creationId xmlns:a16="http://schemas.microsoft.com/office/drawing/2014/main" id="{5FDE648D-69D1-4232-86CC-2DC23E51BAC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2749" name="Rectangle 221">
            <a:extLst>
              <a:ext uri="{FF2B5EF4-FFF2-40B4-BE49-F238E27FC236}">
                <a16:creationId xmlns:a16="http://schemas.microsoft.com/office/drawing/2014/main" id="{8810EB75-62B0-4F34-9817-4DFB03D8BF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22750" name="Rectangle 222">
            <a:extLst>
              <a:ext uri="{FF2B5EF4-FFF2-40B4-BE49-F238E27FC236}">
                <a16:creationId xmlns:a16="http://schemas.microsoft.com/office/drawing/2014/main" id="{B0A06EED-7D91-42CB-8A4A-E09B6A35EC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D68BA3-14E5-49E2-9FDA-66053FFF5CC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0C70B-CD1D-4ECD-913C-95514B47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BDCAB-494C-4FEB-A01B-91B902738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6923C-CC2A-45A3-ACBC-2EB962A47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28C8C1-54EA-4B46-805F-76328C12F91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6D853-0922-40BE-BF75-ECFF9B2F2E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D8CE4-A4C8-4E62-A6B3-2E71E0C011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834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F687F2-8958-4550-A3AE-880314E67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2D9F5-FAC4-4E62-9D8F-8B1E03BAF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D8785-75D5-47B4-A684-2F309BBDE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45D23A-4C8D-4D3E-90A6-BB33BE86D0B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8128D-77B4-41F9-931E-85A8FBFE1B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B1425-B7FF-4227-9E6E-80E66D8A6D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648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352D-F551-4EEE-80C5-472E45CE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EBEB-87BA-498E-9C10-AB05EDEF0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A3C54-14F0-49B1-87D7-8376A45295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AE0693-2445-42A8-9C78-CFE0A8B5ECB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7A38A-36DD-4DC0-BE46-E8F9AEA1694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98143-996B-4D61-ADED-C16B5AC998F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09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8DD3-8628-4175-AE15-096DF2B0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44816-CC4B-46BE-A423-7270C511F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FE65D-9B68-45C2-A132-865F9CB460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D543BE-A0E9-4436-A441-ADFA7A5D13E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0A7AB-DC07-4092-9B5F-8C1494EAC43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4EA1E-8206-4FF8-8682-B5D8FB66C1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524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4A24-C20E-4285-B1B7-92A3FB8E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5DCDE-48F8-441B-BD31-4C3787A2A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339D3-0DBC-499C-9CEF-4E5917DC2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2375E-3824-4C06-A309-E345BC753D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37E17D-3340-4566-916B-238DAD24C56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708341-3026-4835-977C-3A15443A43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03E8DD-FC5A-4A85-95A6-2E9AFF7871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464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F7FB-3D0D-4525-8CEA-00544870C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6E763-C3CD-477D-98AA-E702B3C53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BAE8E-1A0E-474C-B576-CE4353EE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307850-E9F8-436B-A343-3567EE7A4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8B98A-9220-402C-BD8B-063B8EC1F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CE0BB-9F98-427B-8362-8712D70378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E4B276-CC60-42BC-BDE7-2208559F771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382755D-1B8B-47BF-8DFC-31475499082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DE0335-95E0-4AA2-A163-075C346DE7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831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AA51-1F78-401D-8739-0020D6FC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73F779-994E-41C6-BA58-CEE2A9CE13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ADC517-F0A2-48FE-A023-C94BC0B6472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29698-5B6E-4034-B4E9-225A3FF5C3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19908-3C59-4A8F-B1F7-4493F96164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4509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264DA7-EF2D-4B4A-B548-0D29D8E192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F8D7DE-5C64-4A42-8E97-B9119912EEC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FEF77-88D7-4A19-8D3E-0FA0AEDF40D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3A977-6F1A-41EB-A662-42D75C93CF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894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A769-BB61-467B-846B-1325FBE8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586EB-621E-4A5D-8E8C-DA2F2F8FE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4DF74-0E6A-44FE-8DEB-65902C9D7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1FC67-E6AE-4DCE-B691-AE2FDF66BD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945A8C-4F18-4965-9E2F-BBD24095647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499BE1-2F9D-4506-BBE2-9EDDC4AE467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C34F7C-2418-4034-AB1D-68235DE1A9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590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86BA-F3A1-4B4C-A80C-A29AB4E1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FAC8F-845C-4F44-819D-56FA05AF1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AA12B-C353-4AAC-AF9F-F82ABD299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20B0D-B395-493D-80D4-E4A30B081F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7EC17E-20C1-47C0-BC83-7C83B7AE915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5410A3-930B-4AAA-ACF6-FD0BC1D7702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C5B6A6-A910-4D9B-AD4C-EB7A6A1E22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783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7594CC9E-0DF8-4B9B-BEBB-CA85DDC06432}"/>
              </a:ext>
            </a:extLst>
          </p:cNvPr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>
              <a:extLst>
                <a:ext uri="{FF2B5EF4-FFF2-40B4-BE49-F238E27FC236}">
                  <a16:creationId xmlns:a16="http://schemas.microsoft.com/office/drawing/2014/main" id="{3D456E60-9577-4D28-800B-308CB95BACC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08" name="Rectangle 4">
              <a:extLst>
                <a:ext uri="{FF2B5EF4-FFF2-40B4-BE49-F238E27FC236}">
                  <a16:creationId xmlns:a16="http://schemas.microsoft.com/office/drawing/2014/main" id="{AFACFB40-BA9C-46E5-86A0-5E098000B16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09" name="Rectangle 5">
              <a:extLst>
                <a:ext uri="{FF2B5EF4-FFF2-40B4-BE49-F238E27FC236}">
                  <a16:creationId xmlns:a16="http://schemas.microsoft.com/office/drawing/2014/main" id="{BC9CBA56-5D93-44F4-8633-F317BF96746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10" name="Rectangle 6">
              <a:extLst>
                <a:ext uri="{FF2B5EF4-FFF2-40B4-BE49-F238E27FC236}">
                  <a16:creationId xmlns:a16="http://schemas.microsoft.com/office/drawing/2014/main" id="{3CBF20A3-9E29-4D8C-870A-B09A0D3D75C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11" name="Rectangle 7">
              <a:extLst>
                <a:ext uri="{FF2B5EF4-FFF2-40B4-BE49-F238E27FC236}">
                  <a16:creationId xmlns:a16="http://schemas.microsoft.com/office/drawing/2014/main" id="{C9854B4B-150E-429B-B63C-4F98750820D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12" name="Rectangle 8">
              <a:extLst>
                <a:ext uri="{FF2B5EF4-FFF2-40B4-BE49-F238E27FC236}">
                  <a16:creationId xmlns:a16="http://schemas.microsoft.com/office/drawing/2014/main" id="{6E24C202-4E98-43BE-8CA1-952AFAF730F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13" name="Rectangle 9">
              <a:extLst>
                <a:ext uri="{FF2B5EF4-FFF2-40B4-BE49-F238E27FC236}">
                  <a16:creationId xmlns:a16="http://schemas.microsoft.com/office/drawing/2014/main" id="{BABA49CD-1348-4B6E-A3C7-B0E0F288382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14" name="Rectangle 10">
              <a:extLst>
                <a:ext uri="{FF2B5EF4-FFF2-40B4-BE49-F238E27FC236}">
                  <a16:creationId xmlns:a16="http://schemas.microsoft.com/office/drawing/2014/main" id="{79F91B42-1715-4793-B02B-93D0DB2E73C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15" name="Rectangle 11">
              <a:extLst>
                <a:ext uri="{FF2B5EF4-FFF2-40B4-BE49-F238E27FC236}">
                  <a16:creationId xmlns:a16="http://schemas.microsoft.com/office/drawing/2014/main" id="{1A01937F-5CF4-4BD4-9351-36F9BCB43F1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16" name="Rectangle 12">
              <a:extLst>
                <a:ext uri="{FF2B5EF4-FFF2-40B4-BE49-F238E27FC236}">
                  <a16:creationId xmlns:a16="http://schemas.microsoft.com/office/drawing/2014/main" id="{41A6BD8E-851C-45E7-83D9-FBCD00855D8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17" name="Rectangle 13">
              <a:extLst>
                <a:ext uri="{FF2B5EF4-FFF2-40B4-BE49-F238E27FC236}">
                  <a16:creationId xmlns:a16="http://schemas.microsoft.com/office/drawing/2014/main" id="{41D94985-C328-4997-8A93-CC5E2EF8AAE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18" name="Rectangle 14">
              <a:extLst>
                <a:ext uri="{FF2B5EF4-FFF2-40B4-BE49-F238E27FC236}">
                  <a16:creationId xmlns:a16="http://schemas.microsoft.com/office/drawing/2014/main" id="{F7D91DCB-F0A4-46DA-9837-ED4EBB73751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19" name="Rectangle 15">
              <a:extLst>
                <a:ext uri="{FF2B5EF4-FFF2-40B4-BE49-F238E27FC236}">
                  <a16:creationId xmlns:a16="http://schemas.microsoft.com/office/drawing/2014/main" id="{86D0D415-10A7-42D1-B842-41E02CBFE84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20" name="Rectangle 16">
              <a:extLst>
                <a:ext uri="{FF2B5EF4-FFF2-40B4-BE49-F238E27FC236}">
                  <a16:creationId xmlns:a16="http://schemas.microsoft.com/office/drawing/2014/main" id="{FBB89E76-0280-4DC3-A5C5-23CB4D09872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21" name="Rectangle 17">
              <a:extLst>
                <a:ext uri="{FF2B5EF4-FFF2-40B4-BE49-F238E27FC236}">
                  <a16:creationId xmlns:a16="http://schemas.microsoft.com/office/drawing/2014/main" id="{F28BD1A1-B0C6-49BC-BD7D-5514243C8F9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22" name="Rectangle 18">
              <a:extLst>
                <a:ext uri="{FF2B5EF4-FFF2-40B4-BE49-F238E27FC236}">
                  <a16:creationId xmlns:a16="http://schemas.microsoft.com/office/drawing/2014/main" id="{1B66D015-5C8A-4268-AA0B-94EE79EFFF0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23" name="Rectangle 19">
              <a:extLst>
                <a:ext uri="{FF2B5EF4-FFF2-40B4-BE49-F238E27FC236}">
                  <a16:creationId xmlns:a16="http://schemas.microsoft.com/office/drawing/2014/main" id="{E18A9D4B-5EB2-4679-8B0A-F597421DEBB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24" name="Rectangle 20">
              <a:extLst>
                <a:ext uri="{FF2B5EF4-FFF2-40B4-BE49-F238E27FC236}">
                  <a16:creationId xmlns:a16="http://schemas.microsoft.com/office/drawing/2014/main" id="{16DE5600-3024-49DD-969A-B607C50A1A5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25" name="Rectangle 21">
              <a:extLst>
                <a:ext uri="{FF2B5EF4-FFF2-40B4-BE49-F238E27FC236}">
                  <a16:creationId xmlns:a16="http://schemas.microsoft.com/office/drawing/2014/main" id="{7736865F-1D3B-4DC4-8F58-C7C978C4DDF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26" name="Rectangle 22">
              <a:extLst>
                <a:ext uri="{FF2B5EF4-FFF2-40B4-BE49-F238E27FC236}">
                  <a16:creationId xmlns:a16="http://schemas.microsoft.com/office/drawing/2014/main" id="{DEB22382-2D89-4744-AE85-3052C9FF7EA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27" name="Rectangle 23">
              <a:extLst>
                <a:ext uri="{FF2B5EF4-FFF2-40B4-BE49-F238E27FC236}">
                  <a16:creationId xmlns:a16="http://schemas.microsoft.com/office/drawing/2014/main" id="{0632C6A9-38C4-46AE-B5B7-55EBC70C1FB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28" name="Rectangle 24">
              <a:extLst>
                <a:ext uri="{FF2B5EF4-FFF2-40B4-BE49-F238E27FC236}">
                  <a16:creationId xmlns:a16="http://schemas.microsoft.com/office/drawing/2014/main" id="{51532D5A-B29D-4E8E-828D-B050DC88E48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29" name="Rectangle 25">
              <a:extLst>
                <a:ext uri="{FF2B5EF4-FFF2-40B4-BE49-F238E27FC236}">
                  <a16:creationId xmlns:a16="http://schemas.microsoft.com/office/drawing/2014/main" id="{E4D31492-DBCD-4948-9A5C-186ED84E646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30" name="Rectangle 26">
              <a:extLst>
                <a:ext uri="{FF2B5EF4-FFF2-40B4-BE49-F238E27FC236}">
                  <a16:creationId xmlns:a16="http://schemas.microsoft.com/office/drawing/2014/main" id="{CF779E1E-9854-4637-A06F-CD6047C31AF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31" name="Rectangle 27">
              <a:extLst>
                <a:ext uri="{FF2B5EF4-FFF2-40B4-BE49-F238E27FC236}">
                  <a16:creationId xmlns:a16="http://schemas.microsoft.com/office/drawing/2014/main" id="{323C4BBC-DF5A-4823-9BBB-2FDEE9E7B62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32" name="Rectangle 28">
              <a:extLst>
                <a:ext uri="{FF2B5EF4-FFF2-40B4-BE49-F238E27FC236}">
                  <a16:creationId xmlns:a16="http://schemas.microsoft.com/office/drawing/2014/main" id="{C40CA986-96BC-43F3-B8A7-3999694C939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33" name="Rectangle 29">
              <a:extLst>
                <a:ext uri="{FF2B5EF4-FFF2-40B4-BE49-F238E27FC236}">
                  <a16:creationId xmlns:a16="http://schemas.microsoft.com/office/drawing/2014/main" id="{70B028CD-8725-4724-9757-B0F8A43EA17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34" name="Rectangle 30">
              <a:extLst>
                <a:ext uri="{FF2B5EF4-FFF2-40B4-BE49-F238E27FC236}">
                  <a16:creationId xmlns:a16="http://schemas.microsoft.com/office/drawing/2014/main" id="{97F9C41C-946A-4D92-AEB4-F023BD87287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35" name="Rectangle 31">
              <a:extLst>
                <a:ext uri="{FF2B5EF4-FFF2-40B4-BE49-F238E27FC236}">
                  <a16:creationId xmlns:a16="http://schemas.microsoft.com/office/drawing/2014/main" id="{C04C4FDB-8AE6-4A97-B46D-383F1F4D126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36" name="Rectangle 32">
              <a:extLst>
                <a:ext uri="{FF2B5EF4-FFF2-40B4-BE49-F238E27FC236}">
                  <a16:creationId xmlns:a16="http://schemas.microsoft.com/office/drawing/2014/main" id="{2BFE27E4-4E96-42E9-AFA9-90E548B6B39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37" name="Rectangle 33">
              <a:extLst>
                <a:ext uri="{FF2B5EF4-FFF2-40B4-BE49-F238E27FC236}">
                  <a16:creationId xmlns:a16="http://schemas.microsoft.com/office/drawing/2014/main" id="{71626C0C-6F65-4712-97DC-C39019B1602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38" name="Rectangle 34">
              <a:extLst>
                <a:ext uri="{FF2B5EF4-FFF2-40B4-BE49-F238E27FC236}">
                  <a16:creationId xmlns:a16="http://schemas.microsoft.com/office/drawing/2014/main" id="{66E36716-4763-42AB-9FF0-4CDCF9F4494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sl-SI" altLang="sl-SI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39" name="Oval 35">
              <a:extLst>
                <a:ext uri="{FF2B5EF4-FFF2-40B4-BE49-F238E27FC236}">
                  <a16:creationId xmlns:a16="http://schemas.microsoft.com/office/drawing/2014/main" id="{6401E65B-0341-4E73-8B7E-455FAF6844D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40" name="Oval 36">
              <a:extLst>
                <a:ext uri="{FF2B5EF4-FFF2-40B4-BE49-F238E27FC236}">
                  <a16:creationId xmlns:a16="http://schemas.microsoft.com/office/drawing/2014/main" id="{B44CEDA8-E259-49C7-879A-5D16D61036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41" name="Oval 37">
              <a:extLst>
                <a:ext uri="{FF2B5EF4-FFF2-40B4-BE49-F238E27FC236}">
                  <a16:creationId xmlns:a16="http://schemas.microsoft.com/office/drawing/2014/main" id="{08EA623A-0A02-48FB-A031-449DA69CB7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42" name="Oval 38">
              <a:extLst>
                <a:ext uri="{FF2B5EF4-FFF2-40B4-BE49-F238E27FC236}">
                  <a16:creationId xmlns:a16="http://schemas.microsoft.com/office/drawing/2014/main" id="{412CC5DE-80EC-4C9F-B7F4-C967171180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43" name="Oval 39">
              <a:extLst>
                <a:ext uri="{FF2B5EF4-FFF2-40B4-BE49-F238E27FC236}">
                  <a16:creationId xmlns:a16="http://schemas.microsoft.com/office/drawing/2014/main" id="{F2042BA3-7F46-4E30-AB9D-4BC64D67D2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44" name="Oval 40">
              <a:extLst>
                <a:ext uri="{FF2B5EF4-FFF2-40B4-BE49-F238E27FC236}">
                  <a16:creationId xmlns:a16="http://schemas.microsoft.com/office/drawing/2014/main" id="{7DB6D7B7-7661-4675-B18C-EB4475E0E5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45" name="Oval 41">
              <a:extLst>
                <a:ext uri="{FF2B5EF4-FFF2-40B4-BE49-F238E27FC236}">
                  <a16:creationId xmlns:a16="http://schemas.microsoft.com/office/drawing/2014/main" id="{CEF7D704-A8AF-45F7-BE5D-F219F84543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46" name="Oval 42">
              <a:extLst>
                <a:ext uri="{FF2B5EF4-FFF2-40B4-BE49-F238E27FC236}">
                  <a16:creationId xmlns:a16="http://schemas.microsoft.com/office/drawing/2014/main" id="{2DB17C10-BB15-4B0B-96C1-8F6BABC1AA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47" name="Oval 43">
              <a:extLst>
                <a:ext uri="{FF2B5EF4-FFF2-40B4-BE49-F238E27FC236}">
                  <a16:creationId xmlns:a16="http://schemas.microsoft.com/office/drawing/2014/main" id="{CBC07BB1-3B3C-440D-85B8-F9EB84DEEA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48" name="Oval 44">
              <a:extLst>
                <a:ext uri="{FF2B5EF4-FFF2-40B4-BE49-F238E27FC236}">
                  <a16:creationId xmlns:a16="http://schemas.microsoft.com/office/drawing/2014/main" id="{3087628E-4BE1-4D14-8E51-991D719C14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49" name="Oval 45">
              <a:extLst>
                <a:ext uri="{FF2B5EF4-FFF2-40B4-BE49-F238E27FC236}">
                  <a16:creationId xmlns:a16="http://schemas.microsoft.com/office/drawing/2014/main" id="{2CBD64DD-9506-44F9-B2F3-9A5FE82C00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50" name="Oval 46">
              <a:extLst>
                <a:ext uri="{FF2B5EF4-FFF2-40B4-BE49-F238E27FC236}">
                  <a16:creationId xmlns:a16="http://schemas.microsoft.com/office/drawing/2014/main" id="{FD0144CF-E249-4622-AA1D-CDF86ADC31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51" name="Oval 47">
              <a:extLst>
                <a:ext uri="{FF2B5EF4-FFF2-40B4-BE49-F238E27FC236}">
                  <a16:creationId xmlns:a16="http://schemas.microsoft.com/office/drawing/2014/main" id="{9343C3BB-DD24-4674-9F92-4C85ECD7CE3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52" name="Oval 48">
              <a:extLst>
                <a:ext uri="{FF2B5EF4-FFF2-40B4-BE49-F238E27FC236}">
                  <a16:creationId xmlns:a16="http://schemas.microsoft.com/office/drawing/2014/main" id="{8BF35F63-1214-4B3D-8976-74C08FFEF2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53" name="Oval 49">
              <a:extLst>
                <a:ext uri="{FF2B5EF4-FFF2-40B4-BE49-F238E27FC236}">
                  <a16:creationId xmlns:a16="http://schemas.microsoft.com/office/drawing/2014/main" id="{AB623DC0-5404-4140-9C48-87F97E0F2F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54" name="Oval 50">
              <a:extLst>
                <a:ext uri="{FF2B5EF4-FFF2-40B4-BE49-F238E27FC236}">
                  <a16:creationId xmlns:a16="http://schemas.microsoft.com/office/drawing/2014/main" id="{C9D0ECDD-C744-438F-B72F-A0579C5B41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55" name="Oval 51">
              <a:extLst>
                <a:ext uri="{FF2B5EF4-FFF2-40B4-BE49-F238E27FC236}">
                  <a16:creationId xmlns:a16="http://schemas.microsoft.com/office/drawing/2014/main" id="{01BFCE02-BAEE-4511-9A21-CFB0AC74AF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56" name="Oval 52">
              <a:extLst>
                <a:ext uri="{FF2B5EF4-FFF2-40B4-BE49-F238E27FC236}">
                  <a16:creationId xmlns:a16="http://schemas.microsoft.com/office/drawing/2014/main" id="{94F21364-660C-4A13-8FD4-708BE04CB2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57" name="Oval 53">
              <a:extLst>
                <a:ext uri="{FF2B5EF4-FFF2-40B4-BE49-F238E27FC236}">
                  <a16:creationId xmlns:a16="http://schemas.microsoft.com/office/drawing/2014/main" id="{07C42D3E-EA9A-48D5-9B60-97D588F1B9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58" name="Oval 54">
              <a:extLst>
                <a:ext uri="{FF2B5EF4-FFF2-40B4-BE49-F238E27FC236}">
                  <a16:creationId xmlns:a16="http://schemas.microsoft.com/office/drawing/2014/main" id="{CAD42F33-C9FA-42BA-9A94-2A55CEC7354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59" name="Oval 55">
              <a:extLst>
                <a:ext uri="{FF2B5EF4-FFF2-40B4-BE49-F238E27FC236}">
                  <a16:creationId xmlns:a16="http://schemas.microsoft.com/office/drawing/2014/main" id="{D44FBE2B-7D94-428B-83B7-FB30EB64BC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60" name="Oval 56">
              <a:extLst>
                <a:ext uri="{FF2B5EF4-FFF2-40B4-BE49-F238E27FC236}">
                  <a16:creationId xmlns:a16="http://schemas.microsoft.com/office/drawing/2014/main" id="{01679D1E-D502-4C94-ACE9-913A37A0D6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61" name="Oval 57">
              <a:extLst>
                <a:ext uri="{FF2B5EF4-FFF2-40B4-BE49-F238E27FC236}">
                  <a16:creationId xmlns:a16="http://schemas.microsoft.com/office/drawing/2014/main" id="{54122FDC-A7AA-4900-B208-3EA52C41F09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62" name="Oval 58">
              <a:extLst>
                <a:ext uri="{FF2B5EF4-FFF2-40B4-BE49-F238E27FC236}">
                  <a16:creationId xmlns:a16="http://schemas.microsoft.com/office/drawing/2014/main" id="{C4B20141-6460-47F2-A6F8-55D0621897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63" name="Oval 59">
              <a:extLst>
                <a:ext uri="{FF2B5EF4-FFF2-40B4-BE49-F238E27FC236}">
                  <a16:creationId xmlns:a16="http://schemas.microsoft.com/office/drawing/2014/main" id="{8E46650F-F7E9-4AB6-A179-E38CCC5000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64" name="Oval 60">
              <a:extLst>
                <a:ext uri="{FF2B5EF4-FFF2-40B4-BE49-F238E27FC236}">
                  <a16:creationId xmlns:a16="http://schemas.microsoft.com/office/drawing/2014/main" id="{21068C1A-8FC1-48FE-9759-AE4B58C8BB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65" name="Oval 61">
              <a:extLst>
                <a:ext uri="{FF2B5EF4-FFF2-40B4-BE49-F238E27FC236}">
                  <a16:creationId xmlns:a16="http://schemas.microsoft.com/office/drawing/2014/main" id="{DD57E5C6-AD62-4402-BE65-E168131175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66" name="Oval 62">
              <a:extLst>
                <a:ext uri="{FF2B5EF4-FFF2-40B4-BE49-F238E27FC236}">
                  <a16:creationId xmlns:a16="http://schemas.microsoft.com/office/drawing/2014/main" id="{F616F5C1-526E-4D4B-A4D1-5DF281B375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67" name="Oval 63">
              <a:extLst>
                <a:ext uri="{FF2B5EF4-FFF2-40B4-BE49-F238E27FC236}">
                  <a16:creationId xmlns:a16="http://schemas.microsoft.com/office/drawing/2014/main" id="{624F6374-1478-41B3-8210-37587B83EE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68" name="Oval 64">
              <a:extLst>
                <a:ext uri="{FF2B5EF4-FFF2-40B4-BE49-F238E27FC236}">
                  <a16:creationId xmlns:a16="http://schemas.microsoft.com/office/drawing/2014/main" id="{E9D600D3-48C4-4856-BE48-9F03798F77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69" name="Oval 65">
              <a:extLst>
                <a:ext uri="{FF2B5EF4-FFF2-40B4-BE49-F238E27FC236}">
                  <a16:creationId xmlns:a16="http://schemas.microsoft.com/office/drawing/2014/main" id="{01CF2696-5C70-4226-A44F-9F6FC7A72D9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70" name="Oval 66">
              <a:extLst>
                <a:ext uri="{FF2B5EF4-FFF2-40B4-BE49-F238E27FC236}">
                  <a16:creationId xmlns:a16="http://schemas.microsoft.com/office/drawing/2014/main" id="{47C8F1A1-F15B-4C0F-AA3C-0607D733E6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71" name="Oval 67">
              <a:extLst>
                <a:ext uri="{FF2B5EF4-FFF2-40B4-BE49-F238E27FC236}">
                  <a16:creationId xmlns:a16="http://schemas.microsoft.com/office/drawing/2014/main" id="{2B16EA47-E36F-42FD-9330-7174762C32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72" name="Oval 68">
              <a:extLst>
                <a:ext uri="{FF2B5EF4-FFF2-40B4-BE49-F238E27FC236}">
                  <a16:creationId xmlns:a16="http://schemas.microsoft.com/office/drawing/2014/main" id="{A20AA162-B7CF-415F-8F93-62AAEFF542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73" name="Oval 69">
              <a:extLst>
                <a:ext uri="{FF2B5EF4-FFF2-40B4-BE49-F238E27FC236}">
                  <a16:creationId xmlns:a16="http://schemas.microsoft.com/office/drawing/2014/main" id="{6A8FBC0B-2E87-4146-9949-984CC4C2E6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74" name="Oval 70">
              <a:extLst>
                <a:ext uri="{FF2B5EF4-FFF2-40B4-BE49-F238E27FC236}">
                  <a16:creationId xmlns:a16="http://schemas.microsoft.com/office/drawing/2014/main" id="{86063D85-2ACC-488C-8D0A-BE391F67FC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75" name="Oval 71">
              <a:extLst>
                <a:ext uri="{FF2B5EF4-FFF2-40B4-BE49-F238E27FC236}">
                  <a16:creationId xmlns:a16="http://schemas.microsoft.com/office/drawing/2014/main" id="{F1AA4266-C0DD-40DB-9550-36EE4690CF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76" name="Oval 72">
              <a:extLst>
                <a:ext uri="{FF2B5EF4-FFF2-40B4-BE49-F238E27FC236}">
                  <a16:creationId xmlns:a16="http://schemas.microsoft.com/office/drawing/2014/main" id="{46F671E7-EDBC-4895-B934-98A3C0C54F3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77" name="Oval 73">
              <a:extLst>
                <a:ext uri="{FF2B5EF4-FFF2-40B4-BE49-F238E27FC236}">
                  <a16:creationId xmlns:a16="http://schemas.microsoft.com/office/drawing/2014/main" id="{2363D0C1-04B7-4843-B4DC-393E829640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78" name="Oval 74">
              <a:extLst>
                <a:ext uri="{FF2B5EF4-FFF2-40B4-BE49-F238E27FC236}">
                  <a16:creationId xmlns:a16="http://schemas.microsoft.com/office/drawing/2014/main" id="{95C70977-250E-47B2-A90D-4CBC647D0E6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79" name="Oval 75">
              <a:extLst>
                <a:ext uri="{FF2B5EF4-FFF2-40B4-BE49-F238E27FC236}">
                  <a16:creationId xmlns:a16="http://schemas.microsoft.com/office/drawing/2014/main" id="{102D69D9-DFC2-4A3F-8A3C-5DEA6CDC77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80" name="Oval 76">
              <a:extLst>
                <a:ext uri="{FF2B5EF4-FFF2-40B4-BE49-F238E27FC236}">
                  <a16:creationId xmlns:a16="http://schemas.microsoft.com/office/drawing/2014/main" id="{47BBC61E-B778-4D40-A23D-80D4CBB6BE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81" name="Oval 77">
              <a:extLst>
                <a:ext uri="{FF2B5EF4-FFF2-40B4-BE49-F238E27FC236}">
                  <a16:creationId xmlns:a16="http://schemas.microsoft.com/office/drawing/2014/main" id="{3A6186DF-5C8A-4D5E-B9DD-3B4D4A0588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82" name="Oval 78">
              <a:extLst>
                <a:ext uri="{FF2B5EF4-FFF2-40B4-BE49-F238E27FC236}">
                  <a16:creationId xmlns:a16="http://schemas.microsoft.com/office/drawing/2014/main" id="{70C0284D-8BC9-4DD3-877F-C981204CE9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83" name="Oval 79">
              <a:extLst>
                <a:ext uri="{FF2B5EF4-FFF2-40B4-BE49-F238E27FC236}">
                  <a16:creationId xmlns:a16="http://schemas.microsoft.com/office/drawing/2014/main" id="{1DA17957-9104-42F3-B82B-9D1097E8FF8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84" name="Oval 80">
              <a:extLst>
                <a:ext uri="{FF2B5EF4-FFF2-40B4-BE49-F238E27FC236}">
                  <a16:creationId xmlns:a16="http://schemas.microsoft.com/office/drawing/2014/main" id="{93D5A283-1EAD-46BF-BA23-1F30B656E9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85" name="Oval 81">
              <a:extLst>
                <a:ext uri="{FF2B5EF4-FFF2-40B4-BE49-F238E27FC236}">
                  <a16:creationId xmlns:a16="http://schemas.microsoft.com/office/drawing/2014/main" id="{94BFF77A-452F-4E9E-BC34-D32F237F27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86" name="Oval 82">
              <a:extLst>
                <a:ext uri="{FF2B5EF4-FFF2-40B4-BE49-F238E27FC236}">
                  <a16:creationId xmlns:a16="http://schemas.microsoft.com/office/drawing/2014/main" id="{B8C2EF5D-4AC5-476A-A2FB-CFA4C11B27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87" name="Oval 83">
              <a:extLst>
                <a:ext uri="{FF2B5EF4-FFF2-40B4-BE49-F238E27FC236}">
                  <a16:creationId xmlns:a16="http://schemas.microsoft.com/office/drawing/2014/main" id="{48717FF3-0EC9-454D-8551-E5C814CD4A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88" name="Oval 84">
              <a:extLst>
                <a:ext uri="{FF2B5EF4-FFF2-40B4-BE49-F238E27FC236}">
                  <a16:creationId xmlns:a16="http://schemas.microsoft.com/office/drawing/2014/main" id="{3D33CFDB-8FD6-48BA-8006-87D7951891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89" name="Oval 85">
              <a:extLst>
                <a:ext uri="{FF2B5EF4-FFF2-40B4-BE49-F238E27FC236}">
                  <a16:creationId xmlns:a16="http://schemas.microsoft.com/office/drawing/2014/main" id="{0FEE6766-485F-46CE-8037-061CC742AC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90" name="Oval 86">
              <a:extLst>
                <a:ext uri="{FF2B5EF4-FFF2-40B4-BE49-F238E27FC236}">
                  <a16:creationId xmlns:a16="http://schemas.microsoft.com/office/drawing/2014/main" id="{2685DD91-C3AE-4030-978E-A918A16082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91" name="Oval 87">
              <a:extLst>
                <a:ext uri="{FF2B5EF4-FFF2-40B4-BE49-F238E27FC236}">
                  <a16:creationId xmlns:a16="http://schemas.microsoft.com/office/drawing/2014/main" id="{6D7F04BB-791F-44DD-93C8-5F855D0B44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92" name="Oval 88">
              <a:extLst>
                <a:ext uri="{FF2B5EF4-FFF2-40B4-BE49-F238E27FC236}">
                  <a16:creationId xmlns:a16="http://schemas.microsoft.com/office/drawing/2014/main" id="{A00F857F-10F1-4DAB-8AAA-4A5C7DE1757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93" name="Oval 89">
              <a:extLst>
                <a:ext uri="{FF2B5EF4-FFF2-40B4-BE49-F238E27FC236}">
                  <a16:creationId xmlns:a16="http://schemas.microsoft.com/office/drawing/2014/main" id="{F59DF3CF-C06B-4DEB-A3B6-A49C956A51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94" name="Oval 90">
              <a:extLst>
                <a:ext uri="{FF2B5EF4-FFF2-40B4-BE49-F238E27FC236}">
                  <a16:creationId xmlns:a16="http://schemas.microsoft.com/office/drawing/2014/main" id="{EEC0F149-394A-493D-9128-6C89EF6C361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95" name="Oval 91">
              <a:extLst>
                <a:ext uri="{FF2B5EF4-FFF2-40B4-BE49-F238E27FC236}">
                  <a16:creationId xmlns:a16="http://schemas.microsoft.com/office/drawing/2014/main" id="{E974BB10-6A45-49BF-9985-01BF946897C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96" name="Oval 92">
              <a:extLst>
                <a:ext uri="{FF2B5EF4-FFF2-40B4-BE49-F238E27FC236}">
                  <a16:creationId xmlns:a16="http://schemas.microsoft.com/office/drawing/2014/main" id="{151B82AB-0BFE-42B4-B352-A6853F06F9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97" name="Oval 93">
              <a:extLst>
                <a:ext uri="{FF2B5EF4-FFF2-40B4-BE49-F238E27FC236}">
                  <a16:creationId xmlns:a16="http://schemas.microsoft.com/office/drawing/2014/main" id="{622FD051-4A14-40B3-91AF-9C4D0B9471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98" name="Oval 94">
              <a:extLst>
                <a:ext uri="{FF2B5EF4-FFF2-40B4-BE49-F238E27FC236}">
                  <a16:creationId xmlns:a16="http://schemas.microsoft.com/office/drawing/2014/main" id="{854A84E2-1E7A-4C24-9BCE-DA426B5798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599" name="Oval 95">
              <a:extLst>
                <a:ext uri="{FF2B5EF4-FFF2-40B4-BE49-F238E27FC236}">
                  <a16:creationId xmlns:a16="http://schemas.microsoft.com/office/drawing/2014/main" id="{ECAB3021-A85D-4231-AC6A-5AFDD6A612D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00" name="Oval 96">
              <a:extLst>
                <a:ext uri="{FF2B5EF4-FFF2-40B4-BE49-F238E27FC236}">
                  <a16:creationId xmlns:a16="http://schemas.microsoft.com/office/drawing/2014/main" id="{25E4CEC6-78E4-4417-B19D-CCC87B2792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01" name="Oval 97">
              <a:extLst>
                <a:ext uri="{FF2B5EF4-FFF2-40B4-BE49-F238E27FC236}">
                  <a16:creationId xmlns:a16="http://schemas.microsoft.com/office/drawing/2014/main" id="{47FD5238-0257-480A-B0A8-3226CEA4F7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02" name="Oval 98">
              <a:extLst>
                <a:ext uri="{FF2B5EF4-FFF2-40B4-BE49-F238E27FC236}">
                  <a16:creationId xmlns:a16="http://schemas.microsoft.com/office/drawing/2014/main" id="{59B25729-5DD7-468A-9D21-BBC0530CCC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03" name="Oval 99">
              <a:extLst>
                <a:ext uri="{FF2B5EF4-FFF2-40B4-BE49-F238E27FC236}">
                  <a16:creationId xmlns:a16="http://schemas.microsoft.com/office/drawing/2014/main" id="{F9496546-4F1D-4424-9019-E81C0229E3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04" name="Oval 100">
              <a:extLst>
                <a:ext uri="{FF2B5EF4-FFF2-40B4-BE49-F238E27FC236}">
                  <a16:creationId xmlns:a16="http://schemas.microsoft.com/office/drawing/2014/main" id="{A3B65A47-1F3D-4BE7-8BDA-182B42AB07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05" name="Oval 101">
              <a:extLst>
                <a:ext uri="{FF2B5EF4-FFF2-40B4-BE49-F238E27FC236}">
                  <a16:creationId xmlns:a16="http://schemas.microsoft.com/office/drawing/2014/main" id="{1C66B02A-F64C-4EDD-93D6-3C5953447D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06" name="Oval 102">
              <a:extLst>
                <a:ext uri="{FF2B5EF4-FFF2-40B4-BE49-F238E27FC236}">
                  <a16:creationId xmlns:a16="http://schemas.microsoft.com/office/drawing/2014/main" id="{A4B6F103-5292-4F98-94D5-012FE5A0DB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07" name="Oval 103">
              <a:extLst>
                <a:ext uri="{FF2B5EF4-FFF2-40B4-BE49-F238E27FC236}">
                  <a16:creationId xmlns:a16="http://schemas.microsoft.com/office/drawing/2014/main" id="{A74D5322-1075-4A63-A789-BA0694B583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08" name="Oval 104">
              <a:extLst>
                <a:ext uri="{FF2B5EF4-FFF2-40B4-BE49-F238E27FC236}">
                  <a16:creationId xmlns:a16="http://schemas.microsoft.com/office/drawing/2014/main" id="{7C2126C5-A140-4ABC-9E21-7ABBD5F7CD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09" name="Oval 105">
              <a:extLst>
                <a:ext uri="{FF2B5EF4-FFF2-40B4-BE49-F238E27FC236}">
                  <a16:creationId xmlns:a16="http://schemas.microsoft.com/office/drawing/2014/main" id="{22B2BCB7-DB80-44CA-B54E-9C8843D08C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10" name="Oval 106">
              <a:extLst>
                <a:ext uri="{FF2B5EF4-FFF2-40B4-BE49-F238E27FC236}">
                  <a16:creationId xmlns:a16="http://schemas.microsoft.com/office/drawing/2014/main" id="{97F447B9-6F3C-4589-AED2-3A1087F5C3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11" name="Oval 107">
              <a:extLst>
                <a:ext uri="{FF2B5EF4-FFF2-40B4-BE49-F238E27FC236}">
                  <a16:creationId xmlns:a16="http://schemas.microsoft.com/office/drawing/2014/main" id="{29F6FD2A-EEC0-4B04-A8B3-D37D1ED301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12" name="Oval 108">
              <a:extLst>
                <a:ext uri="{FF2B5EF4-FFF2-40B4-BE49-F238E27FC236}">
                  <a16:creationId xmlns:a16="http://schemas.microsoft.com/office/drawing/2014/main" id="{43D15916-60C8-41D0-8C74-C34F422B34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13" name="Oval 109">
              <a:extLst>
                <a:ext uri="{FF2B5EF4-FFF2-40B4-BE49-F238E27FC236}">
                  <a16:creationId xmlns:a16="http://schemas.microsoft.com/office/drawing/2014/main" id="{EDB93BF4-82B4-41C7-9AAE-3DF5536602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14" name="Oval 110">
              <a:extLst>
                <a:ext uri="{FF2B5EF4-FFF2-40B4-BE49-F238E27FC236}">
                  <a16:creationId xmlns:a16="http://schemas.microsoft.com/office/drawing/2014/main" id="{8147E547-7154-48EA-BC36-42607139935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15" name="Oval 111">
              <a:extLst>
                <a:ext uri="{FF2B5EF4-FFF2-40B4-BE49-F238E27FC236}">
                  <a16:creationId xmlns:a16="http://schemas.microsoft.com/office/drawing/2014/main" id="{35680F29-7D95-4663-A0E0-589B24E816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16" name="Oval 112">
              <a:extLst>
                <a:ext uri="{FF2B5EF4-FFF2-40B4-BE49-F238E27FC236}">
                  <a16:creationId xmlns:a16="http://schemas.microsoft.com/office/drawing/2014/main" id="{51874E54-B7FC-4788-A898-FABDA346AC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17" name="Oval 113">
              <a:extLst>
                <a:ext uri="{FF2B5EF4-FFF2-40B4-BE49-F238E27FC236}">
                  <a16:creationId xmlns:a16="http://schemas.microsoft.com/office/drawing/2014/main" id="{04C5BA46-7BE1-4E2E-A4A6-563FC13ECB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18" name="Oval 114">
              <a:extLst>
                <a:ext uri="{FF2B5EF4-FFF2-40B4-BE49-F238E27FC236}">
                  <a16:creationId xmlns:a16="http://schemas.microsoft.com/office/drawing/2014/main" id="{81C89B81-D9A5-48A8-8C01-59CD821969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19" name="Oval 115">
              <a:extLst>
                <a:ext uri="{FF2B5EF4-FFF2-40B4-BE49-F238E27FC236}">
                  <a16:creationId xmlns:a16="http://schemas.microsoft.com/office/drawing/2014/main" id="{EB223E6C-BA51-47A1-AF39-5F865D61D95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20" name="Oval 116">
              <a:extLst>
                <a:ext uri="{FF2B5EF4-FFF2-40B4-BE49-F238E27FC236}">
                  <a16:creationId xmlns:a16="http://schemas.microsoft.com/office/drawing/2014/main" id="{33E6AA8D-701F-441A-90B1-6EEE7DFC16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21" name="Oval 117">
              <a:extLst>
                <a:ext uri="{FF2B5EF4-FFF2-40B4-BE49-F238E27FC236}">
                  <a16:creationId xmlns:a16="http://schemas.microsoft.com/office/drawing/2014/main" id="{999E308B-937E-4C1D-99FB-50C5C07536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22" name="Oval 118">
              <a:extLst>
                <a:ext uri="{FF2B5EF4-FFF2-40B4-BE49-F238E27FC236}">
                  <a16:creationId xmlns:a16="http://schemas.microsoft.com/office/drawing/2014/main" id="{E451E911-8832-4BAA-9834-923C145E923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23" name="Oval 119">
              <a:extLst>
                <a:ext uri="{FF2B5EF4-FFF2-40B4-BE49-F238E27FC236}">
                  <a16:creationId xmlns:a16="http://schemas.microsoft.com/office/drawing/2014/main" id="{C932283F-91BF-4986-98F7-857AB23EC68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24" name="Oval 120">
              <a:extLst>
                <a:ext uri="{FF2B5EF4-FFF2-40B4-BE49-F238E27FC236}">
                  <a16:creationId xmlns:a16="http://schemas.microsoft.com/office/drawing/2014/main" id="{90D535E9-F020-4B74-82EE-DC5E5B9A33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25" name="Oval 121">
              <a:extLst>
                <a:ext uri="{FF2B5EF4-FFF2-40B4-BE49-F238E27FC236}">
                  <a16:creationId xmlns:a16="http://schemas.microsoft.com/office/drawing/2014/main" id="{F90E1C96-C9BD-4788-8C8A-7FE5A69CC0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26" name="Oval 122">
              <a:extLst>
                <a:ext uri="{FF2B5EF4-FFF2-40B4-BE49-F238E27FC236}">
                  <a16:creationId xmlns:a16="http://schemas.microsoft.com/office/drawing/2014/main" id="{2EEB1037-D744-4564-9708-D42406F4AA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27" name="Oval 123">
              <a:extLst>
                <a:ext uri="{FF2B5EF4-FFF2-40B4-BE49-F238E27FC236}">
                  <a16:creationId xmlns:a16="http://schemas.microsoft.com/office/drawing/2014/main" id="{BB0DA25F-F443-4DD6-A20D-DAF10B64AD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28" name="Oval 124">
              <a:extLst>
                <a:ext uri="{FF2B5EF4-FFF2-40B4-BE49-F238E27FC236}">
                  <a16:creationId xmlns:a16="http://schemas.microsoft.com/office/drawing/2014/main" id="{26605E13-884D-47EE-9C0A-60F264D820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29" name="Oval 125">
              <a:extLst>
                <a:ext uri="{FF2B5EF4-FFF2-40B4-BE49-F238E27FC236}">
                  <a16:creationId xmlns:a16="http://schemas.microsoft.com/office/drawing/2014/main" id="{5C6E5D20-0D15-4087-AFFC-78367CAD0D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30" name="Oval 126">
              <a:extLst>
                <a:ext uri="{FF2B5EF4-FFF2-40B4-BE49-F238E27FC236}">
                  <a16:creationId xmlns:a16="http://schemas.microsoft.com/office/drawing/2014/main" id="{5056D336-30B9-4CC1-9B25-93CE91DFC00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31" name="Oval 127">
              <a:extLst>
                <a:ext uri="{FF2B5EF4-FFF2-40B4-BE49-F238E27FC236}">
                  <a16:creationId xmlns:a16="http://schemas.microsoft.com/office/drawing/2014/main" id="{73A5A8CE-60C1-4345-8662-61887DFCA9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32" name="Oval 128">
              <a:extLst>
                <a:ext uri="{FF2B5EF4-FFF2-40B4-BE49-F238E27FC236}">
                  <a16:creationId xmlns:a16="http://schemas.microsoft.com/office/drawing/2014/main" id="{88B2BCB9-5272-4EE0-B94A-4B80D7B84F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33" name="Oval 129">
              <a:extLst>
                <a:ext uri="{FF2B5EF4-FFF2-40B4-BE49-F238E27FC236}">
                  <a16:creationId xmlns:a16="http://schemas.microsoft.com/office/drawing/2014/main" id="{83D0E054-A27D-41F8-849E-75E6EC5D73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34" name="Oval 130">
              <a:extLst>
                <a:ext uri="{FF2B5EF4-FFF2-40B4-BE49-F238E27FC236}">
                  <a16:creationId xmlns:a16="http://schemas.microsoft.com/office/drawing/2014/main" id="{BDD91FED-D463-494E-BE22-26D1C019D6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35" name="Oval 131">
              <a:extLst>
                <a:ext uri="{FF2B5EF4-FFF2-40B4-BE49-F238E27FC236}">
                  <a16:creationId xmlns:a16="http://schemas.microsoft.com/office/drawing/2014/main" id="{404F0420-968F-40FF-9A73-9EF0586749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36" name="Oval 132">
              <a:extLst>
                <a:ext uri="{FF2B5EF4-FFF2-40B4-BE49-F238E27FC236}">
                  <a16:creationId xmlns:a16="http://schemas.microsoft.com/office/drawing/2014/main" id="{9AAE1E9E-17AD-49BF-BE64-1F13B19FA2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37" name="Oval 133">
              <a:extLst>
                <a:ext uri="{FF2B5EF4-FFF2-40B4-BE49-F238E27FC236}">
                  <a16:creationId xmlns:a16="http://schemas.microsoft.com/office/drawing/2014/main" id="{E51D6B33-AE0D-4EDE-8442-1F9B9B36DD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38" name="Oval 134">
              <a:extLst>
                <a:ext uri="{FF2B5EF4-FFF2-40B4-BE49-F238E27FC236}">
                  <a16:creationId xmlns:a16="http://schemas.microsoft.com/office/drawing/2014/main" id="{8ECAF4E9-BD72-4D53-8318-6301EC7EE4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39" name="Oval 135">
              <a:extLst>
                <a:ext uri="{FF2B5EF4-FFF2-40B4-BE49-F238E27FC236}">
                  <a16:creationId xmlns:a16="http://schemas.microsoft.com/office/drawing/2014/main" id="{5F97E7E8-749A-418C-8E9F-90FCB24D2C1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40" name="Oval 136">
              <a:extLst>
                <a:ext uri="{FF2B5EF4-FFF2-40B4-BE49-F238E27FC236}">
                  <a16:creationId xmlns:a16="http://schemas.microsoft.com/office/drawing/2014/main" id="{1248DD58-E042-4272-A9D0-778836CB57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41" name="Oval 137">
              <a:extLst>
                <a:ext uri="{FF2B5EF4-FFF2-40B4-BE49-F238E27FC236}">
                  <a16:creationId xmlns:a16="http://schemas.microsoft.com/office/drawing/2014/main" id="{847ADE0A-FCF1-4C24-A0E2-746BB54736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42" name="Oval 138">
              <a:extLst>
                <a:ext uri="{FF2B5EF4-FFF2-40B4-BE49-F238E27FC236}">
                  <a16:creationId xmlns:a16="http://schemas.microsoft.com/office/drawing/2014/main" id="{AB4468E3-17BA-4C98-ACEF-36ABD01C29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43" name="Oval 139">
              <a:extLst>
                <a:ext uri="{FF2B5EF4-FFF2-40B4-BE49-F238E27FC236}">
                  <a16:creationId xmlns:a16="http://schemas.microsoft.com/office/drawing/2014/main" id="{9C43A285-A5FC-4A8B-AC58-BCC5713B632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44" name="Oval 140">
              <a:extLst>
                <a:ext uri="{FF2B5EF4-FFF2-40B4-BE49-F238E27FC236}">
                  <a16:creationId xmlns:a16="http://schemas.microsoft.com/office/drawing/2014/main" id="{281744E9-B148-4731-8139-C23ECB635D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45" name="Oval 141">
              <a:extLst>
                <a:ext uri="{FF2B5EF4-FFF2-40B4-BE49-F238E27FC236}">
                  <a16:creationId xmlns:a16="http://schemas.microsoft.com/office/drawing/2014/main" id="{74511DCB-5700-48FC-96C4-B8AD1A1EDA7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46" name="Oval 142">
              <a:extLst>
                <a:ext uri="{FF2B5EF4-FFF2-40B4-BE49-F238E27FC236}">
                  <a16:creationId xmlns:a16="http://schemas.microsoft.com/office/drawing/2014/main" id="{9F7D01B2-035B-4DB5-99AC-41B0F9A9F3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47" name="Oval 143">
              <a:extLst>
                <a:ext uri="{FF2B5EF4-FFF2-40B4-BE49-F238E27FC236}">
                  <a16:creationId xmlns:a16="http://schemas.microsoft.com/office/drawing/2014/main" id="{B893CA3F-B964-4268-8E20-BBC72BCE243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48" name="Oval 144">
              <a:extLst>
                <a:ext uri="{FF2B5EF4-FFF2-40B4-BE49-F238E27FC236}">
                  <a16:creationId xmlns:a16="http://schemas.microsoft.com/office/drawing/2014/main" id="{7E956AFD-DA73-4CE5-93D6-BE18181F06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49" name="Oval 145">
              <a:extLst>
                <a:ext uri="{FF2B5EF4-FFF2-40B4-BE49-F238E27FC236}">
                  <a16:creationId xmlns:a16="http://schemas.microsoft.com/office/drawing/2014/main" id="{55E22225-56CA-465D-9D3C-973247CE36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50" name="Oval 146">
              <a:extLst>
                <a:ext uri="{FF2B5EF4-FFF2-40B4-BE49-F238E27FC236}">
                  <a16:creationId xmlns:a16="http://schemas.microsoft.com/office/drawing/2014/main" id="{3DA2E37D-A741-4556-9D42-5B581E6F3D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51" name="Oval 147">
              <a:extLst>
                <a:ext uri="{FF2B5EF4-FFF2-40B4-BE49-F238E27FC236}">
                  <a16:creationId xmlns:a16="http://schemas.microsoft.com/office/drawing/2014/main" id="{BBF7A042-C3D6-4FC3-915D-D68832FF87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52" name="Oval 148">
              <a:extLst>
                <a:ext uri="{FF2B5EF4-FFF2-40B4-BE49-F238E27FC236}">
                  <a16:creationId xmlns:a16="http://schemas.microsoft.com/office/drawing/2014/main" id="{C1A41970-C2DF-4898-805B-EC3A76FDDE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53" name="Oval 149">
              <a:extLst>
                <a:ext uri="{FF2B5EF4-FFF2-40B4-BE49-F238E27FC236}">
                  <a16:creationId xmlns:a16="http://schemas.microsoft.com/office/drawing/2014/main" id="{F9F17314-1B01-4BCC-90C0-EC431BFE08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54" name="Oval 150">
              <a:extLst>
                <a:ext uri="{FF2B5EF4-FFF2-40B4-BE49-F238E27FC236}">
                  <a16:creationId xmlns:a16="http://schemas.microsoft.com/office/drawing/2014/main" id="{E70B0332-F8C6-4AF2-932F-390F51A2D5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55" name="Oval 151">
              <a:extLst>
                <a:ext uri="{FF2B5EF4-FFF2-40B4-BE49-F238E27FC236}">
                  <a16:creationId xmlns:a16="http://schemas.microsoft.com/office/drawing/2014/main" id="{3B26C99B-056C-4388-9517-5C7E838600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56" name="Oval 152">
              <a:extLst>
                <a:ext uri="{FF2B5EF4-FFF2-40B4-BE49-F238E27FC236}">
                  <a16:creationId xmlns:a16="http://schemas.microsoft.com/office/drawing/2014/main" id="{D5A0AAE3-AB6C-4398-9798-0AE80FC4A5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57" name="Oval 153">
              <a:extLst>
                <a:ext uri="{FF2B5EF4-FFF2-40B4-BE49-F238E27FC236}">
                  <a16:creationId xmlns:a16="http://schemas.microsoft.com/office/drawing/2014/main" id="{BF81B22D-AB87-40C0-8755-63D164663E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58" name="Oval 154">
              <a:extLst>
                <a:ext uri="{FF2B5EF4-FFF2-40B4-BE49-F238E27FC236}">
                  <a16:creationId xmlns:a16="http://schemas.microsoft.com/office/drawing/2014/main" id="{3EB0ED4E-56DC-4C0E-A087-75F1C6486D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59" name="Oval 155">
              <a:extLst>
                <a:ext uri="{FF2B5EF4-FFF2-40B4-BE49-F238E27FC236}">
                  <a16:creationId xmlns:a16="http://schemas.microsoft.com/office/drawing/2014/main" id="{49296AF1-4233-4ADD-9765-D3C0CDD764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60" name="Oval 156">
              <a:extLst>
                <a:ext uri="{FF2B5EF4-FFF2-40B4-BE49-F238E27FC236}">
                  <a16:creationId xmlns:a16="http://schemas.microsoft.com/office/drawing/2014/main" id="{106D1F1B-4843-4F2B-891B-C6094AAB2F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61" name="Oval 157">
              <a:extLst>
                <a:ext uri="{FF2B5EF4-FFF2-40B4-BE49-F238E27FC236}">
                  <a16:creationId xmlns:a16="http://schemas.microsoft.com/office/drawing/2014/main" id="{8BBDA9CA-5FAA-4931-888E-FB52C92B95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62" name="Oval 158">
              <a:extLst>
                <a:ext uri="{FF2B5EF4-FFF2-40B4-BE49-F238E27FC236}">
                  <a16:creationId xmlns:a16="http://schemas.microsoft.com/office/drawing/2014/main" id="{E901E3A5-B5AB-4E61-815A-D53167606FB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63" name="Oval 159">
              <a:extLst>
                <a:ext uri="{FF2B5EF4-FFF2-40B4-BE49-F238E27FC236}">
                  <a16:creationId xmlns:a16="http://schemas.microsoft.com/office/drawing/2014/main" id="{856127E8-1FE2-4F4C-9402-935360FB9B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64" name="Oval 160">
              <a:extLst>
                <a:ext uri="{FF2B5EF4-FFF2-40B4-BE49-F238E27FC236}">
                  <a16:creationId xmlns:a16="http://schemas.microsoft.com/office/drawing/2014/main" id="{C4C60500-9072-4B2D-8443-0419C32352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65" name="Oval 161">
              <a:extLst>
                <a:ext uri="{FF2B5EF4-FFF2-40B4-BE49-F238E27FC236}">
                  <a16:creationId xmlns:a16="http://schemas.microsoft.com/office/drawing/2014/main" id="{05E793BD-516E-45DA-8D0A-B0D4A714DC1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66" name="Oval 162">
              <a:extLst>
                <a:ext uri="{FF2B5EF4-FFF2-40B4-BE49-F238E27FC236}">
                  <a16:creationId xmlns:a16="http://schemas.microsoft.com/office/drawing/2014/main" id="{FA4C5472-1E6F-4B07-982B-0AD4393EB8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67" name="Oval 163">
              <a:extLst>
                <a:ext uri="{FF2B5EF4-FFF2-40B4-BE49-F238E27FC236}">
                  <a16:creationId xmlns:a16="http://schemas.microsoft.com/office/drawing/2014/main" id="{0465F192-B5B3-4753-B45D-A2237288DA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68" name="Oval 164">
              <a:extLst>
                <a:ext uri="{FF2B5EF4-FFF2-40B4-BE49-F238E27FC236}">
                  <a16:creationId xmlns:a16="http://schemas.microsoft.com/office/drawing/2014/main" id="{BD455C50-04E9-4606-9929-E163350A61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69" name="Oval 165">
              <a:extLst>
                <a:ext uri="{FF2B5EF4-FFF2-40B4-BE49-F238E27FC236}">
                  <a16:creationId xmlns:a16="http://schemas.microsoft.com/office/drawing/2014/main" id="{A98EBDD5-17CF-4E70-AE71-679A0058C8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70" name="Oval 166">
              <a:extLst>
                <a:ext uri="{FF2B5EF4-FFF2-40B4-BE49-F238E27FC236}">
                  <a16:creationId xmlns:a16="http://schemas.microsoft.com/office/drawing/2014/main" id="{2EC6F9A6-E9C8-4A4C-AE1D-15CB4433ED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71" name="Oval 167">
              <a:extLst>
                <a:ext uri="{FF2B5EF4-FFF2-40B4-BE49-F238E27FC236}">
                  <a16:creationId xmlns:a16="http://schemas.microsoft.com/office/drawing/2014/main" id="{99733E11-718E-4751-8697-714ABD16E3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72" name="Oval 168">
              <a:extLst>
                <a:ext uri="{FF2B5EF4-FFF2-40B4-BE49-F238E27FC236}">
                  <a16:creationId xmlns:a16="http://schemas.microsoft.com/office/drawing/2014/main" id="{0807581B-C4BA-48C4-AC1B-B0240696327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73" name="Oval 169">
              <a:extLst>
                <a:ext uri="{FF2B5EF4-FFF2-40B4-BE49-F238E27FC236}">
                  <a16:creationId xmlns:a16="http://schemas.microsoft.com/office/drawing/2014/main" id="{BA1FF957-E57B-4D82-B51F-C33A9F5831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74" name="Oval 170">
              <a:extLst>
                <a:ext uri="{FF2B5EF4-FFF2-40B4-BE49-F238E27FC236}">
                  <a16:creationId xmlns:a16="http://schemas.microsoft.com/office/drawing/2014/main" id="{95CD76F8-9C79-49D4-A6E4-43AD7C59CC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75" name="Oval 171">
              <a:extLst>
                <a:ext uri="{FF2B5EF4-FFF2-40B4-BE49-F238E27FC236}">
                  <a16:creationId xmlns:a16="http://schemas.microsoft.com/office/drawing/2014/main" id="{B0134368-EE7D-4687-8FF0-767AC63EB2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76" name="Oval 172">
              <a:extLst>
                <a:ext uri="{FF2B5EF4-FFF2-40B4-BE49-F238E27FC236}">
                  <a16:creationId xmlns:a16="http://schemas.microsoft.com/office/drawing/2014/main" id="{163B7D15-A298-45EB-8A40-45DD56E7B69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77" name="Oval 173">
              <a:extLst>
                <a:ext uri="{FF2B5EF4-FFF2-40B4-BE49-F238E27FC236}">
                  <a16:creationId xmlns:a16="http://schemas.microsoft.com/office/drawing/2014/main" id="{2A9A256E-3E59-4830-AA94-EF8C5D8E5B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78" name="Oval 174">
              <a:extLst>
                <a:ext uri="{FF2B5EF4-FFF2-40B4-BE49-F238E27FC236}">
                  <a16:creationId xmlns:a16="http://schemas.microsoft.com/office/drawing/2014/main" id="{9E57F662-B876-4DD5-9085-52577CF31D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79" name="Oval 175">
              <a:extLst>
                <a:ext uri="{FF2B5EF4-FFF2-40B4-BE49-F238E27FC236}">
                  <a16:creationId xmlns:a16="http://schemas.microsoft.com/office/drawing/2014/main" id="{EC82DD89-E2E7-4A4F-B1AC-BDB67A0A09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80" name="Oval 176">
              <a:extLst>
                <a:ext uri="{FF2B5EF4-FFF2-40B4-BE49-F238E27FC236}">
                  <a16:creationId xmlns:a16="http://schemas.microsoft.com/office/drawing/2014/main" id="{3873F01C-9DF3-4B5C-A4C0-46735622387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81" name="Oval 177">
              <a:extLst>
                <a:ext uri="{FF2B5EF4-FFF2-40B4-BE49-F238E27FC236}">
                  <a16:creationId xmlns:a16="http://schemas.microsoft.com/office/drawing/2014/main" id="{0C6ACFB3-FB9C-4E47-BAF8-CEEF960CD1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82" name="Oval 178">
              <a:extLst>
                <a:ext uri="{FF2B5EF4-FFF2-40B4-BE49-F238E27FC236}">
                  <a16:creationId xmlns:a16="http://schemas.microsoft.com/office/drawing/2014/main" id="{8F33ED91-4FD3-44EE-B318-8F917B2C5B6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83" name="Oval 179">
              <a:extLst>
                <a:ext uri="{FF2B5EF4-FFF2-40B4-BE49-F238E27FC236}">
                  <a16:creationId xmlns:a16="http://schemas.microsoft.com/office/drawing/2014/main" id="{0036A00C-7BB7-496F-919E-1810163032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84" name="Oval 180">
              <a:extLst>
                <a:ext uri="{FF2B5EF4-FFF2-40B4-BE49-F238E27FC236}">
                  <a16:creationId xmlns:a16="http://schemas.microsoft.com/office/drawing/2014/main" id="{77304D0F-FA11-426B-8934-4FE04DBCD4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85" name="Oval 181">
              <a:extLst>
                <a:ext uri="{FF2B5EF4-FFF2-40B4-BE49-F238E27FC236}">
                  <a16:creationId xmlns:a16="http://schemas.microsoft.com/office/drawing/2014/main" id="{19548A45-95F3-4BC2-88D9-C00F9A8724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86" name="Oval 182">
              <a:extLst>
                <a:ext uri="{FF2B5EF4-FFF2-40B4-BE49-F238E27FC236}">
                  <a16:creationId xmlns:a16="http://schemas.microsoft.com/office/drawing/2014/main" id="{0FB458FA-63BE-48FD-A22D-60780AE05B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87" name="Oval 183">
              <a:extLst>
                <a:ext uri="{FF2B5EF4-FFF2-40B4-BE49-F238E27FC236}">
                  <a16:creationId xmlns:a16="http://schemas.microsoft.com/office/drawing/2014/main" id="{64DB2236-B40A-40C9-8383-309694CBEA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88" name="Oval 184">
              <a:extLst>
                <a:ext uri="{FF2B5EF4-FFF2-40B4-BE49-F238E27FC236}">
                  <a16:creationId xmlns:a16="http://schemas.microsoft.com/office/drawing/2014/main" id="{B359D011-617F-43C9-97FA-DD182C1DB6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89" name="Oval 185">
              <a:extLst>
                <a:ext uri="{FF2B5EF4-FFF2-40B4-BE49-F238E27FC236}">
                  <a16:creationId xmlns:a16="http://schemas.microsoft.com/office/drawing/2014/main" id="{543F7994-595B-4181-A865-C12157EAEBA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90" name="Oval 186">
              <a:extLst>
                <a:ext uri="{FF2B5EF4-FFF2-40B4-BE49-F238E27FC236}">
                  <a16:creationId xmlns:a16="http://schemas.microsoft.com/office/drawing/2014/main" id="{126BD60F-1300-44AE-A675-43BACD0AF4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91" name="Oval 187">
              <a:extLst>
                <a:ext uri="{FF2B5EF4-FFF2-40B4-BE49-F238E27FC236}">
                  <a16:creationId xmlns:a16="http://schemas.microsoft.com/office/drawing/2014/main" id="{CF68F475-5D0F-486A-A337-8FABA27580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92" name="Oval 188">
              <a:extLst>
                <a:ext uri="{FF2B5EF4-FFF2-40B4-BE49-F238E27FC236}">
                  <a16:creationId xmlns:a16="http://schemas.microsoft.com/office/drawing/2014/main" id="{18930A46-A4C0-4FC5-AD28-6FD1F76CE2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93" name="Oval 189">
              <a:extLst>
                <a:ext uri="{FF2B5EF4-FFF2-40B4-BE49-F238E27FC236}">
                  <a16:creationId xmlns:a16="http://schemas.microsoft.com/office/drawing/2014/main" id="{56B59FD8-699C-458E-80FB-61CFC3D335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94" name="Oval 190">
              <a:extLst>
                <a:ext uri="{FF2B5EF4-FFF2-40B4-BE49-F238E27FC236}">
                  <a16:creationId xmlns:a16="http://schemas.microsoft.com/office/drawing/2014/main" id="{0AF5E8AB-CBBF-4E27-A626-AD22B6C87A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95" name="Oval 191">
              <a:extLst>
                <a:ext uri="{FF2B5EF4-FFF2-40B4-BE49-F238E27FC236}">
                  <a16:creationId xmlns:a16="http://schemas.microsoft.com/office/drawing/2014/main" id="{9783718D-BE63-4EAB-A355-290BE01F30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96" name="Oval 192">
              <a:extLst>
                <a:ext uri="{FF2B5EF4-FFF2-40B4-BE49-F238E27FC236}">
                  <a16:creationId xmlns:a16="http://schemas.microsoft.com/office/drawing/2014/main" id="{4B61B101-CCAC-4B6F-AB2B-095797E1055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97" name="Oval 193">
              <a:extLst>
                <a:ext uri="{FF2B5EF4-FFF2-40B4-BE49-F238E27FC236}">
                  <a16:creationId xmlns:a16="http://schemas.microsoft.com/office/drawing/2014/main" id="{F9C599C9-A44B-482D-A1E7-1A17AF3285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98" name="Oval 194">
              <a:extLst>
                <a:ext uri="{FF2B5EF4-FFF2-40B4-BE49-F238E27FC236}">
                  <a16:creationId xmlns:a16="http://schemas.microsoft.com/office/drawing/2014/main" id="{2D21B0E9-AF5E-43B4-9572-F4AB963E0E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699" name="Oval 195">
              <a:extLst>
                <a:ext uri="{FF2B5EF4-FFF2-40B4-BE49-F238E27FC236}">
                  <a16:creationId xmlns:a16="http://schemas.microsoft.com/office/drawing/2014/main" id="{39B4AA8F-1A46-49A4-B062-1998D55942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00" name="Oval 196">
              <a:extLst>
                <a:ext uri="{FF2B5EF4-FFF2-40B4-BE49-F238E27FC236}">
                  <a16:creationId xmlns:a16="http://schemas.microsoft.com/office/drawing/2014/main" id="{ACEB9916-4FA4-4580-B118-D0E709EA1F9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01" name="Oval 197">
              <a:extLst>
                <a:ext uri="{FF2B5EF4-FFF2-40B4-BE49-F238E27FC236}">
                  <a16:creationId xmlns:a16="http://schemas.microsoft.com/office/drawing/2014/main" id="{0FFED8A3-4B80-491F-BFA0-6EC8D7333E3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02" name="Oval 198">
              <a:extLst>
                <a:ext uri="{FF2B5EF4-FFF2-40B4-BE49-F238E27FC236}">
                  <a16:creationId xmlns:a16="http://schemas.microsoft.com/office/drawing/2014/main" id="{3AA494B2-48A3-43F6-86A0-D18610CD81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03" name="Oval 199">
              <a:extLst>
                <a:ext uri="{FF2B5EF4-FFF2-40B4-BE49-F238E27FC236}">
                  <a16:creationId xmlns:a16="http://schemas.microsoft.com/office/drawing/2014/main" id="{7CA6A0C1-9BA0-4836-B5C4-7D44975B45D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04" name="Oval 200">
              <a:extLst>
                <a:ext uri="{FF2B5EF4-FFF2-40B4-BE49-F238E27FC236}">
                  <a16:creationId xmlns:a16="http://schemas.microsoft.com/office/drawing/2014/main" id="{5F8F8296-DF94-45EC-B616-4A55AC7E68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05" name="Oval 201">
              <a:extLst>
                <a:ext uri="{FF2B5EF4-FFF2-40B4-BE49-F238E27FC236}">
                  <a16:creationId xmlns:a16="http://schemas.microsoft.com/office/drawing/2014/main" id="{C2626707-CC3C-4273-9B2F-B8C233C333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06" name="Oval 202">
              <a:extLst>
                <a:ext uri="{FF2B5EF4-FFF2-40B4-BE49-F238E27FC236}">
                  <a16:creationId xmlns:a16="http://schemas.microsoft.com/office/drawing/2014/main" id="{ABD57CA9-32A5-439E-9F80-41E5F6B1C3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07" name="Oval 203">
              <a:extLst>
                <a:ext uri="{FF2B5EF4-FFF2-40B4-BE49-F238E27FC236}">
                  <a16:creationId xmlns:a16="http://schemas.microsoft.com/office/drawing/2014/main" id="{0D29DB05-AD98-4239-B20A-BFE21E9896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08" name="Oval 204">
              <a:extLst>
                <a:ext uri="{FF2B5EF4-FFF2-40B4-BE49-F238E27FC236}">
                  <a16:creationId xmlns:a16="http://schemas.microsoft.com/office/drawing/2014/main" id="{69BDEB26-D0A7-466B-BA1C-AEC96B74E6E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09" name="Oval 205">
              <a:extLst>
                <a:ext uri="{FF2B5EF4-FFF2-40B4-BE49-F238E27FC236}">
                  <a16:creationId xmlns:a16="http://schemas.microsoft.com/office/drawing/2014/main" id="{AF6AB14D-7B4B-444D-8D7B-4DDC2C0FD4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10" name="Oval 206">
              <a:extLst>
                <a:ext uri="{FF2B5EF4-FFF2-40B4-BE49-F238E27FC236}">
                  <a16:creationId xmlns:a16="http://schemas.microsoft.com/office/drawing/2014/main" id="{49CA958D-1996-46EC-9BDC-16492C3D1C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11" name="Oval 207">
              <a:extLst>
                <a:ext uri="{FF2B5EF4-FFF2-40B4-BE49-F238E27FC236}">
                  <a16:creationId xmlns:a16="http://schemas.microsoft.com/office/drawing/2014/main" id="{FB72743A-0C6B-43CC-A3FB-690931BC70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12" name="Oval 208">
              <a:extLst>
                <a:ext uri="{FF2B5EF4-FFF2-40B4-BE49-F238E27FC236}">
                  <a16:creationId xmlns:a16="http://schemas.microsoft.com/office/drawing/2014/main" id="{7752F4ED-E052-402C-BBB5-CF620B974F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13" name="Oval 209">
              <a:extLst>
                <a:ext uri="{FF2B5EF4-FFF2-40B4-BE49-F238E27FC236}">
                  <a16:creationId xmlns:a16="http://schemas.microsoft.com/office/drawing/2014/main" id="{AD07473D-8780-4B22-BED1-7C63A10730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14" name="Oval 210">
              <a:extLst>
                <a:ext uri="{FF2B5EF4-FFF2-40B4-BE49-F238E27FC236}">
                  <a16:creationId xmlns:a16="http://schemas.microsoft.com/office/drawing/2014/main" id="{90129904-5802-48AD-AC12-68483BB432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15" name="Oval 211">
              <a:extLst>
                <a:ext uri="{FF2B5EF4-FFF2-40B4-BE49-F238E27FC236}">
                  <a16:creationId xmlns:a16="http://schemas.microsoft.com/office/drawing/2014/main" id="{420A2607-34DF-40FC-96C0-E6BD5D8988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16" name="Oval 212">
              <a:extLst>
                <a:ext uri="{FF2B5EF4-FFF2-40B4-BE49-F238E27FC236}">
                  <a16:creationId xmlns:a16="http://schemas.microsoft.com/office/drawing/2014/main" id="{1FE1E291-9793-4CA4-82B9-0B5081DC3B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17" name="Oval 213">
              <a:extLst>
                <a:ext uri="{FF2B5EF4-FFF2-40B4-BE49-F238E27FC236}">
                  <a16:creationId xmlns:a16="http://schemas.microsoft.com/office/drawing/2014/main" id="{AE282774-1EBF-4CA4-8D6D-9E05C04A12C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18" name="Oval 214">
              <a:extLst>
                <a:ext uri="{FF2B5EF4-FFF2-40B4-BE49-F238E27FC236}">
                  <a16:creationId xmlns:a16="http://schemas.microsoft.com/office/drawing/2014/main" id="{EBD74510-AD1F-4017-BCFF-96E998D58A1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19" name="Oval 215">
              <a:extLst>
                <a:ext uri="{FF2B5EF4-FFF2-40B4-BE49-F238E27FC236}">
                  <a16:creationId xmlns:a16="http://schemas.microsoft.com/office/drawing/2014/main" id="{59834694-E6C4-47BF-8182-F49FE235704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20" name="Oval 216">
              <a:extLst>
                <a:ext uri="{FF2B5EF4-FFF2-40B4-BE49-F238E27FC236}">
                  <a16:creationId xmlns:a16="http://schemas.microsoft.com/office/drawing/2014/main" id="{9678C08F-594E-4E75-BEFB-403B84AFD8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1721" name="Oval 217">
              <a:extLst>
                <a:ext uri="{FF2B5EF4-FFF2-40B4-BE49-F238E27FC236}">
                  <a16:creationId xmlns:a16="http://schemas.microsoft.com/office/drawing/2014/main" id="{16E158A2-D6D5-4E2E-9F29-DA8D85A40E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1722" name="Rectangle 218">
            <a:extLst>
              <a:ext uri="{FF2B5EF4-FFF2-40B4-BE49-F238E27FC236}">
                <a16:creationId xmlns:a16="http://schemas.microsoft.com/office/drawing/2014/main" id="{BCA8E604-CB36-4570-80DD-2AA136A429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5266C65-3AA1-4189-AA01-82C219DC229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21723" name="Rectangle 219">
            <a:extLst>
              <a:ext uri="{FF2B5EF4-FFF2-40B4-BE49-F238E27FC236}">
                <a16:creationId xmlns:a16="http://schemas.microsoft.com/office/drawing/2014/main" id="{72BEB28B-AEC0-4225-B085-137C133709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21724" name="Rectangle 220">
            <a:extLst>
              <a:ext uri="{FF2B5EF4-FFF2-40B4-BE49-F238E27FC236}">
                <a16:creationId xmlns:a16="http://schemas.microsoft.com/office/drawing/2014/main" id="{2105D24D-C0D1-45A3-9E5A-D605931B93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21725" name="Rectangle 221">
            <a:extLst>
              <a:ext uri="{FF2B5EF4-FFF2-40B4-BE49-F238E27FC236}">
                <a16:creationId xmlns:a16="http://schemas.microsoft.com/office/drawing/2014/main" id="{68469348-C751-49E7-821D-7DFC3032E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21726" name="Rectangle 222">
            <a:extLst>
              <a:ext uri="{FF2B5EF4-FFF2-40B4-BE49-F238E27FC236}">
                <a16:creationId xmlns:a16="http://schemas.microsoft.com/office/drawing/2014/main" id="{428F3A3A-2BD0-4C5D-A3B8-55B73239B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ital-photography-school.com/food-photography-an-introduction" TargetMode="External"/><Relationship Id="rId2" Type="http://schemas.openxmlformats.org/officeDocument/2006/relationships/hyperlink" Target="http://www.digital-photography-school.com/10-tips-to-improve-your-food-photography-sty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tifoto.net/index.php?name=Forums&amp;file=viewtopic&amp;t=2370" TargetMode="External"/><Relationship Id="rId5" Type="http://schemas.openxmlformats.org/officeDocument/2006/relationships/hyperlink" Target="http://www.slo-foto.net/ftopict-9118.html" TargetMode="External"/><Relationship Id="rId4" Type="http://schemas.openxmlformats.org/officeDocument/2006/relationships/hyperlink" Target="http://www.studioevent.si/fotografija/fotografiranje-hrane/category/3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82C5E9B4-B6E5-4C81-BFD1-787845D6B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D42E1946-CA72-42EF-8837-1F5403640A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1628775"/>
            <a:ext cx="7772400" cy="1470025"/>
          </a:xfrm>
        </p:spPr>
        <p:txBody>
          <a:bodyPr/>
          <a:lstStyle/>
          <a:p>
            <a:r>
              <a:rPr lang="sl-SI" altLang="sl-SI">
                <a:solidFill>
                  <a:srgbClr val="0033CC"/>
                </a:solidFill>
              </a:rPr>
              <a:t>Fotografiranje hrane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63A317F-F641-43BD-A562-B92256148D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9144000" cy="4794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l-SI" altLang="sl-SI" sz="2800"/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852FE087-CBB9-45D1-9A69-5E741BC13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365625"/>
            <a:ext cx="626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Predmet: Tipografija in reprodukcija  			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26F426B9-9B08-4A6A-87A2-33CE99B5C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462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				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58BFBA0B-73E4-452B-9552-F6D03A149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9368">
            <a:off x="-180975" y="188913"/>
            <a:ext cx="540226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D06AF529-A969-4F07-857E-BF48D101D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8123">
            <a:off x="1187450" y="3933825"/>
            <a:ext cx="33337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>
            <a:extLst>
              <a:ext uri="{FF2B5EF4-FFF2-40B4-BE49-F238E27FC236}">
                <a16:creationId xmlns:a16="http://schemas.microsoft.com/office/drawing/2014/main" id="{D0F8AA9A-5EC8-4C61-85CB-8D987426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763">
            <a:off x="4643438" y="115888"/>
            <a:ext cx="4899025" cy="367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id="{35BA0088-1E96-421A-8EB2-C258B4786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268">
            <a:off x="5148263" y="3357563"/>
            <a:ext cx="3240087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F309AA5-E102-4B79-AE79-494E4F747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10 nasvetov za boljše fotografije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AB3D76D-BA27-4AB3-9682-F9A8BDBE7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000"/>
              <a:t>Uporabite manj hrane kot jo želimo uporabiti.</a:t>
            </a:r>
          </a:p>
          <a:p>
            <a:r>
              <a:rPr lang="sl-SI" altLang="sl-SI" sz="2000"/>
              <a:t>Uporabite papir za dodajanje teksture na plošče .</a:t>
            </a:r>
          </a:p>
          <a:p>
            <a:r>
              <a:rPr lang="sl-SI" altLang="sl-SI" sz="2000"/>
              <a:t>Uporabite kontrast za ozadje</a:t>
            </a:r>
          </a:p>
          <a:p>
            <a:r>
              <a:rPr lang="sl-SI" altLang="sl-SI" sz="2000"/>
              <a:t>Hrana naj izgleda naravno</a:t>
            </a:r>
          </a:p>
          <a:p>
            <a:r>
              <a:rPr lang="sl-SI" altLang="sl-SI" sz="2000"/>
              <a:t>Izberite preprosto posodo in jedilni pribor </a:t>
            </a:r>
          </a:p>
          <a:p>
            <a:r>
              <a:rPr lang="sl-SI" altLang="sl-SI" sz="2000"/>
              <a:t>Poudarite naravno lepoto hrane</a:t>
            </a:r>
          </a:p>
          <a:p>
            <a:r>
              <a:rPr lang="sl-SI" altLang="sl-SI" sz="2000"/>
              <a:t>Vložite nekaj dela za nastajanje posnetkov</a:t>
            </a:r>
          </a:p>
          <a:p>
            <a:r>
              <a:rPr lang="sl-SI" altLang="sl-SI" sz="2000"/>
              <a:t>Preizkusite in zajemajte ‘’njam’’ faktor</a:t>
            </a:r>
          </a:p>
          <a:p>
            <a:r>
              <a:rPr lang="sl-SI" altLang="sl-SI" sz="2000"/>
              <a:t>Vedno imejte ideje</a:t>
            </a:r>
          </a:p>
          <a:p>
            <a:r>
              <a:rPr lang="sl-SI" altLang="sl-SI" sz="2000"/>
              <a:t>Pojej in naredi nov posnetek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000"/>
          </a:p>
          <a:p>
            <a:endParaRPr lang="sl-SI" altLang="sl-S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>
            <a:extLst>
              <a:ext uri="{FF2B5EF4-FFF2-40B4-BE49-F238E27FC236}">
                <a16:creationId xmlns:a16="http://schemas.microsoft.com/office/drawing/2014/main" id="{D774BE9B-59F8-4591-8855-D3A951B2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3815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87AACC91-6645-4275-9F6C-C798404D2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2481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:a16="http://schemas.microsoft.com/office/drawing/2014/main" id="{F569D7D3-6AE9-4C06-B3AD-2D0E6DAF9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4248150" cy="31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7">
            <a:extLst>
              <a:ext uri="{FF2B5EF4-FFF2-40B4-BE49-F238E27FC236}">
                <a16:creationId xmlns:a16="http://schemas.microsoft.com/office/drawing/2014/main" id="{4B882229-3994-4427-93AA-CE461B71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357563"/>
            <a:ext cx="4248150" cy="30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C14C7D0-B5D0-484E-A2DA-FD0675CFB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Viri	</a:t>
            </a:r>
            <a:br>
              <a:rPr lang="sl-SI" altLang="sl-SI" sz="4000"/>
            </a:br>
            <a:endParaRPr lang="sl-SI" altLang="sl-SI" sz="400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3C9361A-723B-4B6E-80D7-3D7F3B2BB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1800">
                <a:hlinkClick r:id="rId2"/>
              </a:rPr>
              <a:t>http://www.digital-photography-school.com/10-tips-to-improve-your-food-photography-styling</a:t>
            </a:r>
            <a:endParaRPr lang="sl-SI" altLang="sl-SI" sz="1800"/>
          </a:p>
          <a:p>
            <a:r>
              <a:rPr lang="sl-SI" altLang="sl-SI" sz="1800">
                <a:hlinkClick r:id="rId3"/>
              </a:rPr>
              <a:t>http://www.digital-photography-school.com/food-photography-an-introduction</a:t>
            </a:r>
            <a:endParaRPr lang="sl-SI" altLang="sl-SI" sz="1800"/>
          </a:p>
          <a:p>
            <a:r>
              <a:rPr lang="sl-SI" altLang="sl-SI" sz="1800">
                <a:hlinkClick r:id="rId4"/>
              </a:rPr>
              <a:t>http://www.studioevent.si/fotografija/fotografiranje-hrane/category/3.html</a:t>
            </a:r>
            <a:r>
              <a:rPr lang="sl-SI" altLang="sl-SI" sz="1800"/>
              <a:t> </a:t>
            </a:r>
          </a:p>
          <a:p>
            <a:r>
              <a:rPr lang="sl-SI" altLang="sl-SI" sz="1800">
                <a:hlinkClick r:id="rId5"/>
              </a:rPr>
              <a:t>http://www.slo-foto.net/ftopict-9118.html</a:t>
            </a:r>
            <a:endParaRPr lang="sl-SI" altLang="sl-SI" sz="1800"/>
          </a:p>
          <a:p>
            <a:r>
              <a:rPr lang="sl-SI" altLang="sl-SI" sz="1800">
                <a:hlinkClick r:id="rId6"/>
              </a:rPr>
              <a:t>http://www.totifoto.net/index.php?name=Forums&amp;file=viewtopic&amp;t=2370</a:t>
            </a:r>
            <a:r>
              <a:rPr lang="sl-SI" altLang="sl-SI" sz="1800"/>
              <a:t>  </a:t>
            </a:r>
          </a:p>
          <a:p>
            <a:r>
              <a:rPr lang="sl-SI" altLang="sl-SI" sz="1800"/>
              <a:t>Google Images</a:t>
            </a:r>
          </a:p>
          <a:p>
            <a:endParaRPr lang="sl-SI" altLang="sl-SI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0BFC119-631F-405B-BA29-323A2C103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8397B32-FB28-4F36-A592-53932E23C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Fotografiranje hrane je kakor igra, pri kateri pride najbolj do izraza fotografova kreativnost.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947B2FF-2E4E-4827-AFBA-E2DAD891D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213100"/>
            <a:ext cx="50403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25CED3ED-F0F6-4D9D-9119-ED70D74EA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Sam lahko vpliva na postavitev motiva, svetlobo in tudi dinamiko kuharjevga dela. </a:t>
            </a:r>
            <a:br>
              <a:rPr lang="sl-SI" altLang="sl-SI"/>
            </a:br>
            <a:r>
              <a:rPr lang="sl-SI" altLang="sl-SI"/>
              <a:t>Na podlagi iskušenj, poznavanja tehnologije in trikov pa je moč ustvariti fotografijo ob kateri se nam pocedijo sline.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A2912A63-FE76-47DB-BEAA-0294F4F06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Da bi oplemenitil prikaz v sliki velikokrat uporabljamo razne trike, meso namažemo z oljem, da se mu izrazi tekstura, vino razredčeno z vodo, da je bolj prosojno, uporaba fine soli namesto sladkorja….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16A7F77-38B3-47BB-BB47-E1FCC2B42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sl-SI" altLang="sl-SI" sz="4000"/>
            </a:br>
            <a:r>
              <a:rPr lang="sl-SI" altLang="sl-SI" sz="4000"/>
              <a:t>Osvetlitev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DC7A247-31B3-4BCA-A09E-AB273BD80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Hrano, ki jo fotografirate mora biti dovolj dobro osvetljena. Najboljše mesto za fotografiranje hrane je okno,kjer je veliko naravne svetlobe- lahko pa si pomagamo tudi z bliskavico,ki  se odbija od stene in stropa da dobimo  bolj uravnoteženo osvetlitev, ki odpravlja sence.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16FDB16-C556-4CBB-A815-635D1FCB1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Rekviziti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56782ABC-678E-4FAE-8285-B7AF1D0DE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Pozorni moramo biti ne le na ureditev hrane, ampak na kontekst. Ni zaželjeno  narediti fotografijo s vsemi elementi, ampak se osredotočimo na en ali največ 2 elementa kot naprimer kozarec,vilice, cvetje ali prtiček….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FB71633-6A74-408B-9BAD-B6ADEEFAF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Bodite hitri	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8CBD9DD-AECF-46F9-BD5B-537713E95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Hrana ne bo okusno izgledala dolgo. Kot fotograf boste morali biti pripravljeni , saj hrana ne stoji večno. To pomeni, da se pripravite, kaj želite doseči, preden prispe hrane.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CE596042-7AFC-4EF1-9908-F46FF8C4E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Veliko začetnikov dela napake pr fotografiranju hrane z vrha.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za boljšo sliko je bolje če slikamo  od spodaj cim bližje do višine krožnika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095D8B2-B7F8-4DA1-84B2-99D7047FC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/>
              <a:t>Macro</a:t>
            </a:r>
            <a:br>
              <a:rPr lang="sl-SI" altLang="sl-SI" sz="4000" b="1"/>
            </a:br>
            <a:endParaRPr lang="sl-SI" altLang="sl-SI" sz="4000" b="1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62B13F9-CA52-4AE0-91EC-09057AD81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S poudarkom le na en del jedi je lahko  učinkovit način  za poudarjanje različnih elementov za sliko.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113A26B2-1064-4466-BE4B-D3EFD264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698">
            <a:off x="5003800" y="3573463"/>
            <a:ext cx="3313113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A440C818-9BE1-4281-B159-458FA5CC4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6098">
            <a:off x="684213" y="3357563"/>
            <a:ext cx="3097212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gitalne pike">
  <a:themeElements>
    <a:clrScheme name="Digitalne pike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ne pik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gitalne pike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ne pike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ne pike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ne pike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ne pike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ne pike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ne pike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ne pike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ne pike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0</TotalTime>
  <Words>377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Wingdings</vt:lpstr>
      <vt:lpstr>Digitalne pike</vt:lpstr>
      <vt:lpstr>Fotografiranje hrane</vt:lpstr>
      <vt:lpstr>PowerPoint Presentation</vt:lpstr>
      <vt:lpstr>PowerPoint Presentation</vt:lpstr>
      <vt:lpstr>PowerPoint Presentation</vt:lpstr>
      <vt:lpstr> Osvetlitev</vt:lpstr>
      <vt:lpstr>Rekviziti</vt:lpstr>
      <vt:lpstr>Bodite hitri </vt:lpstr>
      <vt:lpstr>PowerPoint Presentation</vt:lpstr>
      <vt:lpstr>Macro </vt:lpstr>
      <vt:lpstr>PowerPoint Presentation</vt:lpstr>
      <vt:lpstr>10 nasvetov za boljše fotografije</vt:lpstr>
      <vt:lpstr>PowerPoint Presentation</vt:lpstr>
      <vt:lpstr>Viri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2019-06-03T09:12:26Z</dcterms:created>
  <dcterms:modified xsi:type="dcterms:W3CDTF">2019-06-03T09:12:26Z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