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5" r:id="rId10"/>
    <p:sldId id="266" r:id="rId11"/>
    <p:sldId id="268" r:id="rId12"/>
    <p:sldId id="264" r:id="rId13"/>
    <p:sldId id="270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75B0C079-FE99-4C57-BAEF-CE22AFBDFC54}"/>
              </a:ext>
            </a:extLst>
          </p:cNvPr>
          <p:cNvSpPr/>
          <p:nvPr/>
        </p:nvSpPr>
        <p:spPr>
          <a:xfrm rot="20707748">
            <a:off x="-617538" y="-652463"/>
            <a:ext cx="6664326" cy="3943351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A8B33B25-0F12-4C21-AB88-54A81DF46E7B}"/>
              </a:ext>
            </a:extLst>
          </p:cNvPr>
          <p:cNvSpPr/>
          <p:nvPr/>
        </p:nvSpPr>
        <p:spPr>
          <a:xfrm rot="20707748">
            <a:off x="6167438" y="-441325"/>
            <a:ext cx="3127375" cy="2425700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0">
            <a:extLst>
              <a:ext uri="{FF2B5EF4-FFF2-40B4-BE49-F238E27FC236}">
                <a16:creationId xmlns:a16="http://schemas.microsoft.com/office/drawing/2014/main" id="{B90E9DE1-C7A1-4374-AB73-D105B76A34E2}"/>
              </a:ext>
            </a:extLst>
          </p:cNvPr>
          <p:cNvSpPr/>
          <p:nvPr/>
        </p:nvSpPr>
        <p:spPr>
          <a:xfrm rot="20707748">
            <a:off x="7143750" y="2001838"/>
            <a:ext cx="2679700" cy="4945062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34AB215F-6338-494D-92C0-92FACAB62835}"/>
              </a:ext>
            </a:extLst>
          </p:cNvPr>
          <p:cNvSpPr/>
          <p:nvPr/>
        </p:nvSpPr>
        <p:spPr>
          <a:xfrm rot="20707748">
            <a:off x="-206375" y="3322638"/>
            <a:ext cx="7378700" cy="4557712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/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35B3E06-FAE0-4A26-B34D-7E66772A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742113" y="2312988"/>
            <a:ext cx="1524000" cy="365125"/>
          </a:xfrm>
        </p:spPr>
        <p:txBody>
          <a:bodyPr/>
          <a:lstStyle>
            <a:lvl1pPr algn="l">
              <a:defRPr sz="18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102601D-C4D9-4429-87CF-07C14D64B88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0B43372-A0FE-4392-AA0D-99BFAB58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6551613" y="1528763"/>
            <a:ext cx="24653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404B206-6D51-4414-98F2-D5E06FC6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6451600" y="1162050"/>
            <a:ext cx="2133600" cy="420688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689E64A8-F47A-4252-931F-CE7CEBE3834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4949837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2E1BC6BF-D583-403F-9D20-9AA82163B47E}"/>
              </a:ext>
            </a:extLst>
          </p:cNvPr>
          <p:cNvSpPr/>
          <p:nvPr/>
        </p:nvSpPr>
        <p:spPr>
          <a:xfrm rot="20707748">
            <a:off x="-895350" y="-766763"/>
            <a:ext cx="8332788" cy="5894388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E4182B16-C01B-4653-B211-7EA1F2574F16}"/>
              </a:ext>
            </a:extLst>
          </p:cNvPr>
          <p:cNvSpPr/>
          <p:nvPr/>
        </p:nvSpPr>
        <p:spPr>
          <a:xfrm rot="20707748">
            <a:off x="65088" y="5089525"/>
            <a:ext cx="8528050" cy="2911475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4024E734-6292-45E6-95D4-36CBFCA33EF4}"/>
              </a:ext>
            </a:extLst>
          </p:cNvPr>
          <p:cNvSpPr/>
          <p:nvPr/>
        </p:nvSpPr>
        <p:spPr>
          <a:xfrm rot="20707748">
            <a:off x="8534400" y="3840163"/>
            <a:ext cx="1011238" cy="2994025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AD199356-DA3C-4E2F-80F4-5D3BE602F072}"/>
              </a:ext>
            </a:extLst>
          </p:cNvPr>
          <p:cNvSpPr/>
          <p:nvPr/>
        </p:nvSpPr>
        <p:spPr>
          <a:xfrm rot="20707748">
            <a:off x="7588250" y="-322263"/>
            <a:ext cx="1976438" cy="407352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FFE7FD2-1512-498D-AF12-E025906F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6996113" y="6238875"/>
            <a:ext cx="1524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23F26-B2CC-471D-8D00-FAA96008DED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EBFFD99-1D64-476E-BB21-EC5287993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5321300" y="6094413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6A1174-08B1-49A6-B953-07C860BE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8181975" y="3246438"/>
            <a:ext cx="908050" cy="365125"/>
          </a:xfrm>
        </p:spPr>
        <p:txBody>
          <a:bodyPr/>
          <a:lstStyle>
            <a:lvl1pPr algn="l">
              <a:defRPr/>
            </a:lvl1pPr>
          </a:lstStyle>
          <a:p>
            <a:fld id="{1D57D92E-310D-480A-B0F8-4F5CCF5F978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981456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998B7E27-9B1A-498F-A70D-3FFC6C5CCDE2}"/>
              </a:ext>
            </a:extLst>
          </p:cNvPr>
          <p:cNvSpPr/>
          <p:nvPr/>
        </p:nvSpPr>
        <p:spPr>
          <a:xfrm rot="20707748">
            <a:off x="-882650" y="-625475"/>
            <a:ext cx="7440613" cy="7346950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26A4B299-0B62-4489-B2FA-8F5A4373D09B}"/>
              </a:ext>
            </a:extLst>
          </p:cNvPr>
          <p:cNvSpPr/>
          <p:nvPr/>
        </p:nvSpPr>
        <p:spPr>
          <a:xfrm rot="20707748">
            <a:off x="3227388" y="6273800"/>
            <a:ext cx="4395787" cy="1168400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837E953E-58BE-4FE7-A425-03D48B9DC765}"/>
              </a:ext>
            </a:extLst>
          </p:cNvPr>
          <p:cNvSpPr/>
          <p:nvPr/>
        </p:nvSpPr>
        <p:spPr>
          <a:xfrm rot="20707748">
            <a:off x="7659688" y="5459413"/>
            <a:ext cx="1709737" cy="1538287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41F562F2-9A07-4593-BF70-BFA7D81027FC}"/>
              </a:ext>
            </a:extLst>
          </p:cNvPr>
          <p:cNvSpPr/>
          <p:nvPr/>
        </p:nvSpPr>
        <p:spPr>
          <a:xfrm rot="20707748">
            <a:off x="6665913" y="-490538"/>
            <a:ext cx="3067050" cy="5811838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C114FF2-FC3B-418C-A85B-8C4E08BC16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D06F56AF-CA59-4D4D-8B43-AD9A203B43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78D7F0-FBE1-49DC-BC24-D95DC74E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997450" y="6188075"/>
            <a:ext cx="238125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73803DD-9907-45AD-A718-6822EF6F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60AA29CA-468E-49C7-A21A-9637D3664C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7634547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3A25AA16-9537-4C18-8D4B-6386FEBB5AAC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B3765CCC-B909-4FA4-AF85-131460EF9284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A173A486-DED5-4602-97EC-80AF26F8A84D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0338DCA6-58C9-48D6-93E8-55337257D811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57CC9E6-730E-4048-873C-E88B04F3C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0688" y="608013"/>
            <a:ext cx="1789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7E03-018E-4AEF-9F26-53E7DB7C6D3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AEC03AE-B95C-4138-A458-7F9FB716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103563" y="6176963"/>
            <a:ext cx="23923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01E87F-5FC8-4DE0-8C6D-5741F010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5238" y="300038"/>
            <a:ext cx="2287587" cy="365125"/>
          </a:xfrm>
        </p:spPr>
        <p:txBody>
          <a:bodyPr/>
          <a:lstStyle>
            <a:lvl1pPr>
              <a:defRPr/>
            </a:lvl1pPr>
          </a:lstStyle>
          <a:p>
            <a:fld id="{F022BFBC-816C-4AA5-AD7C-F0986588F5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02605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6">
            <a:extLst>
              <a:ext uri="{FF2B5EF4-FFF2-40B4-BE49-F238E27FC236}">
                <a16:creationId xmlns:a16="http://schemas.microsoft.com/office/drawing/2014/main" id="{D3A5121C-5BC7-409E-B8D0-4FE5BEACB9C2}"/>
              </a:ext>
            </a:extLst>
          </p:cNvPr>
          <p:cNvSpPr/>
          <p:nvPr/>
        </p:nvSpPr>
        <p:spPr>
          <a:xfrm rot="900000">
            <a:off x="-57150" y="-1017588"/>
            <a:ext cx="7412038" cy="3438526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120B297C-1CA0-493C-AFBA-46DF49C183B7}"/>
              </a:ext>
            </a:extLst>
          </p:cNvPr>
          <p:cNvSpPr/>
          <p:nvPr/>
        </p:nvSpPr>
        <p:spPr>
          <a:xfrm rot="900000">
            <a:off x="-776288" y="2417763"/>
            <a:ext cx="6997701" cy="5080000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8">
            <a:extLst>
              <a:ext uri="{FF2B5EF4-FFF2-40B4-BE49-F238E27FC236}">
                <a16:creationId xmlns:a16="http://schemas.microsoft.com/office/drawing/2014/main" id="{D77C503D-59C8-462C-B75F-F44B88A5763C}"/>
              </a:ext>
            </a:extLst>
          </p:cNvPr>
          <p:cNvSpPr/>
          <p:nvPr/>
        </p:nvSpPr>
        <p:spPr>
          <a:xfrm rot="900000">
            <a:off x="6337300" y="3775075"/>
            <a:ext cx="3103563" cy="3544888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19">
            <a:extLst>
              <a:ext uri="{FF2B5EF4-FFF2-40B4-BE49-F238E27FC236}">
                <a16:creationId xmlns:a16="http://schemas.microsoft.com/office/drawing/2014/main" id="{59D04ED9-33C9-4458-8897-BA2F59F093F2}"/>
              </a:ext>
            </a:extLst>
          </p:cNvPr>
          <p:cNvSpPr/>
          <p:nvPr/>
        </p:nvSpPr>
        <p:spPr>
          <a:xfrm rot="900000">
            <a:off x="7327900" y="-104775"/>
            <a:ext cx="2351088" cy="3821113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071CF2-0E59-4319-99DA-54A7DD7D2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878638" y="3760788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70639C88-F3F4-430F-B2B1-90D35655583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9687B3-8F41-42EA-9F59-76017FC2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7056438" y="3170238"/>
            <a:ext cx="1927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3EABC5-ECF8-495C-A634-E977F222F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7088" y="2660650"/>
            <a:ext cx="682625" cy="365125"/>
          </a:xfrm>
        </p:spPr>
        <p:txBody>
          <a:bodyPr/>
          <a:lstStyle>
            <a:lvl1pPr algn="l">
              <a:defRPr/>
            </a:lvl1pPr>
          </a:lstStyle>
          <a:p>
            <a:fld id="{37990932-D002-4423-89E3-849622F28F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798597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6">
            <a:extLst>
              <a:ext uri="{FF2B5EF4-FFF2-40B4-BE49-F238E27FC236}">
                <a16:creationId xmlns:a16="http://schemas.microsoft.com/office/drawing/2014/main" id="{C811E794-2863-4B1D-8DEE-C01652DAE2E3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7">
            <a:extLst>
              <a:ext uri="{FF2B5EF4-FFF2-40B4-BE49-F238E27FC236}">
                <a16:creationId xmlns:a16="http://schemas.microsoft.com/office/drawing/2014/main" id="{0B7A3586-3A8F-454B-B395-B3DB5BCACFB0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8">
            <a:extLst>
              <a:ext uri="{FF2B5EF4-FFF2-40B4-BE49-F238E27FC236}">
                <a16:creationId xmlns:a16="http://schemas.microsoft.com/office/drawing/2014/main" id="{3D13D8CF-2EC2-4EF3-8877-04BBB0A0E532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9">
            <a:extLst>
              <a:ext uri="{FF2B5EF4-FFF2-40B4-BE49-F238E27FC236}">
                <a16:creationId xmlns:a16="http://schemas.microsoft.com/office/drawing/2014/main" id="{7E30896E-7D22-4D13-B04C-C6464C3A88DE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17F7044F-12E8-42BE-B2E7-613CE62A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6525" y="5888038"/>
            <a:ext cx="1241425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1723A4ED-69EC-4471-A188-ECB0FA384411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07C941A2-2C20-4615-A03D-545CE823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4475" y="5494338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56D1B002-C23C-437E-932E-187897CE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3563"/>
            <a:ext cx="1241425" cy="365125"/>
          </a:xfrm>
        </p:spPr>
        <p:txBody>
          <a:bodyPr/>
          <a:lstStyle>
            <a:lvl1pPr algn="l">
              <a:defRPr/>
            </a:lvl1pPr>
          </a:lstStyle>
          <a:p>
            <a:fld id="{D1DBC81C-8ACD-4602-8D14-73AA370611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320858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52">
            <a:extLst>
              <a:ext uri="{FF2B5EF4-FFF2-40B4-BE49-F238E27FC236}">
                <a16:creationId xmlns:a16="http://schemas.microsoft.com/office/drawing/2014/main" id="{F3C3E210-0946-402B-B072-8505AB540BF2}"/>
              </a:ext>
            </a:extLst>
          </p:cNvPr>
          <p:cNvSpPr/>
          <p:nvPr/>
        </p:nvSpPr>
        <p:spPr>
          <a:xfrm rot="20707748">
            <a:off x="-882650" y="-625475"/>
            <a:ext cx="7439025" cy="7343775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53">
            <a:extLst>
              <a:ext uri="{FF2B5EF4-FFF2-40B4-BE49-F238E27FC236}">
                <a16:creationId xmlns:a16="http://schemas.microsoft.com/office/drawing/2014/main" id="{1A1FAAE8-B825-401F-A298-717539D0133A}"/>
              </a:ext>
            </a:extLst>
          </p:cNvPr>
          <p:cNvSpPr/>
          <p:nvPr/>
        </p:nvSpPr>
        <p:spPr>
          <a:xfrm rot="20707748">
            <a:off x="3236913" y="6275388"/>
            <a:ext cx="4387850" cy="1165225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54">
            <a:extLst>
              <a:ext uri="{FF2B5EF4-FFF2-40B4-BE49-F238E27FC236}">
                <a16:creationId xmlns:a16="http://schemas.microsoft.com/office/drawing/2014/main" id="{A540108D-A251-4DB0-815C-3E0B6E74EB27}"/>
              </a:ext>
            </a:extLst>
          </p:cNvPr>
          <p:cNvSpPr/>
          <p:nvPr/>
        </p:nvSpPr>
        <p:spPr>
          <a:xfrm rot="20707748">
            <a:off x="7661275" y="5462588"/>
            <a:ext cx="1708150" cy="153511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ounded Rectangle 55">
            <a:extLst>
              <a:ext uri="{FF2B5EF4-FFF2-40B4-BE49-F238E27FC236}">
                <a16:creationId xmlns:a16="http://schemas.microsoft.com/office/drawing/2014/main" id="{782074E7-CB0D-4E9C-9868-46419F6D5CDD}"/>
              </a:ext>
            </a:extLst>
          </p:cNvPr>
          <p:cNvSpPr/>
          <p:nvPr/>
        </p:nvSpPr>
        <p:spPr>
          <a:xfrm rot="20707748">
            <a:off x="6667500" y="-490538"/>
            <a:ext cx="3065463" cy="5811838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1" name="Date Placeholder 6">
            <a:extLst>
              <a:ext uri="{FF2B5EF4-FFF2-40B4-BE49-F238E27FC236}">
                <a16:creationId xmlns:a16="http://schemas.microsoft.com/office/drawing/2014/main" id="{CCB2F972-5081-4D7B-A3C2-ADF0D9042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A4274D4B-1DB3-495D-9B76-D4AD737EE45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8600BCBA-3834-40CE-87A0-19D8C6E28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051300" y="5495925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0E426945-E635-4D41-A357-68816AC4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6FD0CC68-221B-4CD1-BB92-CC2A50B4733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01471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0">
            <a:extLst>
              <a:ext uri="{FF2B5EF4-FFF2-40B4-BE49-F238E27FC236}">
                <a16:creationId xmlns:a16="http://schemas.microsoft.com/office/drawing/2014/main" id="{85CEFB7A-DB51-419E-9E31-AF1AFD05332B}"/>
              </a:ext>
            </a:extLst>
          </p:cNvPr>
          <p:cNvSpPr/>
          <p:nvPr/>
        </p:nvSpPr>
        <p:spPr>
          <a:xfrm rot="907748">
            <a:off x="-865188" y="850900"/>
            <a:ext cx="3614738" cy="615156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50EFDA0B-5B9F-4CE6-9940-E9025F927F3F}"/>
              </a:ext>
            </a:extLst>
          </p:cNvPr>
          <p:cNvSpPr/>
          <p:nvPr/>
        </p:nvSpPr>
        <p:spPr>
          <a:xfrm rot="907748">
            <a:off x="17463" y="-511175"/>
            <a:ext cx="3735387" cy="1387475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22">
            <a:extLst>
              <a:ext uri="{FF2B5EF4-FFF2-40B4-BE49-F238E27FC236}">
                <a16:creationId xmlns:a16="http://schemas.microsoft.com/office/drawing/2014/main" id="{06AD1B30-CEF5-48EC-9156-609C8548C6E8}"/>
              </a:ext>
            </a:extLst>
          </p:cNvPr>
          <p:cNvSpPr/>
          <p:nvPr/>
        </p:nvSpPr>
        <p:spPr>
          <a:xfrm rot="907748">
            <a:off x="2146300" y="6589713"/>
            <a:ext cx="1981200" cy="536575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A4B29223-5E9C-4884-ADE9-7662F5AC4029}"/>
              </a:ext>
            </a:extLst>
          </p:cNvPr>
          <p:cNvSpPr/>
          <p:nvPr/>
        </p:nvSpPr>
        <p:spPr>
          <a:xfrm rot="907748">
            <a:off x="3184525" y="-554038"/>
            <a:ext cx="6783388" cy="7826376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DCEDC525-A28D-41B4-BBD1-B4CC4C87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1692275" y="612775"/>
            <a:ext cx="1792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EF62-F646-4473-8DEC-CDB281B7025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B286461-D0CD-40FB-B029-868AFFD3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2493963" y="6100763"/>
            <a:ext cx="30511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2412B95-7476-4D6D-99D3-2BBE91F3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1262063" y="30162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fld id="{47EB18DA-9B96-40A3-94F9-BA280CC35EB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2017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B9614177-7BD6-47FA-9A40-D229DA2F1B62}"/>
              </a:ext>
            </a:extLst>
          </p:cNvPr>
          <p:cNvSpPr/>
          <p:nvPr/>
        </p:nvSpPr>
        <p:spPr>
          <a:xfrm rot="900000">
            <a:off x="-371475" y="-1217613"/>
            <a:ext cx="8577263" cy="6343651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3638547C-7A7A-4C96-A3BE-41893C34DE11}"/>
              </a:ext>
            </a:extLst>
          </p:cNvPr>
          <p:cNvSpPr/>
          <p:nvPr/>
        </p:nvSpPr>
        <p:spPr>
          <a:xfrm rot="900000">
            <a:off x="-449263" y="5208588"/>
            <a:ext cx="7470776" cy="2486025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8D1783C4-BBAF-4304-9D9C-D93210F0343E}"/>
              </a:ext>
            </a:extLst>
          </p:cNvPr>
          <p:cNvSpPr/>
          <p:nvPr/>
        </p:nvSpPr>
        <p:spPr>
          <a:xfrm rot="900000">
            <a:off x="7192963" y="6483350"/>
            <a:ext cx="1931987" cy="63500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E4DDFCAE-B6B3-470D-8EAB-290CD6507688}"/>
              </a:ext>
            </a:extLst>
          </p:cNvPr>
          <p:cNvSpPr/>
          <p:nvPr/>
        </p:nvSpPr>
        <p:spPr>
          <a:xfrm rot="900000">
            <a:off x="8126413" y="92075"/>
            <a:ext cx="1879600" cy="6415088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78168F7-03C3-40FB-A7D1-F668E79C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7521575" y="5927725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9A4808C-8482-4254-9BD7-068ABA4BE83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BBED09E-494C-4B5F-A9C1-321E6205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3892550" y="5988050"/>
            <a:ext cx="3124200" cy="293688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30D93BD-AE7A-4960-866E-EC7A997AF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599363" y="5570538"/>
            <a:ext cx="715962" cy="365125"/>
          </a:xfrm>
        </p:spPr>
        <p:txBody>
          <a:bodyPr/>
          <a:lstStyle>
            <a:lvl1pPr algn="l">
              <a:defRPr/>
            </a:lvl1pPr>
          </a:lstStyle>
          <a:p>
            <a:fld id="{6D5FD674-8EA8-41BB-A98C-8A361D2CBFF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1829028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9276430F-2BBB-431B-B03B-9F5969E165E7}"/>
              </a:ext>
            </a:extLst>
          </p:cNvPr>
          <p:cNvSpPr/>
          <p:nvPr/>
        </p:nvSpPr>
        <p:spPr>
          <a:xfrm rot="20707748">
            <a:off x="-896938" y="-623888"/>
            <a:ext cx="7286626" cy="60404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7C4EC813-0901-4AF9-97CE-23BD84820BEF}"/>
              </a:ext>
            </a:extLst>
          </p:cNvPr>
          <p:cNvSpPr/>
          <p:nvPr/>
        </p:nvSpPr>
        <p:spPr>
          <a:xfrm rot="20707748">
            <a:off x="65088" y="5378450"/>
            <a:ext cx="7442200" cy="2476500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77ABDACA-E33F-48F7-AC19-1E4E2363160D}"/>
              </a:ext>
            </a:extLst>
          </p:cNvPr>
          <p:cNvSpPr/>
          <p:nvPr/>
        </p:nvSpPr>
        <p:spPr>
          <a:xfrm rot="20707748">
            <a:off x="7661275" y="5459413"/>
            <a:ext cx="1708150" cy="1538287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81F83483-FD15-497D-8126-59324A7279E8}"/>
              </a:ext>
            </a:extLst>
          </p:cNvPr>
          <p:cNvSpPr/>
          <p:nvPr/>
        </p:nvSpPr>
        <p:spPr>
          <a:xfrm rot="20707748">
            <a:off x="6673850" y="-490538"/>
            <a:ext cx="3059113" cy="5810251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 algn="r">
              <a:defRPr sz="4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/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E3A8C7C4-1B8D-49D8-8B15-0C83F52B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0700000">
            <a:off x="7753350" y="5888038"/>
            <a:ext cx="12446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900AA5AF-2F83-42C5-88DE-B5019C4F04E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F3A9716A-5478-476E-8783-277EA301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0700000">
            <a:off x="4264025" y="6099175"/>
            <a:ext cx="3062288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87B3C92-EE4A-4597-800E-45BBC210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0700000">
            <a:off x="7689850" y="5641975"/>
            <a:ext cx="1244600" cy="365125"/>
          </a:xfrm>
        </p:spPr>
        <p:txBody>
          <a:bodyPr/>
          <a:lstStyle>
            <a:lvl1pPr algn="l">
              <a:defRPr/>
            </a:lvl1pPr>
          </a:lstStyle>
          <a:p>
            <a:fld id="{4A2B9F83-9C73-41D1-940E-60EC66FA17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03395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E7F0F2AB-F45A-4D7A-8DD7-E66A8B770685}"/>
              </a:ext>
            </a:extLst>
          </p:cNvPr>
          <p:cNvSpPr/>
          <p:nvPr/>
        </p:nvSpPr>
        <p:spPr>
          <a:xfrm rot="900000">
            <a:off x="-533400" y="-979488"/>
            <a:ext cx="6672263" cy="682148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924396B6-6866-48E1-9494-850E65664550}"/>
              </a:ext>
            </a:extLst>
          </p:cNvPr>
          <p:cNvSpPr/>
          <p:nvPr/>
        </p:nvSpPr>
        <p:spPr>
          <a:xfrm rot="900000">
            <a:off x="-284163" y="5969000"/>
            <a:ext cx="5300663" cy="1497013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16">
            <a:extLst>
              <a:ext uri="{FF2B5EF4-FFF2-40B4-BE49-F238E27FC236}">
                <a16:creationId xmlns:a16="http://schemas.microsoft.com/office/drawing/2014/main" id="{70351FDB-A9EF-46AE-AD1C-C323D14B7F7F}"/>
              </a:ext>
            </a:extLst>
          </p:cNvPr>
          <p:cNvSpPr/>
          <p:nvPr/>
        </p:nvSpPr>
        <p:spPr>
          <a:xfrm rot="900000">
            <a:off x="6931025" y="-242888"/>
            <a:ext cx="2433638" cy="1384301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17">
            <a:extLst>
              <a:ext uri="{FF2B5EF4-FFF2-40B4-BE49-F238E27FC236}">
                <a16:creationId xmlns:a16="http://schemas.microsoft.com/office/drawing/2014/main" id="{3E7B0F0D-EC02-4AB1-A666-B93FE7F630FF}"/>
              </a:ext>
            </a:extLst>
          </p:cNvPr>
          <p:cNvSpPr/>
          <p:nvPr/>
        </p:nvSpPr>
        <p:spPr>
          <a:xfrm rot="900000">
            <a:off x="5899150" y="1282700"/>
            <a:ext cx="3843338" cy="61785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/>
          <a:lstStyle>
            <a:lvl1pPr algn="r">
              <a:defRPr sz="4400" b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/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4EAAF9F5-E24C-4547-8EAC-D36EC80ACF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900000">
            <a:off x="6992938" y="571500"/>
            <a:ext cx="1524000" cy="365125"/>
          </a:xfrm>
        </p:spPr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649F0C66-E6C3-4C02-A7DD-A11434BF002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9B077E1-CEC5-4F7B-8CD8-1295A1C6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900000">
            <a:off x="647700" y="5162550"/>
            <a:ext cx="297656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C2BC3C3-DF2F-4474-BF92-AF9BDD6F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900000">
            <a:off x="7046913" y="390525"/>
            <a:ext cx="1962150" cy="365125"/>
          </a:xfrm>
        </p:spPr>
        <p:txBody>
          <a:bodyPr/>
          <a:lstStyle>
            <a:lvl1pPr algn="l">
              <a:defRPr/>
            </a:lvl1pPr>
          </a:lstStyle>
          <a:p>
            <a:fld id="{369169EF-D664-404C-98D6-8006ED3D2B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522892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can1080Base.png">
            <a:extLst>
              <a:ext uri="{FF2B5EF4-FFF2-40B4-BE49-F238E27FC236}">
                <a16:creationId xmlns:a16="http://schemas.microsoft.com/office/drawing/2014/main" id="{3B818F62-4FE1-406B-897C-CFB5B2AEF4DA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5D11F-ED56-4539-ADA9-6B4CCC7F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5400000">
            <a:off x="-673893" y="2807493"/>
            <a:ext cx="5321300" cy="1839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AD0CD-C73D-49EA-A90E-A3CA2B32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613" cy="478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F347D-E8D0-4799-A877-1E640A6AA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62800" y="609600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6A0ABCA-3ED7-4190-900C-701ADB1EFD6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847D-5FFF-49D7-A9CE-8B03C1A3E9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960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B8D2F-8357-42E3-9ADA-D50AE846A8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2788" y="5318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FFFFFF"/>
                </a:solidFill>
              </a:defRPr>
            </a:lvl1pPr>
          </a:lstStyle>
          <a:p>
            <a:fld id="{3D0E0ED0-C870-4CE2-A9D7-827BB98C37DB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ransition/>
  <p:txStyles>
    <p:titleStyle>
      <a:lvl1pPr algn="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panose="020606030202050204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0250" indent="-365125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6963" indent="-319088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73050" algn="l" rtl="0" fontAlgn="base">
        <a:spcBef>
          <a:spcPct val="20000"/>
        </a:spcBef>
        <a:spcAft>
          <a:spcPts val="600"/>
        </a:spcAft>
        <a:buSzPct val="160000"/>
        <a:buFont typeface="Wingdings" panose="05000000000000000000" pitchFamily="2" charset="2"/>
        <a:buChar char=""/>
        <a:defRPr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DFA636-2E29-4871-A101-D56F1E29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700000">
            <a:off x="368300" y="2627313"/>
            <a:ext cx="6343650" cy="22987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LEONARDO DA VINCI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1623B30-19EC-4803-98A1-FD99FD235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700000">
            <a:off x="2693988" y="5524500"/>
            <a:ext cx="4656137" cy="1128713"/>
          </a:xfrm>
        </p:spPr>
        <p:txBody>
          <a:bodyPr/>
          <a:lstStyle/>
          <a:p>
            <a:pPr fontAlgn="auto">
              <a:defRPr/>
            </a:pPr>
            <a:r>
              <a:rPr lang="sl-SI" dirty="0"/>
              <a:t>Naredil</a:t>
            </a:r>
            <a:r>
              <a:rPr lang="sl-SI"/>
              <a:t>:  </a:t>
            </a:r>
            <a:endParaRPr lang="sl-SI" dirty="0"/>
          </a:p>
          <a:p>
            <a:pPr fontAlgn="auto">
              <a:defRPr/>
            </a:pPr>
            <a:r>
              <a:rPr lang="sl-SI" dirty="0"/>
              <a:t>Predmet: UME</a:t>
            </a:r>
          </a:p>
          <a:p>
            <a:pPr fontAlgn="auto">
              <a:defRPr/>
            </a:pPr>
            <a:endParaRPr lang="sl-SI" dirty="0"/>
          </a:p>
        </p:txBody>
      </p:sp>
      <p:pic>
        <p:nvPicPr>
          <p:cNvPr id="13316" name="Picture 2">
            <a:extLst>
              <a:ext uri="{FF2B5EF4-FFF2-40B4-BE49-F238E27FC236}">
                <a16:creationId xmlns:a16="http://schemas.microsoft.com/office/drawing/2014/main" id="{52AD6AED-8CC8-4300-81EC-3AE5CCCBD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88904">
            <a:off x="6480175" y="349250"/>
            <a:ext cx="22669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053A0919-C5A5-4F6C-9FA2-CB22F0E6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5757">
            <a:off x="360363" y="520700"/>
            <a:ext cx="459422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oljeZBesedilom 3">
            <a:extLst>
              <a:ext uri="{FF2B5EF4-FFF2-40B4-BE49-F238E27FC236}">
                <a16:creationId xmlns:a16="http://schemas.microsoft.com/office/drawing/2014/main" id="{199B4ED1-2298-4924-BE0B-B442C434A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765175"/>
            <a:ext cx="698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LOK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0B34AB8B-D8B6-4A12-BEB3-586A6F9CF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55955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BB6C94E0-AA09-4E44-BA86-C75D2139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9875"/>
            <a:ext cx="5688012" cy="497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5" name="PoljeZBesedilom 3">
            <a:extLst>
              <a:ext uri="{FF2B5EF4-FFF2-40B4-BE49-F238E27FC236}">
                <a16:creationId xmlns:a16="http://schemas.microsoft.com/office/drawing/2014/main" id="{65800765-2F76-4C59-B2F9-93F22D0E8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793750"/>
            <a:ext cx="5111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TANK</a:t>
            </a:r>
          </a:p>
          <a:p>
            <a:pPr>
              <a:buFont typeface="Wingdings" panose="05000000000000000000" pitchFamily="2" charset="2"/>
              <a:buChar char="v"/>
            </a:pPr>
            <a:endParaRPr lang="sl-SI" altLang="sl-SI" sz="280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35DC1-3349-49B6-8C84-E60217FCF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260350"/>
            <a:ext cx="5065712" cy="16954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ZANIMIVOSTI</a:t>
            </a:r>
            <a:br>
              <a:rPr lang="sl-SI" dirty="0"/>
            </a:br>
            <a:endParaRPr lang="sl-SI" dirty="0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E5FAA4-E0B5-4355-AA6E-43BE708B8032}"/>
              </a:ext>
            </a:extLst>
          </p:cNvPr>
          <p:cNvSpPr txBox="1"/>
          <p:nvPr/>
        </p:nvSpPr>
        <p:spPr>
          <a:xfrm>
            <a:off x="827088" y="1417638"/>
            <a:ext cx="7993062" cy="3754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Celo življenje je bil </a:t>
            </a:r>
            <a:r>
              <a:rPr lang="sl-SI" sz="2000" dirty="0" err="1">
                <a:latin typeface="+mn-lt"/>
                <a:cs typeface="+mn-cs"/>
              </a:rPr>
              <a:t>vegeterjanec</a:t>
            </a:r>
            <a:r>
              <a:rPr lang="sl-SI" sz="2000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Ni imel izobrazbe, kaj šele višje šole ali diplome.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+mn-lt"/>
                <a:cs typeface="+mn-cs"/>
              </a:rPr>
              <a:t>Bil je prvi umetnik, ki je proučil telesna razmerja moških, žensk in otrok in jih uporabil za določitev idealnega človeškega lika.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+mn-lt"/>
                <a:cs typeface="+mn-cs"/>
              </a:rPr>
              <a:t>Levičar: zrcalno pisanje(kar je razložljivo z dejstvom, da je pero lažje vleči kot potiskati; pri zrcalnem pisanju levoročni pisec vleče pero od desne proti levi).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altLang="sl-SI" sz="2000" dirty="0">
                <a:latin typeface="+mn-lt"/>
                <a:cs typeface="+mn-cs"/>
              </a:rPr>
              <a:t>Večine načrtov za izume ni predstavil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alt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altLang="sl-SI" sz="2000" dirty="0">
                <a:latin typeface="+mn-lt"/>
                <a:cs typeface="+mn-cs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F313A9-5982-415C-BC6F-26CE0F64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" y="476250"/>
            <a:ext cx="5064125" cy="973138"/>
          </a:xfrm>
        </p:spPr>
        <p:txBody>
          <a:bodyPr/>
          <a:lstStyle/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sl-SI" sz="4000" dirty="0"/>
              <a:t>VIRI:</a:t>
            </a:r>
          </a:p>
        </p:txBody>
      </p:sp>
      <p:sp>
        <p:nvSpPr>
          <p:cNvPr id="25603" name="PoljeZBesedilom 3">
            <a:extLst>
              <a:ext uri="{FF2B5EF4-FFF2-40B4-BE49-F238E27FC236}">
                <a16:creationId xmlns:a16="http://schemas.microsoft.com/office/drawing/2014/main" id="{9CA9B248-69FF-4660-92D8-58355B39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844675"/>
            <a:ext cx="65516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sl-SI" altLang="sl-SI" sz="2800"/>
              <a:t>WIKIPEDIJA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altLang="sl-SI" sz="2800"/>
              <a:t>GOOGLE SLIKE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C164982-8AF7-44DB-BAC7-B5EE119FDE67}"/>
              </a:ext>
            </a:extLst>
          </p:cNvPr>
          <p:cNvSpPr txBox="1"/>
          <p:nvPr/>
        </p:nvSpPr>
        <p:spPr>
          <a:xfrm>
            <a:off x="539750" y="765175"/>
            <a:ext cx="7920038" cy="5246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500" dirty="0">
                <a:latin typeface="+mn-lt"/>
                <a:cs typeface="+mn-cs"/>
              </a:rPr>
              <a:t>BIL JE: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Slikar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Kipar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Arhitekt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Matematik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Znanstvenik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Izumitelj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Raziskovalec narave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Inženir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3000" dirty="0">
                <a:latin typeface="+mn-lt"/>
                <a:cs typeface="+mn-cs"/>
              </a:rPr>
              <a:t>Eden najpomembnejših umetnikov renesančnega obdobja v Italiji.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502D46-294E-43A1-895E-8C5D3B4F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188913"/>
            <a:ext cx="5065712" cy="903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ŽIVLJENJE</a:t>
            </a:r>
          </a:p>
        </p:txBody>
      </p:sp>
      <p:sp>
        <p:nvSpPr>
          <p:cNvPr id="15363" name="PoljeZBesedilom 3">
            <a:extLst>
              <a:ext uri="{FF2B5EF4-FFF2-40B4-BE49-F238E27FC236}">
                <a16:creationId xmlns:a16="http://schemas.microsoft.com/office/drawing/2014/main" id="{E16C7E33-67E3-44AE-8EC3-9A24B7B4E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20938"/>
            <a:ext cx="777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endParaRPr lang="sl-SI" alt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2B032D74-B48C-4E82-8FA5-3323EB47DDC6}"/>
              </a:ext>
            </a:extLst>
          </p:cNvPr>
          <p:cNvSpPr txBox="1"/>
          <p:nvPr/>
        </p:nvSpPr>
        <p:spPr>
          <a:xfrm>
            <a:off x="407988" y="1052513"/>
            <a:ext cx="80645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ROJEN: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15. april 1452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Vinci, Italija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UMRL: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000" dirty="0">
                <a:latin typeface="+mn-lt"/>
                <a:cs typeface="+mn-cs"/>
              </a:rPr>
              <a:t>2. maj 1519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fr-FR" sz="2000" dirty="0" err="1">
                <a:latin typeface="+mn-lt"/>
                <a:cs typeface="+mn-cs"/>
              </a:rPr>
              <a:t>Cloux</a:t>
            </a:r>
            <a:r>
              <a:rPr lang="fr-FR" sz="2000" dirty="0">
                <a:latin typeface="+mn-lt"/>
                <a:cs typeface="+mn-cs"/>
              </a:rPr>
              <a:t>, </a:t>
            </a:r>
            <a:r>
              <a:rPr lang="fr-FR" sz="2000" dirty="0" err="1">
                <a:latin typeface="+mn-lt"/>
                <a:cs typeface="+mn-cs"/>
              </a:rPr>
              <a:t>Francija</a:t>
            </a: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STARŠI: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Oče: Ser </a:t>
            </a:r>
            <a:r>
              <a:rPr lang="sl-SI" sz="2000" dirty="0" err="1">
                <a:latin typeface="+mn-lt"/>
                <a:cs typeface="+mn-cs"/>
              </a:rPr>
              <a:t>Piero</a:t>
            </a:r>
            <a:r>
              <a:rPr lang="sl-SI" sz="2000" dirty="0">
                <a:latin typeface="+mn-lt"/>
                <a:cs typeface="+mn-cs"/>
              </a:rPr>
              <a:t> da Vinci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Mater:  </a:t>
            </a:r>
            <a:r>
              <a:rPr lang="sl-SI" sz="2000" dirty="0" err="1">
                <a:latin typeface="+mn-lt"/>
                <a:cs typeface="+mn-cs"/>
              </a:rPr>
              <a:t>Caterina</a:t>
            </a: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IME: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2000" dirty="0">
                <a:latin typeface="+mn-lt"/>
                <a:cs typeface="+mn-cs"/>
              </a:rPr>
              <a:t>Leonardo di ser Piero da Vinci</a:t>
            </a: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DELOVANJE: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Leto 1466:vajenec pri slikarju </a:t>
            </a:r>
            <a:r>
              <a:rPr lang="sl-SI" sz="2000" dirty="0" err="1">
                <a:latin typeface="+mn-lt"/>
                <a:cs typeface="+mn-cs"/>
              </a:rPr>
              <a:t>Andreu</a:t>
            </a:r>
            <a:r>
              <a:rPr lang="sl-SI" sz="2000" dirty="0">
                <a:latin typeface="+mn-lt"/>
                <a:cs typeface="+mn-cs"/>
              </a:rPr>
              <a:t> del </a:t>
            </a:r>
            <a:r>
              <a:rPr lang="sl-SI" sz="2000" dirty="0" err="1">
                <a:latin typeface="+mn-lt"/>
                <a:cs typeface="+mn-cs"/>
              </a:rPr>
              <a:t>Verrocchioju</a:t>
            </a:r>
            <a:r>
              <a:rPr lang="sl-SI" sz="2000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1476-1478: odprl lastno slikarsko delavnico.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1482-1499-delal za milanskega vojvodo </a:t>
            </a:r>
            <a:r>
              <a:rPr lang="sl-SI" sz="2000" dirty="0" err="1">
                <a:latin typeface="+mn-lt"/>
                <a:cs typeface="+mn-cs"/>
              </a:rPr>
              <a:t>Ludovica</a:t>
            </a:r>
            <a:r>
              <a:rPr lang="sl-SI" sz="2000" dirty="0">
                <a:latin typeface="+mn-lt"/>
                <a:cs typeface="+mn-cs"/>
              </a:rPr>
              <a:t> </a:t>
            </a:r>
            <a:r>
              <a:rPr lang="sl-SI" sz="2000" dirty="0" err="1">
                <a:latin typeface="+mn-lt"/>
                <a:cs typeface="+mn-cs"/>
              </a:rPr>
              <a:t>Sforzo</a:t>
            </a:r>
            <a:r>
              <a:rPr lang="sl-SI" sz="2000" dirty="0"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Do 1517-Delal v Rimu pri plemiški družini Medici.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1517-Se na povabilo francoskega kralja preselil v kraj </a:t>
            </a:r>
            <a:r>
              <a:rPr lang="sl-SI" sz="2000" dirty="0" err="1">
                <a:latin typeface="+mn-lt"/>
                <a:cs typeface="+mn-cs"/>
              </a:rPr>
              <a:t>Amboise</a:t>
            </a:r>
            <a:r>
              <a:rPr lang="sl-SI" sz="2000" dirty="0">
                <a:latin typeface="+mn-lt"/>
                <a:cs typeface="+mn-cs"/>
              </a:rPr>
              <a:t> v Franciji</a:t>
            </a: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A1C37B52-42D7-4E5B-BE13-D6717554E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5875"/>
            <a:ext cx="3567113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F25630-7567-48E5-A3F2-2E018676F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260350"/>
            <a:ext cx="5064125" cy="10080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UMETNOST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0112EE9-8C79-4D4E-9B01-03297EE5E286}"/>
              </a:ext>
            </a:extLst>
          </p:cNvPr>
          <p:cNvSpPr txBox="1"/>
          <p:nvPr/>
        </p:nvSpPr>
        <p:spPr>
          <a:xfrm>
            <a:off x="539750" y="1628775"/>
            <a:ext cx="8064500" cy="2646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800" dirty="0">
                <a:latin typeface="+mn-lt"/>
                <a:cs typeface="+mn-cs"/>
              </a:rPr>
              <a:t>PERSPEKTIVA+REALISTIČNI ELEMENTI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000" dirty="0">
                <a:latin typeface="+mn-lt"/>
                <a:cs typeface="+mn-cs"/>
              </a:rPr>
              <a:t>TEME NJEGOVIH DEL: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Skiciral je številne naravne pojave, izume živa bitja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Krščanski motivi (Zadnja večerja, Devica v skalni votlini, svetniki)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Portreti (</a:t>
            </a:r>
            <a:r>
              <a:rPr lang="sl-SI" sz="2000" dirty="0" err="1">
                <a:latin typeface="+mn-lt"/>
                <a:cs typeface="+mn-cs"/>
              </a:rPr>
              <a:t>Mona</a:t>
            </a:r>
            <a:r>
              <a:rPr lang="sl-SI" sz="2000" dirty="0">
                <a:latin typeface="+mn-lt"/>
                <a:cs typeface="+mn-cs"/>
              </a:rPr>
              <a:t> Lisa, Avtoportret, </a:t>
            </a:r>
            <a:r>
              <a:rPr lang="sl-SI" sz="2000" dirty="0" err="1">
                <a:latin typeface="+mn-lt"/>
                <a:cs typeface="+mn-cs"/>
              </a:rPr>
              <a:t>Ginevra</a:t>
            </a:r>
            <a:r>
              <a:rPr lang="sl-SI" sz="2000" dirty="0">
                <a:latin typeface="+mn-lt"/>
                <a:cs typeface="+mn-cs"/>
              </a:rPr>
              <a:t> de </a:t>
            </a:r>
            <a:r>
              <a:rPr lang="sl-SI" sz="2000" dirty="0" err="1">
                <a:latin typeface="+mn-lt"/>
                <a:cs typeface="+mn-cs"/>
              </a:rPr>
              <a:t>Benci</a:t>
            </a:r>
            <a:r>
              <a:rPr lang="sl-SI" sz="2000" dirty="0">
                <a:latin typeface="+mn-lt"/>
                <a:cs typeface="+mn-cs"/>
              </a:rPr>
              <a:t> 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000" dirty="0">
                <a:latin typeface="+mn-lt"/>
                <a:cs typeface="+mn-cs"/>
              </a:rPr>
              <a:t>Anatomija človeškega telesa (Kanon proporcev, Lobanja 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00CFE02D-DD67-4B53-9111-43AECE7C6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302125"/>
            <a:ext cx="47180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804F30-EF11-4D15-AAEF-D5237BACC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549275"/>
            <a:ext cx="5329237" cy="15113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900" dirty="0"/>
              <a:t>NAJZNAMENITEJŠA DELA</a:t>
            </a:r>
            <a:br>
              <a:rPr lang="sl-SI" dirty="0"/>
            </a:b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6F9B98B-949B-468B-9997-DF77EA037846}"/>
              </a:ext>
            </a:extLst>
          </p:cNvPr>
          <p:cNvSpPr txBox="1"/>
          <p:nvPr/>
        </p:nvSpPr>
        <p:spPr>
          <a:xfrm>
            <a:off x="179388" y="1412875"/>
            <a:ext cx="7561262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800" dirty="0">
                <a:latin typeface="+mn-lt"/>
                <a:cs typeface="+mn-cs"/>
              </a:rPr>
              <a:t>MONA LISA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  <a:cs typeface="+mn-cs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637DCD2-BB7D-46C4-9AA8-0DD6AD4E2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212975"/>
            <a:ext cx="4321175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3">
            <a:extLst>
              <a:ext uri="{FF2B5EF4-FFF2-40B4-BE49-F238E27FC236}">
                <a16:creationId xmlns:a16="http://schemas.microsoft.com/office/drawing/2014/main" id="{CF12FFE2-03F7-40BE-ABE5-DC9332F5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12975"/>
            <a:ext cx="3419475" cy="448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jeZBesedilom 3">
            <a:extLst>
              <a:ext uri="{FF2B5EF4-FFF2-40B4-BE49-F238E27FC236}">
                <a16:creationId xmlns:a16="http://schemas.microsoft.com/office/drawing/2014/main" id="{B6BE26EA-284A-4A89-8B44-05CDA0358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676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ZADNJA VEČERJA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2CC0BDDE-7701-4D3B-963A-D402BF5B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68413"/>
            <a:ext cx="815181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A6A73D-D804-40D6-92D7-648EE94B7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5064125" cy="1189038"/>
          </a:xfrm>
        </p:spPr>
        <p:txBody>
          <a:bodyPr/>
          <a:lstStyle/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sl-SI" sz="2800" dirty="0"/>
              <a:t>AVTOPORTRET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33F1F751-485C-4448-8F81-92444CBBB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54125"/>
            <a:ext cx="442118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oljeZBesedilom 4">
            <a:extLst>
              <a:ext uri="{FF2B5EF4-FFF2-40B4-BE49-F238E27FC236}">
                <a16:creationId xmlns:a16="http://schemas.microsoft.com/office/drawing/2014/main" id="{8AEBDA4A-82D9-4DB3-8C12-A87B5BF26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117475"/>
            <a:ext cx="72739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KANON PROPORCEV-RAZMERJA ČLOVESKEGA TELESA PO VITRUVIJU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F6EDF487-9F8D-4BFA-A4F9-8626293A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117600"/>
            <a:ext cx="3878263" cy="534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8AB706-3C0B-4601-B5EA-41591C66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613" y="260350"/>
            <a:ext cx="5065712" cy="16954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ZNANOST IN TEHNIKA</a:t>
            </a:r>
            <a:br>
              <a:rPr lang="sl-SI" dirty="0"/>
            </a:br>
            <a:endParaRPr lang="sl-SI" dirty="0"/>
          </a:p>
        </p:txBody>
      </p:sp>
      <p:sp>
        <p:nvSpPr>
          <p:cNvPr id="21507" name="PoljeZBesedilom 3">
            <a:extLst>
              <a:ext uri="{FF2B5EF4-FFF2-40B4-BE49-F238E27FC236}">
                <a16:creationId xmlns:a16="http://schemas.microsoft.com/office/drawing/2014/main" id="{DFF4FB62-1772-4C66-8702-BF5A8E62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341438"/>
            <a:ext cx="5905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sl-SI" altLang="sl-SI" sz="2800"/>
              <a:t>NAČRT ZA HELIKOPTER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8E00A90F-A716-41FC-A27D-7FF550A82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553200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TC101859865[[fn=Pozitivno stanje]]</Template>
  <TotalTime>0</TotalTime>
  <Words>269</Words>
  <Application>Microsoft Office PowerPoint</Application>
  <PresentationFormat>On-screen Show (4:3)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Rockwell</vt:lpstr>
      <vt:lpstr>Wingdings</vt:lpstr>
      <vt:lpstr>Kilter</vt:lpstr>
      <vt:lpstr>LEONARDO DA VINCI</vt:lpstr>
      <vt:lpstr>PowerPoint Presentation</vt:lpstr>
      <vt:lpstr>ŽIVLJENJE</vt:lpstr>
      <vt:lpstr>UMETNOST</vt:lpstr>
      <vt:lpstr>NAJZNAMENITEJŠA DELA </vt:lpstr>
      <vt:lpstr>PowerPoint Presentation</vt:lpstr>
      <vt:lpstr>AVTOPORTRET</vt:lpstr>
      <vt:lpstr>PowerPoint Presentation</vt:lpstr>
      <vt:lpstr>ZNANOST IN TEHNIKA </vt:lpstr>
      <vt:lpstr>PowerPoint Presentation</vt:lpstr>
      <vt:lpstr>PowerPoint Presentation</vt:lpstr>
      <vt:lpstr>ZANIMIVOSTI 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2019-06-03T09:12:35Z</dcterms:created>
  <dcterms:modified xsi:type="dcterms:W3CDTF">2019-06-03T09:12:35Z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