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06816AE-7620-43A3-B562-4577B6529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21F4C-BA94-4696-8753-77A5DC2BA89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C97B8854-E391-402A-8ADB-C5561040F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049D58A-FFEA-41AF-A1FA-B8CAF9C16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AC5E9-1858-4903-B679-BA618E43463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77433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209B8FA-1CF6-4F01-91DC-58E0A9D98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4BF3B-63AE-48E5-941C-54519652FAE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55768CD-A23F-4A05-AFAA-22DE06166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AC0F173-221C-49FC-8C87-C2E8F5139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386A3-2FC3-454C-8803-77AFD1F1885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2580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DE3D971-6503-4221-A876-FD73157D3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8EFBE-4424-4C63-BE18-0A1F96CEE27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F266582-745C-43FE-918D-81C4793F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696B8A2B-BEFA-45E1-9F0A-EB02ED9BB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686A7-155C-4BC0-B0BF-45E8E1543A1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3887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37AA5EE-9FA2-4FB1-A67D-6DF78E1F9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8EA51-27FF-4843-B447-728F556BDB2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30608726-308A-44BD-A0F0-A906BA5DA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6AFD33B-23F9-4CB8-B86E-0882BE08F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780C0-EB99-4A77-A214-60D5DED4B3D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1446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1E6AE54-2E8D-4A0D-8C5D-FFF57E4C7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C7EFA-B904-4906-8A98-4D37997DF8C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64C0D16-53BA-4406-A86A-7B92266FC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27461500-C69B-48C1-9C63-40C3FFB15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CFE46-1CE5-4B4B-BAD9-9F7B2CAFCEE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5914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E3CB6E01-43CB-4254-B506-CD489A61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8E196-D510-4524-B15F-307173B1074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914CE35B-3780-4809-89C2-525D87C23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94812E6D-45C5-4AE0-B5CD-EE01EB2CD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91D5C-0EC4-4CE1-A99A-01DADAB4C74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5224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22C4E52D-92C6-46A4-9F6F-1CCDCBA17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D76F6-5CA3-4F6C-8B40-9458B569E21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53599E90-051C-4FAB-9E7B-0751974C5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08D6E257-DFE4-4D82-9BF9-ADE33D1E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01612-8E99-423A-B8AB-73BB87AB3F3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6377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D2BB5E2D-572F-409B-8181-7D798B088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044FB-7016-4B1B-B158-D576B07BD2D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2475FEC6-C774-456C-AB6A-B386DE0D9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20E077C7-C860-4B5E-BD07-AC6B65DEC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40DE5-0F0D-4579-99CD-D0DD717DB76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84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71F75FFE-B7C7-4A15-A6AA-C286C12BD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00DF5-DEA6-45C9-824F-06AF3C7C1F8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E1CF3B56-BC7D-45F8-96F4-C6C8A55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18F592D5-F480-495E-849A-6EE55AEF9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E078D-36E2-4B5E-A2E0-6F6880A45E0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0341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FA98DC35-E3E4-4EAE-B3AF-AE6D41943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0CD9B-A613-44FF-9C8A-FD62D3ADD96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D6654FAC-B568-4351-8CA5-5DFA548D4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77960FDB-E676-420F-BBBC-1F46F178A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17E3E-68D4-442B-B1BA-7FD6A156308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2538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735C0C70-A3D6-4F0F-B3B0-1E2303EBF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23197-8DCD-4BFE-B406-A67D144A9C6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458BD719-EC60-4A97-A93F-CD4D6B878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13295848-6E76-4A9E-A407-CA06416BB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2B870-0494-470F-B38D-5904F28CF6B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5199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21186865-61E1-4166-A6DA-C24B7529C81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4608398E-7B07-4D2E-9A6E-2A67344361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54F6690E-66CF-453B-B59E-81A03D991B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C212F8-101D-4F55-BDD0-0BD4571C7B3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3106DEC-A51F-4E45-B81B-A05597351F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4C4BA29-A7A3-4917-A0A1-A8C4EC9404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F5E326F6-46F3-4AF7-95D0-BA84DCEA7D1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javascript: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84605037-61AA-43F0-8CF9-F51FC3FFDB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0" y="1773238"/>
            <a:ext cx="7772400" cy="2447925"/>
          </a:xfrm>
        </p:spPr>
        <p:txBody>
          <a:bodyPr/>
          <a:lstStyle/>
          <a:p>
            <a:r>
              <a:rPr lang="sl-SI" altLang="sl-SI" sz="9600">
                <a:solidFill>
                  <a:srgbClr val="FF0000"/>
                </a:solidFill>
              </a:rPr>
              <a:t>FOTOGRAFIJA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D310052-32C0-4D33-8919-8C01C8986D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2052" name="Picture 2" descr="C:\Users\Joze\Desktop\images.jpg">
            <a:extLst>
              <a:ext uri="{FF2B5EF4-FFF2-40B4-BE49-F238E27FC236}">
                <a16:creationId xmlns:a16="http://schemas.microsoft.com/office/drawing/2014/main" id="{2B3A300E-B7D9-4C75-ACF2-50FF4E25B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60350"/>
            <a:ext cx="316865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3" descr="C:\Users\Joze\Desktop\4074459067.jpg">
            <a:extLst>
              <a:ext uri="{FF2B5EF4-FFF2-40B4-BE49-F238E27FC236}">
                <a16:creationId xmlns:a16="http://schemas.microsoft.com/office/drawing/2014/main" id="{295BA1BF-0416-4E0E-9989-263144C8B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716338"/>
            <a:ext cx="4105275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A6FEAD-5C4B-4F57-B54E-DA0F0D244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NASTANEK FOTOGRAFIJE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5F044E9-0B05-4910-A397-E7DA75122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nastanku fotografije kroži veliko zgodbic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</a:t>
            </a:r>
            <a:r>
              <a:rPr lang="sl-SI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Roche</a:t>
            </a:r>
            <a:r>
              <a:rPr lang="sl-SI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zamislil si je material</a:t>
            </a:r>
            <a:r>
              <a:rPr lang="pl-PL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ki bi zajemal barve narave na trdo ploščo, pokrito z neznano snovjo</a:t>
            </a:r>
            <a:endParaRPr lang="sl-SI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sz="2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Najstarejša ohranjena fotografija iz leta 1826: Pogled iz okna na posestvo, avtor Joseph Nicéphore Niépce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FFC000"/>
              </a:solidFill>
            </a:endParaRPr>
          </a:p>
        </p:txBody>
      </p:sp>
      <p:pic>
        <p:nvPicPr>
          <p:cNvPr id="1026" name="Picture 2" descr="C:\Users\Joze\Desktop\61001201.jpg">
            <a:extLst>
              <a:ext uri="{FF2B5EF4-FFF2-40B4-BE49-F238E27FC236}">
                <a16:creationId xmlns:a16="http://schemas.microsoft.com/office/drawing/2014/main" id="{83A6825C-04FA-4E64-8052-2DB591B70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125538"/>
            <a:ext cx="4824413" cy="376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92BA25-1056-486C-B2F4-99CEF26A5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908BCC8-6A8E-4DF1-A0BA-B7BDBD4A9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Brez dobrega motiva ni dobre fotografije.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Zelo dobro je, če npr. izberemo nenavaden zorni kot ali se osredotočimo na podrobnosti, ki jih drugače sploh ne bi opazili.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razporeditvijo izstopajočih elementov in linij pa lahko določimo smer branja fotografije, naše oči nezavedno sledijo oblikam in linijam.</a:t>
            </a:r>
          </a:p>
        </p:txBody>
      </p:sp>
      <p:pic>
        <p:nvPicPr>
          <p:cNvPr id="4" name="Picture 42" descr="http://www.ednevnik.si/uploads/m/morskadeklica/54436.jpg">
            <a:extLst>
              <a:ext uri="{FF2B5EF4-FFF2-40B4-BE49-F238E27FC236}">
                <a16:creationId xmlns:a16="http://schemas.microsoft.com/office/drawing/2014/main" id="{C61BA61C-B6D9-46BF-9187-5C04CC3DC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341438"/>
            <a:ext cx="4897438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3494DE-4EF2-4EFB-A021-98434F01B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KOMPOZICIJA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5C610EE-8DE7-4ABA-95AB-3BC2CC848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Uravnoteženi postavitvi elementov slike, njihovega ospredja in ozadja v določenem okvir pravimo kompozicija.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 mora biti postavljen tako, da bo slika uravnotežena oziroma da bo kompozicija najboljša. </a:t>
            </a:r>
          </a:p>
        </p:txBody>
      </p:sp>
      <p:pic>
        <p:nvPicPr>
          <p:cNvPr id="4" name="Picture 47" descr="http://www.astrokaktus.com/DigitalPhotography/Fotografija/Kompozicija/kompozicija_vertikalna_portali_01.jpg">
            <a:hlinkClick r:id="rId2"/>
            <a:extLst>
              <a:ext uri="{FF2B5EF4-FFF2-40B4-BE49-F238E27FC236}">
                <a16:creationId xmlns:a16="http://schemas.microsoft.com/office/drawing/2014/main" id="{494C764F-6CDC-43D2-94F4-F0B86788A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08275"/>
            <a:ext cx="2592388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4" descr="http://www.astrokaktus.com/DigitalPhotography/Fotografija/Kompozicija/kompozicija_vertikalno_horizontalna_.jpg">
            <a:hlinkClick r:id="rId2"/>
            <a:extLst>
              <a:ext uri="{FF2B5EF4-FFF2-40B4-BE49-F238E27FC236}">
                <a16:creationId xmlns:a16="http://schemas.microsoft.com/office/drawing/2014/main" id="{5A5D622A-C091-45AE-A974-A6B931A6F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412875"/>
            <a:ext cx="2735262" cy="337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955F6A-DF61-42EF-A0E9-FAE576F0A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SVETLOBA</a:t>
            </a:r>
            <a:r>
              <a:rPr lang="sl-SI" dirty="0"/>
              <a:t>	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05F5449-A403-463F-87E2-C85D601BA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040312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svetloba naj bi bila najpomembnejši del fotografije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 govorimo o svetlobi, imamo </a:t>
            </a:r>
            <a:r>
              <a:rPr lang="sl-SI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ponavadi</a:t>
            </a:r>
            <a:r>
              <a:rPr lang="sl-SI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mislih tri lastnosti: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barvo</a:t>
            </a:r>
            <a:r>
              <a:rPr lang="sl-SI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sl-SI" dirty="0">
                <a:solidFill>
                  <a:schemeClr val="bg1"/>
                </a:solidFill>
              </a:rPr>
              <a:t> </a:t>
            </a:r>
            <a:r>
              <a:rPr lang="sl-SI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Barva svetlobe je pomembna zato, ker vpliva na barvo vseh drugih z njo osvetljenih predmetov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</a:t>
            </a:r>
            <a:r>
              <a:rPr lang="sl-SI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sl-SI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</a:t>
            </a:r>
            <a:r>
              <a:rPr lang="sl-SI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svetlobe je pomembna predvsem zaradi smeri in dolžin senc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Trdoto</a:t>
            </a:r>
            <a:r>
              <a:rPr lang="sl-SI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-Trdota svetlobe pa je odvisna od tega, ali je neposredna in prihaja neposredno iz vira svetlobe, ali pa je odbita oz. razpršena. Neposredna svetloba je trda, odbita pa mehka.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pic>
        <p:nvPicPr>
          <p:cNvPr id="4" name="Picture 65" descr="http://davenunnstudios.co.uk/blog/wp-content/uploads/2009/03/available-light-photography.jpg">
            <a:extLst>
              <a:ext uri="{FF2B5EF4-FFF2-40B4-BE49-F238E27FC236}">
                <a16:creationId xmlns:a16="http://schemas.microsoft.com/office/drawing/2014/main" id="{38D6ED68-5492-467F-9DB0-2A0A08185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196975"/>
            <a:ext cx="3529013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C1C7AA-A9C8-4FD7-A9A2-7B26E536D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KONTRAST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E8AE9D2-61E4-4AB7-B976-25458C37C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Uporabljamo kadar želimo nekaj še posebej izpostaviti.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Poznamo več vrst kontrastov, najbolj očitni pa so barvni kontrasti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Bolj kot si barve v klasičnem barvnem krogu ležijo nasproti, bolj so si med seboj različne, torej kontrastne. npr. modra-rumena in rdeča-zelena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Kontrast med staro in mlado kožo poudari obe, tako staro kot mlado.</a:t>
            </a:r>
            <a:endParaRPr lang="sl-SI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4A56C53-A75C-4B58-ABC5-486C1EE28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76250"/>
            <a:ext cx="30861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AE199B-D5F2-4934-B327-1497FAEB6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OZADJE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6C63908-79A7-4DC9-9AB4-196E6384F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Včasih okolje pomaga pojasnjevati fotografirani predmet (ali osebo).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predmeta se raje oddaljite, namesto da se mu približate. Tako boste lahko v sliko vključili okolico, stvari ali osebe, ki jo fotografirate. </a:t>
            </a:r>
          </a:p>
          <a:p>
            <a:pPr fontAlgn="auto">
              <a:spcAft>
                <a:spcPts val="0"/>
              </a:spcAft>
              <a:defRPr/>
            </a:pPr>
            <a:endParaRPr lang="sl-SI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sl-SI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 je ozadje dovolj zabrisano (zamegljeno), postane nepomembno in nemoteče.  </a:t>
            </a:r>
            <a:endParaRPr lang="sl-SI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</p:txBody>
      </p:sp>
      <p:pic>
        <p:nvPicPr>
          <p:cNvPr id="4" name="Picture 31" descr="http://a3.sphotos.ak.fbcdn.net/hphotos-ak-snc7/297933_10150282005997834_301957362833_7552903_6885050_n.jpg">
            <a:extLst>
              <a:ext uri="{FF2B5EF4-FFF2-40B4-BE49-F238E27FC236}">
                <a16:creationId xmlns:a16="http://schemas.microsoft.com/office/drawing/2014/main" id="{CEF3DB28-1FED-407A-BC5A-5209B925C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844675"/>
            <a:ext cx="4032250" cy="298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ogl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Officeova tema</vt:lpstr>
      <vt:lpstr>FOTOGRAFIJA</vt:lpstr>
      <vt:lpstr>NASTANEK FOTOGRAFIJE</vt:lpstr>
      <vt:lpstr>MOTIV</vt:lpstr>
      <vt:lpstr>KOMPOZICIJA</vt:lpstr>
      <vt:lpstr>SVETLOBA </vt:lpstr>
      <vt:lpstr>KONTRAST</vt:lpstr>
      <vt:lpstr>OZADJE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2019-06-03T09:12:40Z</dcterms:created>
  <dcterms:modified xsi:type="dcterms:W3CDTF">2019-06-03T09:12:40Z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