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9" r:id="rId3"/>
    <p:sldId id="258" r:id="rId4"/>
    <p:sldId id="257"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838"/>
    <a:srgbClr val="990000"/>
    <a:srgbClr val="CC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33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CFE3203-D998-418E-AC97-A08B5442C7B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10243" name="Rectangle 3">
            <a:extLst>
              <a:ext uri="{FF2B5EF4-FFF2-40B4-BE49-F238E27FC236}">
                <a16:creationId xmlns:a16="http://schemas.microsoft.com/office/drawing/2014/main" id="{722811F3-A4AD-40C7-B997-3F1598B2E66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10244" name="Rectangle 4">
            <a:extLst>
              <a:ext uri="{FF2B5EF4-FFF2-40B4-BE49-F238E27FC236}">
                <a16:creationId xmlns:a16="http://schemas.microsoft.com/office/drawing/2014/main" id="{8C6EA595-CB86-4E00-8B33-5CE34640E2E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0B706C47-D2A9-4BE5-98BD-C9D62E63ADC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46" name="Rectangle 6">
            <a:extLst>
              <a:ext uri="{FF2B5EF4-FFF2-40B4-BE49-F238E27FC236}">
                <a16:creationId xmlns:a16="http://schemas.microsoft.com/office/drawing/2014/main" id="{B93D9DF3-F04D-4B72-A798-2822DE254B0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10247" name="Rectangle 7">
            <a:extLst>
              <a:ext uri="{FF2B5EF4-FFF2-40B4-BE49-F238E27FC236}">
                <a16:creationId xmlns:a16="http://schemas.microsoft.com/office/drawing/2014/main" id="{7D41579F-6C78-40F7-BCD3-7AADCC0A60B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C29396B-8AC1-4F6F-87E9-8CED3F614A21}"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82B458-68AC-4AE0-838C-B5DF6326B289}"/>
              </a:ext>
            </a:extLst>
          </p:cNvPr>
          <p:cNvSpPr>
            <a:spLocks noGrp="1" noChangeArrowheads="1"/>
          </p:cNvSpPr>
          <p:nvPr>
            <p:ph type="sldNum" sz="quarter" idx="5"/>
          </p:nvPr>
        </p:nvSpPr>
        <p:spPr>
          <a:ln/>
        </p:spPr>
        <p:txBody>
          <a:bodyPr/>
          <a:lstStyle/>
          <a:p>
            <a:fld id="{464014F4-0CB0-4C5F-A7B5-FCAD902D0A8E}" type="slidenum">
              <a:rPr lang="sl-SI" altLang="sl-SI"/>
              <a:pPr/>
              <a:t>1</a:t>
            </a:fld>
            <a:endParaRPr lang="sl-SI" altLang="sl-SI"/>
          </a:p>
        </p:txBody>
      </p:sp>
      <p:sp>
        <p:nvSpPr>
          <p:cNvPr id="11266" name="Rectangle 2">
            <a:extLst>
              <a:ext uri="{FF2B5EF4-FFF2-40B4-BE49-F238E27FC236}">
                <a16:creationId xmlns:a16="http://schemas.microsoft.com/office/drawing/2014/main" id="{9A6A1503-61E3-445B-8E2F-CB00633BAE47}"/>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D6F96BD0-F7AF-409A-8185-BF75E3248E14}"/>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60FC33-231B-4F7B-ACCA-E4E859D12E09}"/>
              </a:ext>
            </a:extLst>
          </p:cNvPr>
          <p:cNvSpPr>
            <a:spLocks noGrp="1" noChangeArrowheads="1"/>
          </p:cNvSpPr>
          <p:nvPr>
            <p:ph type="sldNum" sz="quarter" idx="5"/>
          </p:nvPr>
        </p:nvSpPr>
        <p:spPr>
          <a:ln/>
        </p:spPr>
        <p:txBody>
          <a:bodyPr/>
          <a:lstStyle/>
          <a:p>
            <a:fld id="{CF1B612C-C166-4142-9D6A-B4D4C18483CE}" type="slidenum">
              <a:rPr lang="sl-SI" altLang="sl-SI"/>
              <a:pPr/>
              <a:t>2</a:t>
            </a:fld>
            <a:endParaRPr lang="sl-SI" altLang="sl-SI"/>
          </a:p>
        </p:txBody>
      </p:sp>
      <p:sp>
        <p:nvSpPr>
          <p:cNvPr id="12290" name="Rectangle 2">
            <a:extLst>
              <a:ext uri="{FF2B5EF4-FFF2-40B4-BE49-F238E27FC236}">
                <a16:creationId xmlns:a16="http://schemas.microsoft.com/office/drawing/2014/main" id="{D9EC7CB4-7BC9-402E-8734-4E66BE2123D3}"/>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63EB474-FB65-4268-9C4C-6D401B716753}"/>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0D76761-3ACB-490F-9E73-2A84D99D16C3}"/>
              </a:ext>
            </a:extLst>
          </p:cNvPr>
          <p:cNvSpPr>
            <a:spLocks noGrp="1" noChangeArrowheads="1"/>
          </p:cNvSpPr>
          <p:nvPr>
            <p:ph type="sldNum" sz="quarter" idx="5"/>
          </p:nvPr>
        </p:nvSpPr>
        <p:spPr>
          <a:ln/>
        </p:spPr>
        <p:txBody>
          <a:bodyPr/>
          <a:lstStyle/>
          <a:p>
            <a:fld id="{BC548932-8C6F-42A2-8C88-B44D9805B379}" type="slidenum">
              <a:rPr lang="sl-SI" altLang="sl-SI"/>
              <a:pPr/>
              <a:t>3</a:t>
            </a:fld>
            <a:endParaRPr lang="sl-SI" altLang="sl-SI"/>
          </a:p>
        </p:txBody>
      </p:sp>
      <p:sp>
        <p:nvSpPr>
          <p:cNvPr id="13314" name="Rectangle 2">
            <a:extLst>
              <a:ext uri="{FF2B5EF4-FFF2-40B4-BE49-F238E27FC236}">
                <a16:creationId xmlns:a16="http://schemas.microsoft.com/office/drawing/2014/main" id="{72849C28-1974-44C0-810E-2B974EA306C6}"/>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359EF2-12CF-44D0-80B2-6DDDB7F88576}"/>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E34A22-76FA-4206-AC0C-7471D6D16196}"/>
              </a:ext>
            </a:extLst>
          </p:cNvPr>
          <p:cNvSpPr>
            <a:spLocks noGrp="1" noChangeArrowheads="1"/>
          </p:cNvSpPr>
          <p:nvPr>
            <p:ph type="sldNum" sz="quarter" idx="5"/>
          </p:nvPr>
        </p:nvSpPr>
        <p:spPr>
          <a:ln/>
        </p:spPr>
        <p:txBody>
          <a:bodyPr/>
          <a:lstStyle/>
          <a:p>
            <a:fld id="{2383AF08-E96F-4FD9-BF33-F58446BECAE8}" type="slidenum">
              <a:rPr lang="sl-SI" altLang="sl-SI"/>
              <a:pPr/>
              <a:t>4</a:t>
            </a:fld>
            <a:endParaRPr lang="sl-SI" altLang="sl-SI"/>
          </a:p>
        </p:txBody>
      </p:sp>
      <p:sp>
        <p:nvSpPr>
          <p:cNvPr id="14338" name="Rectangle 2">
            <a:extLst>
              <a:ext uri="{FF2B5EF4-FFF2-40B4-BE49-F238E27FC236}">
                <a16:creationId xmlns:a16="http://schemas.microsoft.com/office/drawing/2014/main" id="{C6F54551-E104-42FC-BC0A-DD9605CA5243}"/>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48711AE6-40F4-4B9E-95BF-1CE235D1862E}"/>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18C7F9-B4F7-4839-9EA3-5D29DBE960F0}"/>
              </a:ext>
            </a:extLst>
          </p:cNvPr>
          <p:cNvSpPr>
            <a:spLocks noGrp="1" noChangeArrowheads="1"/>
          </p:cNvSpPr>
          <p:nvPr>
            <p:ph type="sldNum" sz="quarter" idx="5"/>
          </p:nvPr>
        </p:nvSpPr>
        <p:spPr>
          <a:ln/>
        </p:spPr>
        <p:txBody>
          <a:bodyPr/>
          <a:lstStyle/>
          <a:p>
            <a:fld id="{BF620F51-A71C-4498-A979-BA6787ECD0FB}" type="slidenum">
              <a:rPr lang="sl-SI" altLang="sl-SI"/>
              <a:pPr/>
              <a:t>5</a:t>
            </a:fld>
            <a:endParaRPr lang="sl-SI" altLang="sl-SI"/>
          </a:p>
        </p:txBody>
      </p:sp>
      <p:sp>
        <p:nvSpPr>
          <p:cNvPr id="39938" name="Rectangle 2">
            <a:extLst>
              <a:ext uri="{FF2B5EF4-FFF2-40B4-BE49-F238E27FC236}">
                <a16:creationId xmlns:a16="http://schemas.microsoft.com/office/drawing/2014/main" id="{871E28C2-A87D-42C6-B2B7-042E6DD8488C}"/>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B8C33D30-725A-4572-83BD-91F01D5D27DB}"/>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E7221-8AD1-43C9-9F8A-6314A6BB912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6745EB5-37D8-43D5-8588-8FE55B5CD6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90B039A4-6D29-45A3-BC97-E911E789CAE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59D9993-F3C3-43EB-9398-78C3A5F7F30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4D885AA-4317-445A-9EE9-C65429718C6E}"/>
              </a:ext>
            </a:extLst>
          </p:cNvPr>
          <p:cNvSpPr>
            <a:spLocks noGrp="1"/>
          </p:cNvSpPr>
          <p:nvPr>
            <p:ph type="sldNum" sz="quarter" idx="12"/>
          </p:nvPr>
        </p:nvSpPr>
        <p:spPr/>
        <p:txBody>
          <a:bodyPr/>
          <a:lstStyle>
            <a:lvl1pPr>
              <a:defRPr/>
            </a:lvl1pPr>
          </a:lstStyle>
          <a:p>
            <a:fld id="{AED7581F-0A72-4114-B88E-E231E476E11F}" type="slidenum">
              <a:rPr lang="sl-SI" altLang="sl-SI"/>
              <a:pPr/>
              <a:t>‹#›</a:t>
            </a:fld>
            <a:endParaRPr lang="sl-SI" altLang="sl-SI"/>
          </a:p>
        </p:txBody>
      </p:sp>
    </p:spTree>
    <p:extLst>
      <p:ext uri="{BB962C8B-B14F-4D97-AF65-F5344CB8AC3E}">
        <p14:creationId xmlns:p14="http://schemas.microsoft.com/office/powerpoint/2010/main" val="92244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31B29-DE12-4BC9-B290-933FB0F63E5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D9C4E95-D8BC-47CF-94D2-C7F8F54EFA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6BBF4FF-C0D7-48D4-AA3F-F1AF4ECC91A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C3B974-ACAC-40F0-9037-78D98BCBEAD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B73E5AC-9655-4572-8B93-89532A2597BC}"/>
              </a:ext>
            </a:extLst>
          </p:cNvPr>
          <p:cNvSpPr>
            <a:spLocks noGrp="1"/>
          </p:cNvSpPr>
          <p:nvPr>
            <p:ph type="sldNum" sz="quarter" idx="12"/>
          </p:nvPr>
        </p:nvSpPr>
        <p:spPr/>
        <p:txBody>
          <a:bodyPr/>
          <a:lstStyle>
            <a:lvl1pPr>
              <a:defRPr/>
            </a:lvl1pPr>
          </a:lstStyle>
          <a:p>
            <a:fld id="{16911266-3E03-4B78-B8F7-46FDE944237D}" type="slidenum">
              <a:rPr lang="sl-SI" altLang="sl-SI"/>
              <a:pPr/>
              <a:t>‹#›</a:t>
            </a:fld>
            <a:endParaRPr lang="sl-SI" altLang="sl-SI"/>
          </a:p>
        </p:txBody>
      </p:sp>
    </p:spTree>
    <p:extLst>
      <p:ext uri="{BB962C8B-B14F-4D97-AF65-F5344CB8AC3E}">
        <p14:creationId xmlns:p14="http://schemas.microsoft.com/office/powerpoint/2010/main" val="172144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6BEA50-6F15-4B04-898B-61BA4F4CEF33}"/>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7CE1A95-F4E1-4F3F-8611-484E634AA57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7EEEE8D-3417-4AB5-8B7F-29560B46A85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F8B9913-EED7-438E-91F0-09ABAC0AEC3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93BA792-A1C8-4AFA-B768-E13402BE4D8A}"/>
              </a:ext>
            </a:extLst>
          </p:cNvPr>
          <p:cNvSpPr>
            <a:spLocks noGrp="1"/>
          </p:cNvSpPr>
          <p:nvPr>
            <p:ph type="sldNum" sz="quarter" idx="12"/>
          </p:nvPr>
        </p:nvSpPr>
        <p:spPr/>
        <p:txBody>
          <a:bodyPr/>
          <a:lstStyle>
            <a:lvl1pPr>
              <a:defRPr/>
            </a:lvl1pPr>
          </a:lstStyle>
          <a:p>
            <a:fld id="{DABC2F5C-AA3F-45E0-AEE4-DBE4BF45D473}" type="slidenum">
              <a:rPr lang="sl-SI" altLang="sl-SI"/>
              <a:pPr/>
              <a:t>‹#›</a:t>
            </a:fld>
            <a:endParaRPr lang="sl-SI" altLang="sl-SI"/>
          </a:p>
        </p:txBody>
      </p:sp>
    </p:spTree>
    <p:extLst>
      <p:ext uri="{BB962C8B-B14F-4D97-AF65-F5344CB8AC3E}">
        <p14:creationId xmlns:p14="http://schemas.microsoft.com/office/powerpoint/2010/main" val="64462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8399-3D9C-4F7B-9DB3-32FEED4AF10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22A4C71-EE47-4086-9169-73EC43F049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C3F7798-6EDA-49B8-A4E1-F56599B039B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91C2144-8FA2-4292-906E-A034042B8E3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C8B63C9-FB63-4839-A6BF-A1DFA1624A0C}"/>
              </a:ext>
            </a:extLst>
          </p:cNvPr>
          <p:cNvSpPr>
            <a:spLocks noGrp="1"/>
          </p:cNvSpPr>
          <p:nvPr>
            <p:ph type="sldNum" sz="quarter" idx="12"/>
          </p:nvPr>
        </p:nvSpPr>
        <p:spPr/>
        <p:txBody>
          <a:bodyPr/>
          <a:lstStyle>
            <a:lvl1pPr>
              <a:defRPr/>
            </a:lvl1pPr>
          </a:lstStyle>
          <a:p>
            <a:fld id="{98427E95-C419-4338-BD14-2D646F1D6D28}" type="slidenum">
              <a:rPr lang="sl-SI" altLang="sl-SI"/>
              <a:pPr/>
              <a:t>‹#›</a:t>
            </a:fld>
            <a:endParaRPr lang="sl-SI" altLang="sl-SI"/>
          </a:p>
        </p:txBody>
      </p:sp>
    </p:spTree>
    <p:extLst>
      <p:ext uri="{BB962C8B-B14F-4D97-AF65-F5344CB8AC3E}">
        <p14:creationId xmlns:p14="http://schemas.microsoft.com/office/powerpoint/2010/main" val="415971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5CA7-8285-4FE0-A056-A13A64C72FA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971759C-C739-4469-8C1D-EFF7214A3A2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01BF416-6C1C-44DB-81FD-1906E4F34C3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856A0F7-73CE-498B-BA58-81CD828A01E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A33661D-C68A-43AA-87C5-4EE7C960D1C6}"/>
              </a:ext>
            </a:extLst>
          </p:cNvPr>
          <p:cNvSpPr>
            <a:spLocks noGrp="1"/>
          </p:cNvSpPr>
          <p:nvPr>
            <p:ph type="sldNum" sz="quarter" idx="12"/>
          </p:nvPr>
        </p:nvSpPr>
        <p:spPr/>
        <p:txBody>
          <a:bodyPr/>
          <a:lstStyle>
            <a:lvl1pPr>
              <a:defRPr/>
            </a:lvl1pPr>
          </a:lstStyle>
          <a:p>
            <a:fld id="{D5502A89-8A73-4BFE-AF3A-F1EB7A5B7F4D}" type="slidenum">
              <a:rPr lang="sl-SI" altLang="sl-SI"/>
              <a:pPr/>
              <a:t>‹#›</a:t>
            </a:fld>
            <a:endParaRPr lang="sl-SI" altLang="sl-SI"/>
          </a:p>
        </p:txBody>
      </p:sp>
    </p:spTree>
    <p:extLst>
      <p:ext uri="{BB962C8B-B14F-4D97-AF65-F5344CB8AC3E}">
        <p14:creationId xmlns:p14="http://schemas.microsoft.com/office/powerpoint/2010/main" val="153768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D5D-D183-4F07-86DE-B24165D7AA8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FDE3FE7-DF27-4F75-93FA-58F6F6873CEF}"/>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788BB50-32F5-4FE3-8752-15BEBF882AB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3871AA7-0C13-466C-B34D-2A070FED001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B6327C7-F965-402D-B589-BAD510E68AE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4ABD594-C693-40CA-9149-892A1B8298AB}"/>
              </a:ext>
            </a:extLst>
          </p:cNvPr>
          <p:cNvSpPr>
            <a:spLocks noGrp="1"/>
          </p:cNvSpPr>
          <p:nvPr>
            <p:ph type="sldNum" sz="quarter" idx="12"/>
          </p:nvPr>
        </p:nvSpPr>
        <p:spPr/>
        <p:txBody>
          <a:bodyPr/>
          <a:lstStyle>
            <a:lvl1pPr>
              <a:defRPr/>
            </a:lvl1pPr>
          </a:lstStyle>
          <a:p>
            <a:fld id="{F86159FB-40E1-4090-AC1A-A13533DB0062}" type="slidenum">
              <a:rPr lang="sl-SI" altLang="sl-SI"/>
              <a:pPr/>
              <a:t>‹#›</a:t>
            </a:fld>
            <a:endParaRPr lang="sl-SI" altLang="sl-SI"/>
          </a:p>
        </p:txBody>
      </p:sp>
    </p:spTree>
    <p:extLst>
      <p:ext uri="{BB962C8B-B14F-4D97-AF65-F5344CB8AC3E}">
        <p14:creationId xmlns:p14="http://schemas.microsoft.com/office/powerpoint/2010/main" val="410277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C3DA-276B-4965-B639-2841C96AAE8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196154A-F766-423F-8F20-C06931FC0EE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597159-E872-43B8-98C8-3D70FF5F829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F5C34AC-C830-40BB-B468-CC4045E5CF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B4F8A3-2739-461A-AF95-4D89421E623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6FFFD65D-CC1B-42F4-9528-42A3CEBA13C0}"/>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09B057AD-F532-49FD-B0DB-8279942550F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C3E18D8E-2A9D-40C3-8254-898FABA1E83F}"/>
              </a:ext>
            </a:extLst>
          </p:cNvPr>
          <p:cNvSpPr>
            <a:spLocks noGrp="1"/>
          </p:cNvSpPr>
          <p:nvPr>
            <p:ph type="sldNum" sz="quarter" idx="12"/>
          </p:nvPr>
        </p:nvSpPr>
        <p:spPr/>
        <p:txBody>
          <a:bodyPr/>
          <a:lstStyle>
            <a:lvl1pPr>
              <a:defRPr/>
            </a:lvl1pPr>
          </a:lstStyle>
          <a:p>
            <a:fld id="{1E337A73-2B3C-4C91-8A76-61D4B21212EE}" type="slidenum">
              <a:rPr lang="sl-SI" altLang="sl-SI"/>
              <a:pPr/>
              <a:t>‹#›</a:t>
            </a:fld>
            <a:endParaRPr lang="sl-SI" altLang="sl-SI"/>
          </a:p>
        </p:txBody>
      </p:sp>
    </p:spTree>
    <p:extLst>
      <p:ext uri="{BB962C8B-B14F-4D97-AF65-F5344CB8AC3E}">
        <p14:creationId xmlns:p14="http://schemas.microsoft.com/office/powerpoint/2010/main" val="2075222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8044-FCF5-4930-AACE-0A72EF8EE1C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2FDD9A6-3FB0-4955-BAB7-D965CC532C7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8C3569E-EA36-4EAF-9DCD-4651109E97A5}"/>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496EE7A-204C-4A35-ADEA-DD45BF305EDA}"/>
              </a:ext>
            </a:extLst>
          </p:cNvPr>
          <p:cNvSpPr>
            <a:spLocks noGrp="1"/>
          </p:cNvSpPr>
          <p:nvPr>
            <p:ph type="sldNum" sz="quarter" idx="12"/>
          </p:nvPr>
        </p:nvSpPr>
        <p:spPr/>
        <p:txBody>
          <a:bodyPr/>
          <a:lstStyle>
            <a:lvl1pPr>
              <a:defRPr/>
            </a:lvl1pPr>
          </a:lstStyle>
          <a:p>
            <a:fld id="{8B27948E-6E25-4367-A682-87F6DA7F6EC2}" type="slidenum">
              <a:rPr lang="sl-SI" altLang="sl-SI"/>
              <a:pPr/>
              <a:t>‹#›</a:t>
            </a:fld>
            <a:endParaRPr lang="sl-SI" altLang="sl-SI"/>
          </a:p>
        </p:txBody>
      </p:sp>
    </p:spTree>
    <p:extLst>
      <p:ext uri="{BB962C8B-B14F-4D97-AF65-F5344CB8AC3E}">
        <p14:creationId xmlns:p14="http://schemas.microsoft.com/office/powerpoint/2010/main" val="296023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01DDDD-15EC-440F-9022-DCCC871A3D54}"/>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EBFF83B-423D-456E-BB98-DF2EC2378F33}"/>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70C0ACA-1EA1-4BB1-A3D1-1D52842A63DB}"/>
              </a:ext>
            </a:extLst>
          </p:cNvPr>
          <p:cNvSpPr>
            <a:spLocks noGrp="1"/>
          </p:cNvSpPr>
          <p:nvPr>
            <p:ph type="sldNum" sz="quarter" idx="12"/>
          </p:nvPr>
        </p:nvSpPr>
        <p:spPr/>
        <p:txBody>
          <a:bodyPr/>
          <a:lstStyle>
            <a:lvl1pPr>
              <a:defRPr/>
            </a:lvl1pPr>
          </a:lstStyle>
          <a:p>
            <a:fld id="{C995D554-8996-4D98-8741-62040ADD4E88}" type="slidenum">
              <a:rPr lang="sl-SI" altLang="sl-SI"/>
              <a:pPr/>
              <a:t>‹#›</a:t>
            </a:fld>
            <a:endParaRPr lang="sl-SI" altLang="sl-SI"/>
          </a:p>
        </p:txBody>
      </p:sp>
    </p:spTree>
    <p:extLst>
      <p:ext uri="{BB962C8B-B14F-4D97-AF65-F5344CB8AC3E}">
        <p14:creationId xmlns:p14="http://schemas.microsoft.com/office/powerpoint/2010/main" val="420323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C200-F85C-4139-9A7D-A3921E7A763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23FCFED-2980-401E-8CAB-FBECED889CA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3B15D09-34DF-4214-A8CD-FD787DC9BD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77E02-68FB-4BC4-A54C-2902345C855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BF442CC-EB86-45FF-88CB-D17DC959A78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D307E31-3370-4662-B8AE-877550EF76E8}"/>
              </a:ext>
            </a:extLst>
          </p:cNvPr>
          <p:cNvSpPr>
            <a:spLocks noGrp="1"/>
          </p:cNvSpPr>
          <p:nvPr>
            <p:ph type="sldNum" sz="quarter" idx="12"/>
          </p:nvPr>
        </p:nvSpPr>
        <p:spPr/>
        <p:txBody>
          <a:bodyPr/>
          <a:lstStyle>
            <a:lvl1pPr>
              <a:defRPr/>
            </a:lvl1pPr>
          </a:lstStyle>
          <a:p>
            <a:fld id="{9297E6CE-6E23-4ADA-B70D-0DE47DC8CB93}" type="slidenum">
              <a:rPr lang="sl-SI" altLang="sl-SI"/>
              <a:pPr/>
              <a:t>‹#›</a:t>
            </a:fld>
            <a:endParaRPr lang="sl-SI" altLang="sl-SI"/>
          </a:p>
        </p:txBody>
      </p:sp>
    </p:spTree>
    <p:extLst>
      <p:ext uri="{BB962C8B-B14F-4D97-AF65-F5344CB8AC3E}">
        <p14:creationId xmlns:p14="http://schemas.microsoft.com/office/powerpoint/2010/main" val="414236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3949-4892-4868-94C9-046DF40FCC3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60BF96CF-4619-4E66-A3C6-EAC7C98F1D0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F32A8F2-E560-492E-A15B-AF9973BF0B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7A4E7F-C2FF-4E08-92F8-1ADA5E0B738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BC4893D-8EA9-41A0-9EB7-1C715F1407F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2805C6B-5B33-4106-9E62-63A73A11EA29}"/>
              </a:ext>
            </a:extLst>
          </p:cNvPr>
          <p:cNvSpPr>
            <a:spLocks noGrp="1"/>
          </p:cNvSpPr>
          <p:nvPr>
            <p:ph type="sldNum" sz="quarter" idx="12"/>
          </p:nvPr>
        </p:nvSpPr>
        <p:spPr/>
        <p:txBody>
          <a:bodyPr/>
          <a:lstStyle>
            <a:lvl1pPr>
              <a:defRPr/>
            </a:lvl1pPr>
          </a:lstStyle>
          <a:p>
            <a:fld id="{1243DCB8-4D2A-42A0-8081-8C6DAA4DAC5A}" type="slidenum">
              <a:rPr lang="sl-SI" altLang="sl-SI"/>
              <a:pPr/>
              <a:t>‹#›</a:t>
            </a:fld>
            <a:endParaRPr lang="sl-SI" altLang="sl-SI"/>
          </a:p>
        </p:txBody>
      </p:sp>
    </p:spTree>
    <p:extLst>
      <p:ext uri="{BB962C8B-B14F-4D97-AF65-F5344CB8AC3E}">
        <p14:creationId xmlns:p14="http://schemas.microsoft.com/office/powerpoint/2010/main" val="46161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26E843-B5C0-40EA-BE33-7C669692849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F8DD4EE2-5490-4753-B7BC-0F0A2BA9649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537EB57F-DEDE-4612-BB2A-49BA5A5FAF5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5BBA151D-7B24-4BC7-B87F-20C3ABF5CED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0AB5FA74-07EC-4C85-9EE2-45A96881B32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FC5EEDA-844C-41E8-A9A2-303EE1023007}"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l.wikipedia.org/wiki/Slika:Claude_Monet%2C_Impression%2C_soleil_levant%2C_1872.jpg" TargetMode="External"/><Relationship Id="rId7" Type="http://schemas.openxmlformats.org/officeDocument/2006/relationships/hyperlink" Target="http://sl.wikipedia.org/wiki/Slika:Claude_Monet_033.jp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sl.wikipedia.org/wiki/Slika:Claude_Monet-Waterlilies.jpg"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4D0808"/>
            </a:gs>
            <a:gs pos="15000">
              <a:srgbClr val="FF0300"/>
            </a:gs>
            <a:gs pos="27500">
              <a:srgbClr val="FF7A00"/>
            </a:gs>
            <a:gs pos="50000">
              <a:srgbClr val="FFF200"/>
            </a:gs>
            <a:gs pos="72500">
              <a:srgbClr val="FF7A00"/>
            </a:gs>
            <a:gs pos="85000">
              <a:srgbClr val="FF0300"/>
            </a:gs>
            <a:gs pos="100000">
              <a:srgbClr val="4D0808"/>
            </a:gs>
          </a:gsLst>
          <a:lin ang="5400000" scaled="1"/>
        </a:gradFill>
        <a:effectLst/>
      </p:bgPr>
    </p:bg>
    <p:spTree>
      <p:nvGrpSpPr>
        <p:cNvPr id="1" name=""/>
        <p:cNvGrpSpPr/>
        <p:nvPr/>
      </p:nvGrpSpPr>
      <p:grpSpPr>
        <a:xfrm>
          <a:off x="0" y="0"/>
          <a:ext cx="0" cy="0"/>
          <a:chOff x="0" y="0"/>
          <a:chExt cx="0" cy="0"/>
        </a:xfrm>
      </p:grpSpPr>
      <p:sp>
        <p:nvSpPr>
          <p:cNvPr id="2055" name="Rectangle 7">
            <a:extLst>
              <a:ext uri="{FF2B5EF4-FFF2-40B4-BE49-F238E27FC236}">
                <a16:creationId xmlns:a16="http://schemas.microsoft.com/office/drawing/2014/main" id="{01D6E40D-D867-4883-84B3-6D2CF8F950EA}"/>
              </a:ext>
            </a:extLst>
          </p:cNvPr>
          <p:cNvSpPr>
            <a:spLocks noGrp="1" noChangeArrowheads="1"/>
          </p:cNvSpPr>
          <p:nvPr>
            <p:ph type="body" sz="half" idx="4294967295"/>
          </p:nvPr>
        </p:nvSpPr>
        <p:spPr>
          <a:xfrm>
            <a:off x="0" y="1773238"/>
            <a:ext cx="8147050" cy="4525962"/>
          </a:xfrm>
        </p:spPr>
        <p:txBody>
          <a:bodyPr/>
          <a:lstStyle/>
          <a:p>
            <a:pPr>
              <a:buFontTx/>
              <a:buNone/>
            </a:pPr>
            <a:endParaRPr lang="sl-SI" altLang="sl-SI" sz="2800">
              <a:solidFill>
                <a:srgbClr val="990000"/>
              </a:solidFill>
            </a:endParaRPr>
          </a:p>
          <a:p>
            <a:r>
              <a:rPr lang="sl-SI" altLang="sl-SI" sz="2200"/>
              <a:t>Francoski slikar  </a:t>
            </a:r>
          </a:p>
          <a:p>
            <a:endParaRPr lang="sl-SI" altLang="sl-SI" sz="2200"/>
          </a:p>
          <a:p>
            <a:endParaRPr lang="sl-SI" altLang="sl-SI" sz="2200"/>
          </a:p>
          <a:p>
            <a:pPr>
              <a:buFontTx/>
              <a:buNone/>
            </a:pPr>
            <a:endParaRPr lang="sl-SI" altLang="sl-SI" sz="2200"/>
          </a:p>
          <a:p>
            <a:r>
              <a:rPr lang="sl-SI" altLang="sl-SI" sz="2200"/>
              <a:t>Rodil 14. novembra 1840 v Parizu</a:t>
            </a:r>
          </a:p>
          <a:p>
            <a:endParaRPr lang="sl-SI" altLang="sl-SI" sz="2200"/>
          </a:p>
          <a:p>
            <a:r>
              <a:rPr lang="sl-SI" altLang="sl-SI" sz="2200"/>
              <a:t>Umrl 6. decembra 1926 v Givernyju</a:t>
            </a:r>
          </a:p>
          <a:p>
            <a:pPr>
              <a:buFontTx/>
              <a:buNone/>
            </a:pPr>
            <a:r>
              <a:rPr lang="sl-SI" altLang="sl-SI" sz="2200">
                <a:solidFill>
                  <a:srgbClr val="990000"/>
                </a:solidFill>
              </a:rPr>
              <a:t> </a:t>
            </a:r>
          </a:p>
          <a:p>
            <a:pPr>
              <a:buFontTx/>
              <a:buNone/>
            </a:pPr>
            <a:endParaRPr lang="sl-SI" altLang="sl-SI" sz="2200">
              <a:solidFill>
                <a:srgbClr val="990000"/>
              </a:solidFill>
            </a:endParaRPr>
          </a:p>
        </p:txBody>
      </p:sp>
      <p:sp>
        <p:nvSpPr>
          <p:cNvPr id="2056" name="WordArt 8">
            <a:extLst>
              <a:ext uri="{FF2B5EF4-FFF2-40B4-BE49-F238E27FC236}">
                <a16:creationId xmlns:a16="http://schemas.microsoft.com/office/drawing/2014/main" id="{EFCCC43C-E6C9-4E0A-B30B-AB8225B6FBA7}"/>
              </a:ext>
            </a:extLst>
          </p:cNvPr>
          <p:cNvSpPr>
            <a:spLocks noChangeArrowheads="1" noChangeShapeType="1" noTextEdit="1"/>
          </p:cNvSpPr>
          <p:nvPr/>
        </p:nvSpPr>
        <p:spPr bwMode="auto">
          <a:xfrm>
            <a:off x="1187450" y="333375"/>
            <a:ext cx="6334125" cy="1073150"/>
          </a:xfrm>
          <a:prstGeom prst="rect">
            <a:avLst/>
          </a:prstGeom>
          <a:extLst>
            <a:ext uri="{AF507438-7753-43E0-B8FC-AC1667EBCBE1}">
              <a14:hiddenEffects xmlns:a14="http://schemas.microsoft.com/office/drawing/2010/main">
                <a:effectLst/>
              </a14:hiddenEffects>
            </a:ext>
          </a:extLst>
        </p:spPr>
        <p:txBody>
          <a:bodyPr wrap="none" fromWordArt="1">
            <a:prstTxWarp prst="textDoubleWave1">
              <a:avLst>
                <a:gd name="adj1" fmla="val 6500"/>
                <a:gd name="adj2" fmla="val 0"/>
              </a:avLst>
            </a:prstTxWarp>
            <a:scene3d>
              <a:camera prst="legacyPerspectiveFront">
                <a:rot lat="20519999" lon="1080000" rev="0"/>
              </a:camera>
              <a:lightRig rig="legacyHarsh2" dir="b"/>
            </a:scene3d>
            <a:sp3d extrusionH="430200" prstMaterial="legacyMatte">
              <a:extrusionClr>
                <a:srgbClr val="FF6600"/>
              </a:extrusionClr>
              <a:contourClr>
                <a:srgbClr val="3BC838"/>
              </a:contourClr>
            </a:sp3d>
          </a:bodyPr>
          <a:lstStyle/>
          <a:p>
            <a:pPr algn="ctr"/>
            <a:r>
              <a:rPr lang="sl-SI" sz="6000" b="1" i="1" kern="10">
                <a:ln w="9525">
                  <a:round/>
                  <a:headEnd/>
                  <a:tailEnd/>
                </a:ln>
                <a:solidFill>
                  <a:srgbClr val="3BC838">
                    <a:alpha val="87000"/>
                  </a:srgbClr>
                </a:solidFill>
                <a:latin typeface="Impact" panose="020B0806030902050204" pitchFamily="34" charset="0"/>
              </a:rPr>
              <a:t>Claude-Oscar Monet</a:t>
            </a:r>
          </a:p>
        </p:txBody>
      </p:sp>
      <p:pic>
        <p:nvPicPr>
          <p:cNvPr id="2063" name="Picture 15">
            <a:extLst>
              <a:ext uri="{FF2B5EF4-FFF2-40B4-BE49-F238E27FC236}">
                <a16:creationId xmlns:a16="http://schemas.microsoft.com/office/drawing/2014/main" id="{E9030675-4FF7-44CA-8437-AD311C9F1F85}"/>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3059113" y="1916113"/>
            <a:ext cx="1800225" cy="1800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4AF2E04-9670-430C-962D-56387B36223B}"/>
              </a:ext>
            </a:extLst>
          </p:cNvPr>
          <p:cNvSpPr>
            <a:spLocks noGrp="1" noChangeArrowheads="1"/>
          </p:cNvSpPr>
          <p:nvPr>
            <p:ph type="title" idx="4294967295"/>
          </p:nvPr>
        </p:nvSpPr>
        <p:spPr>
          <a:xfrm>
            <a:off x="539750" y="260350"/>
            <a:ext cx="8229600" cy="1143000"/>
          </a:xfrm>
        </p:spPr>
        <p:txBody>
          <a:bodyPr/>
          <a:lstStyle/>
          <a:p>
            <a:r>
              <a:rPr lang="sl-SI" altLang="sl-SI"/>
              <a:t>ŽIVLJENJEPIS</a:t>
            </a:r>
          </a:p>
        </p:txBody>
      </p:sp>
      <p:sp>
        <p:nvSpPr>
          <p:cNvPr id="9221" name="Rectangle 5">
            <a:extLst>
              <a:ext uri="{FF2B5EF4-FFF2-40B4-BE49-F238E27FC236}">
                <a16:creationId xmlns:a16="http://schemas.microsoft.com/office/drawing/2014/main" id="{8BD7FE72-F391-462D-9DF8-51134E8BC351}"/>
              </a:ext>
            </a:extLst>
          </p:cNvPr>
          <p:cNvSpPr>
            <a:spLocks noGrp="1" noChangeArrowheads="1"/>
          </p:cNvSpPr>
          <p:nvPr>
            <p:ph type="body" idx="4294967295"/>
          </p:nvPr>
        </p:nvSpPr>
        <p:spPr>
          <a:xfrm>
            <a:off x="0" y="1600200"/>
            <a:ext cx="8893175" cy="4525963"/>
          </a:xfrm>
        </p:spPr>
        <p:txBody>
          <a:bodyPr/>
          <a:lstStyle/>
          <a:p>
            <a:pPr algn="just">
              <a:lnSpc>
                <a:spcPct val="80000"/>
              </a:lnSpc>
              <a:buFontTx/>
              <a:buNone/>
            </a:pPr>
            <a:r>
              <a:rPr lang="sl-SI" altLang="sl-SI" sz="2000" b="1"/>
              <a:t>     </a:t>
            </a:r>
            <a:r>
              <a:rPr lang="sl-SI" altLang="sl-SI" sz="2200" b="1"/>
              <a:t>Claude - Oscar Monet</a:t>
            </a:r>
            <a:r>
              <a:rPr lang="sl-SI" altLang="sl-SI" sz="2200"/>
              <a:t> se je rodil v Parizu, očetu Adolphu Monetu in materi Louise - Justine Aubry. Ko je bil star 5 let, se je družina preselila v Le Havre in tu je začel s šolanjem. Že v šoli je risal karikature. Te je pričel prodajati pri 15. letih. V mestu, v katerem je živel, so ga zaradi tega vsi poznali. Leta 1856 je spoznal slikarja Eugena Boudina, ki ga je prepričal, naj opusti izdelovanje karikatur in začne slikanje pokrajin. Monet se je takrat odločil, da bo tovrstno slikanje predstavljalo njegovo prihodnost. Boudin ga je naučil slikati v naravi. Ta je postala tudi ena glavnih značilnosti impresionizma. V letih 1859 in 1860 se je učil umetnosti v Parizu, čeprav je oče temu nasprotoval. Vojaški rok je odslužil v Alžiriji, kjer so ga prevzele barve Afrike. Zaradi bolezni se je lahko vrnil domov. Leta 1862 je bil znova v Parizu. Delal je v ateljeju slikarja Charlesa Gleyreja, ki je bil takrat zelo znan. Spoznal je tudi druge slikarje. Leta 1869 je živel z Renoirjem, skupaj sta slikala, njegove slike pa so večkrat zavrnili v Salonu. Leta 1870 se je poročil Camille Doncieux, z njo je imel tudi enega sina, Jeana.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8999">
              <a:srgbClr val="99CCFF"/>
            </a:gs>
            <a:gs pos="19500">
              <a:srgbClr val="CC99FF"/>
            </a:gs>
            <a:gs pos="32000">
              <a:srgbClr val="9966FF"/>
            </a:gs>
            <a:gs pos="41001">
              <a:srgbClr val="99CCFF"/>
            </a:gs>
            <a:gs pos="50000">
              <a:srgbClr val="CCCCFF"/>
            </a:gs>
            <a:gs pos="59000">
              <a:srgbClr val="99CCFF"/>
            </a:gs>
            <a:gs pos="68000">
              <a:srgbClr val="9966FF"/>
            </a:gs>
            <a:gs pos="80500">
              <a:srgbClr val="CC99FF"/>
            </a:gs>
            <a:gs pos="91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8209" name="Rectangle 17">
            <a:extLst>
              <a:ext uri="{FF2B5EF4-FFF2-40B4-BE49-F238E27FC236}">
                <a16:creationId xmlns:a16="http://schemas.microsoft.com/office/drawing/2014/main" id="{55FA6413-8F9E-4F2A-88D4-36E9445AC667}"/>
              </a:ext>
            </a:extLst>
          </p:cNvPr>
          <p:cNvSpPr>
            <a:spLocks noGrp="1" noChangeArrowheads="1"/>
          </p:cNvSpPr>
          <p:nvPr>
            <p:ph type="body" idx="4294967295"/>
          </p:nvPr>
        </p:nvSpPr>
        <p:spPr>
          <a:xfrm>
            <a:off x="0" y="188913"/>
            <a:ext cx="8964613" cy="6408737"/>
          </a:xfrm>
        </p:spPr>
        <p:txBody>
          <a:bodyPr/>
          <a:lstStyle/>
          <a:p>
            <a:pPr algn="just">
              <a:lnSpc>
                <a:spcPct val="80000"/>
              </a:lnSpc>
              <a:buFontTx/>
              <a:buNone/>
            </a:pPr>
            <a:r>
              <a:rPr lang="sl-SI" altLang="sl-SI" sz="800"/>
              <a:t>      </a:t>
            </a:r>
          </a:p>
          <a:p>
            <a:pPr algn="just">
              <a:lnSpc>
                <a:spcPct val="80000"/>
              </a:lnSpc>
              <a:buFontTx/>
              <a:buNone/>
            </a:pPr>
            <a:endParaRPr lang="sl-SI" altLang="sl-SI" sz="1600"/>
          </a:p>
          <a:p>
            <a:pPr algn="just">
              <a:lnSpc>
                <a:spcPct val="80000"/>
              </a:lnSpc>
              <a:buFontTx/>
              <a:buNone/>
            </a:pPr>
            <a:r>
              <a:rPr lang="sl-SI" altLang="sl-SI" sz="1600"/>
              <a:t>      </a:t>
            </a:r>
            <a:r>
              <a:rPr lang="sl-SI" altLang="sl-SI" sz="2200"/>
              <a:t>Da bi se izognil vpoklicu v vojsko, se je preselil v London za eno leto. V Francijo se je vrnil leta 1871, in se preselil v Argentuil, blizu Pariza. Leta 1874 so imeli impresionisti razstavo Salon des Refusés (salon zavrnjenih). Nek kritik jih je zafrkljivo poimenoval Impresionisti, po Monetovi sliki Impression, Soleil levant. Tako je nastalo ime impresionističnega gibanja, ki so ga uporabljali tudi Monet in drugi od leta 1877, sočasno z njihovo tretjo razstavo. Monetova žena je umrla leta 1872, in ga zapustila z dvema otrokoma, Michel se je rodil le nekaj mesecev pred materino smrtjo. Leta 1883 se je z novo ljubico Alice Hoschede preselil v Giverny. Alicin mož je pred svojo smrtjo ekonomsko pomagal Monetu. Leta 1892 sta se z Alice poročila. Monet je postal znan slikar, tako, da je lahko kupil hišo v Givernyju. Leta 1899 je začel slikanje Ninf, čeprav se mu je vid močno poslabšal. Veliko je potoval v spremstvu nove žene (London, Benetke, Španija, Norveška). Ko je tudi Alice leta 1911 umrla, se je odločil, da ne bo več zapustil domače hiše in da ne bo več slikal. Umrl je zaradi raka, leta 1926. Pogrebu so med drugimi prisostvovali tudi Clemenceau, Bonnard, Vuillard in Roussel. Njegovo hišo v Givernyju so leta 1981 odprli publiki in še sedaj privablja veliko število turistov.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25000">
              <a:srgbClr val="FF6633"/>
            </a:gs>
            <a:gs pos="50000">
              <a:srgbClr val="FFFF00"/>
            </a:gs>
            <a:gs pos="75000">
              <a:srgbClr val="01A78F"/>
            </a:gs>
            <a:gs pos="100000">
              <a:srgbClr val="3366FF"/>
            </a:gs>
          </a:gsLst>
          <a:lin ang="5400000" scaled="1"/>
        </a:gradFill>
        <a:effectLst/>
      </p:bgPr>
    </p:bg>
    <p:spTree>
      <p:nvGrpSpPr>
        <p:cNvPr id="1" name=""/>
        <p:cNvGrpSpPr/>
        <p:nvPr/>
      </p:nvGrpSpPr>
      <p:grpSpPr>
        <a:xfrm>
          <a:off x="0" y="0"/>
          <a:ext cx="0" cy="0"/>
          <a:chOff x="0" y="0"/>
          <a:chExt cx="0" cy="0"/>
        </a:xfrm>
      </p:grpSpPr>
      <p:pic>
        <p:nvPicPr>
          <p:cNvPr id="4110" name="Picture 14">
            <a:extLst>
              <a:ext uri="{FF2B5EF4-FFF2-40B4-BE49-F238E27FC236}">
                <a16:creationId xmlns:a16="http://schemas.microsoft.com/office/drawing/2014/main" id="{30E430E5-5BA1-4E31-BCE3-C567740D8D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050" y="4508500"/>
            <a:ext cx="1585913"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11" name="Rectangle 15">
            <a:extLst>
              <a:ext uri="{FF2B5EF4-FFF2-40B4-BE49-F238E27FC236}">
                <a16:creationId xmlns:a16="http://schemas.microsoft.com/office/drawing/2014/main" id="{6E94C289-72BC-4353-AA5B-4B48A3059E45}"/>
              </a:ext>
            </a:extLst>
          </p:cNvPr>
          <p:cNvSpPr>
            <a:spLocks noChangeArrowheads="1"/>
          </p:cNvSpPr>
          <p:nvPr/>
        </p:nvSpPr>
        <p:spPr bwMode="auto">
          <a:xfrm>
            <a:off x="4643438" y="6308725"/>
            <a:ext cx="224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Njegov samoportret:</a:t>
            </a:r>
          </a:p>
        </p:txBody>
      </p:sp>
      <p:sp>
        <p:nvSpPr>
          <p:cNvPr id="4113" name="Rectangle 17">
            <a:extLst>
              <a:ext uri="{FF2B5EF4-FFF2-40B4-BE49-F238E27FC236}">
                <a16:creationId xmlns:a16="http://schemas.microsoft.com/office/drawing/2014/main" id="{ADAB037B-613A-4876-A5AE-7170BF1A7B5C}"/>
              </a:ext>
            </a:extLst>
          </p:cNvPr>
          <p:cNvSpPr>
            <a:spLocks noGrp="1" noChangeArrowheads="1"/>
          </p:cNvSpPr>
          <p:nvPr>
            <p:ph type="title" idx="4294967295"/>
          </p:nvPr>
        </p:nvSpPr>
        <p:spPr>
          <a:xfrm>
            <a:off x="395288" y="260350"/>
            <a:ext cx="8229600" cy="1143000"/>
          </a:xfrm>
        </p:spPr>
        <p:txBody>
          <a:bodyPr/>
          <a:lstStyle/>
          <a:p>
            <a:r>
              <a:rPr lang="sl-SI" altLang="sl-SI"/>
              <a:t>UMETNIŠKI OPUS</a:t>
            </a:r>
          </a:p>
        </p:txBody>
      </p:sp>
      <p:sp>
        <p:nvSpPr>
          <p:cNvPr id="4114" name="Rectangle 18">
            <a:extLst>
              <a:ext uri="{FF2B5EF4-FFF2-40B4-BE49-F238E27FC236}">
                <a16:creationId xmlns:a16="http://schemas.microsoft.com/office/drawing/2014/main" id="{A415CF48-EBC0-4E34-90D1-C17F457D1515}"/>
              </a:ext>
            </a:extLst>
          </p:cNvPr>
          <p:cNvSpPr>
            <a:spLocks noGrp="1" noChangeArrowheads="1"/>
          </p:cNvSpPr>
          <p:nvPr>
            <p:ph type="body" idx="4294967295"/>
          </p:nvPr>
        </p:nvSpPr>
        <p:spPr>
          <a:xfrm>
            <a:off x="0" y="1341438"/>
            <a:ext cx="8569325" cy="3240087"/>
          </a:xfrm>
        </p:spPr>
        <p:txBody>
          <a:bodyPr/>
          <a:lstStyle/>
          <a:p>
            <a:pPr algn="just">
              <a:lnSpc>
                <a:spcPct val="80000"/>
              </a:lnSpc>
              <a:buFontTx/>
              <a:buNone/>
            </a:pPr>
            <a:r>
              <a:rPr lang="sl-SI" altLang="sl-SI" sz="800"/>
              <a:t>           </a:t>
            </a:r>
          </a:p>
          <a:p>
            <a:pPr algn="just">
              <a:lnSpc>
                <a:spcPct val="80000"/>
              </a:lnSpc>
              <a:buFontTx/>
              <a:buNone/>
            </a:pPr>
            <a:r>
              <a:rPr lang="sl-SI" altLang="sl-SI" sz="800"/>
              <a:t>            </a:t>
            </a:r>
            <a:r>
              <a:rPr lang="sl-SI" altLang="sl-SI" sz="2200"/>
              <a:t>Monet je slikal predvsem »en plein air« (na plažah Normandije in ob bregovih Sene). S tem se je zavedal, da predmeti pogosto spreminjajo barve. Pravijo, da je slikal isto sliko ob isti uri in samo ob določenih vremenskih pogojih, tako, da bi bilo nadaljevanje dela čim bolj podobno začetku, saj se v drugačnih pogojih barve spremenijo. Iskal je nove načine slikanja, njegove poteze pa so kratke in sproščene. Leta 1871 je v Londonu obiskal razstavo slik Williama Turnerja. Temačni barvni toni Angleža so ga močno presenetili. Začel je slikati serijo slik s podobnimi motivi, a v drugačnih delih dneva.V prvih letih 20. stoletja se je posvečal zlasti simbolom Londona (Parlament, Waterloo Bridge in Charing Cross Bridge v megli). </a:t>
            </a:r>
          </a:p>
          <a:p>
            <a:pPr algn="just">
              <a:lnSpc>
                <a:spcPct val="80000"/>
              </a:lnSpc>
              <a:buFontTx/>
              <a:buNone/>
            </a:pPr>
            <a:r>
              <a:rPr lang="sl-SI" altLang="sl-SI" sz="2200"/>
              <a:t>    Slikal je tudi ninfe iz svojega vrta, ker pa je za sli-</a:t>
            </a:r>
          </a:p>
          <a:p>
            <a:pPr algn="just">
              <a:lnSpc>
                <a:spcPct val="80000"/>
              </a:lnSpc>
              <a:buFontTx/>
              <a:buNone/>
            </a:pPr>
            <a:r>
              <a:rPr lang="sl-SI" altLang="sl-SI" sz="2200"/>
              <a:t>    kanje potreboval več prostora je slikal na vedno</a:t>
            </a:r>
          </a:p>
          <a:p>
            <a:pPr algn="just">
              <a:lnSpc>
                <a:spcPct val="80000"/>
              </a:lnSpc>
              <a:buFontTx/>
              <a:buNone/>
            </a:pPr>
            <a:r>
              <a:rPr lang="sl-SI" altLang="sl-SI" sz="2200"/>
              <a:t>    večja platna tako, da je imel gledalec večji zorni kot.</a:t>
            </a:r>
          </a:p>
          <a:p>
            <a:pPr algn="just">
              <a:lnSpc>
                <a:spcPct val="80000"/>
              </a:lnSpc>
              <a:buFontTx/>
              <a:buNone/>
            </a:pPr>
            <a:r>
              <a:rPr lang="sl-SI" altLang="sl-SI" sz="22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8B049"/>
            </a:gs>
            <a:gs pos="8999">
              <a:srgbClr val="B43E85"/>
            </a:gs>
            <a:gs pos="15500">
              <a:srgbClr val="C50849"/>
            </a:gs>
            <a:gs pos="16500">
              <a:srgbClr val="F952A0"/>
            </a:gs>
            <a:gs pos="18500">
              <a:srgbClr val="FEE7F2"/>
            </a:gs>
            <a:gs pos="39500">
              <a:srgbClr val="F8B049"/>
            </a:gs>
            <a:gs pos="43500">
              <a:srgbClr val="F8B049"/>
            </a:gs>
            <a:gs pos="50000">
              <a:srgbClr val="FC9FCB"/>
            </a:gs>
            <a:gs pos="56500">
              <a:srgbClr val="F8B049"/>
            </a:gs>
            <a:gs pos="60501">
              <a:srgbClr val="F8B049"/>
            </a:gs>
            <a:gs pos="81500">
              <a:srgbClr val="FEE7F2"/>
            </a:gs>
            <a:gs pos="83500">
              <a:srgbClr val="F952A0"/>
            </a:gs>
            <a:gs pos="84500">
              <a:srgbClr val="C50849"/>
            </a:gs>
            <a:gs pos="91001">
              <a:srgbClr val="B43E85"/>
            </a:gs>
            <a:gs pos="100000">
              <a:srgbClr val="F8B049"/>
            </a:gs>
          </a:gsLst>
          <a:lin ang="5400000" scaled="1"/>
        </a:gradFill>
        <a:effectLst/>
      </p:bgPr>
    </p:bg>
    <p:spTree>
      <p:nvGrpSpPr>
        <p:cNvPr id="1" name=""/>
        <p:cNvGrpSpPr/>
        <p:nvPr/>
      </p:nvGrpSpPr>
      <p:grpSpPr>
        <a:xfrm>
          <a:off x="0" y="0"/>
          <a:ext cx="0" cy="0"/>
          <a:chOff x="0" y="0"/>
          <a:chExt cx="0" cy="0"/>
        </a:xfrm>
      </p:grpSpPr>
      <p:pic>
        <p:nvPicPr>
          <p:cNvPr id="38916" name="Picture 4" descr="Impression, soleil levant">
            <a:hlinkClick r:id="rId3" tooltip="&quot;Impression, soleil levant&quot;"/>
            <a:extLst>
              <a:ext uri="{FF2B5EF4-FFF2-40B4-BE49-F238E27FC236}">
                <a16:creationId xmlns:a16="http://schemas.microsoft.com/office/drawing/2014/main" id="{F2A92892-0E84-4C82-B6A0-3ABAB2AB39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620713"/>
            <a:ext cx="17160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Rectangle 5">
            <a:extLst>
              <a:ext uri="{FF2B5EF4-FFF2-40B4-BE49-F238E27FC236}">
                <a16:creationId xmlns:a16="http://schemas.microsoft.com/office/drawing/2014/main" id="{C5AF8143-BA5A-44B4-9B20-2DD1789E6802}"/>
              </a:ext>
            </a:extLst>
          </p:cNvPr>
          <p:cNvSpPr>
            <a:spLocks noChangeArrowheads="1"/>
          </p:cNvSpPr>
          <p:nvPr/>
        </p:nvSpPr>
        <p:spPr bwMode="auto">
          <a:xfrm>
            <a:off x="2268538" y="1125538"/>
            <a:ext cx="640873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200" b="1"/>
              <a:t>Impression, soleil levant</a:t>
            </a:r>
            <a:r>
              <a:rPr lang="sl-SI" altLang="sl-SI" sz="2200"/>
              <a:t> (</a:t>
            </a:r>
            <a:r>
              <a:rPr lang="sl-SI" altLang="sl-SI" sz="2200" i="1"/>
              <a:t>Impresija, vzhajajoče sonce</a:t>
            </a:r>
            <a:r>
              <a:rPr lang="sl-SI" altLang="sl-SI" sz="2200"/>
              <a:t>) je simbol impresionističnega slikarstva. V Monetovem slikarstvu obstajata samo barva in svetloba. </a:t>
            </a:r>
          </a:p>
        </p:txBody>
      </p:sp>
      <p:pic>
        <p:nvPicPr>
          <p:cNvPr id="38918" name="Picture 6" descr="Monetova slika Le bassin aux Nympheas">
            <a:hlinkClick r:id="rId5" tooltip="&quot;Monetova slika Le bassin aux Nympheas&quot;"/>
            <a:extLst>
              <a:ext uri="{FF2B5EF4-FFF2-40B4-BE49-F238E27FC236}">
                <a16:creationId xmlns:a16="http://schemas.microsoft.com/office/drawing/2014/main" id="{2473ED33-E460-42C3-947E-456B2BE02E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2276475"/>
            <a:ext cx="1716088"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Rectangle 7">
            <a:extLst>
              <a:ext uri="{FF2B5EF4-FFF2-40B4-BE49-F238E27FC236}">
                <a16:creationId xmlns:a16="http://schemas.microsoft.com/office/drawing/2014/main" id="{7544D840-AFEC-4079-8B87-B31D030BD2A6}"/>
              </a:ext>
            </a:extLst>
          </p:cNvPr>
          <p:cNvSpPr>
            <a:spLocks noChangeArrowheads="1"/>
          </p:cNvSpPr>
          <p:nvPr/>
        </p:nvSpPr>
        <p:spPr bwMode="auto">
          <a:xfrm>
            <a:off x="2339975" y="2852738"/>
            <a:ext cx="63373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200" b="1"/>
              <a:t>NIMFE</a:t>
            </a:r>
            <a:r>
              <a:rPr lang="sl-SI" altLang="sl-SI" sz="2200"/>
              <a:t>-ja, je vodna cvetoča rastlina, ki se prosto giblje po površini vode in je simbol resnice, ki ni nikoli enaka, temveč se nenehno spreminja.</a:t>
            </a:r>
          </a:p>
        </p:txBody>
      </p:sp>
      <p:pic>
        <p:nvPicPr>
          <p:cNvPr id="38920" name="Picture 8" descr="Ena iz serije slik katedrale">
            <a:hlinkClick r:id="rId7" tooltip="&quot;Ena iz serije slik katedrale&quot;"/>
            <a:extLst>
              <a:ext uri="{FF2B5EF4-FFF2-40B4-BE49-F238E27FC236}">
                <a16:creationId xmlns:a16="http://schemas.microsoft.com/office/drawing/2014/main" id="{532F6F5D-7D0D-4FA6-8CF2-C541F594D97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0825" y="4149725"/>
            <a:ext cx="171608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1" name="Rectangle 9">
            <a:extLst>
              <a:ext uri="{FF2B5EF4-FFF2-40B4-BE49-F238E27FC236}">
                <a16:creationId xmlns:a16="http://schemas.microsoft.com/office/drawing/2014/main" id="{2D076E0F-8C3C-402B-8D68-F39AA2CE7F4E}"/>
              </a:ext>
            </a:extLst>
          </p:cNvPr>
          <p:cNvSpPr>
            <a:spLocks noChangeArrowheads="1"/>
          </p:cNvSpPr>
          <p:nvPr/>
        </p:nvSpPr>
        <p:spPr bwMode="auto">
          <a:xfrm>
            <a:off x="2268538" y="4827588"/>
            <a:ext cx="6481762"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200" b="1"/>
              <a:t>Katedrala Rouen</a:t>
            </a:r>
            <a:r>
              <a:rPr lang="sl-SI" altLang="sl-SI" sz="2200"/>
              <a:t>: z njo Monet kaže katedralo v različnih urah dneva in v drugačnih vremenskih razmerah. </a:t>
            </a:r>
          </a:p>
          <a:p>
            <a:pPr eaLnBrk="0" hangingPunct="0"/>
            <a:endParaRPr lang="sl-SI" altLang="sl-SI" sz="2200"/>
          </a:p>
        </p:txBody>
      </p:sp>
      <p:sp>
        <p:nvSpPr>
          <p:cNvPr id="38923" name="Line 11">
            <a:extLst>
              <a:ext uri="{FF2B5EF4-FFF2-40B4-BE49-F238E27FC236}">
                <a16:creationId xmlns:a16="http://schemas.microsoft.com/office/drawing/2014/main" id="{998719DD-6E7A-4036-9F7F-013813B096ED}"/>
              </a:ext>
            </a:extLst>
          </p:cNvPr>
          <p:cNvSpPr>
            <a:spLocks noChangeShapeType="1"/>
          </p:cNvSpPr>
          <p:nvPr/>
        </p:nvSpPr>
        <p:spPr bwMode="auto">
          <a:xfrm flipH="1">
            <a:off x="1979613" y="155733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8924" name="Line 12">
            <a:extLst>
              <a:ext uri="{FF2B5EF4-FFF2-40B4-BE49-F238E27FC236}">
                <a16:creationId xmlns:a16="http://schemas.microsoft.com/office/drawing/2014/main" id="{E8CEDC63-5AE0-430E-97D2-E7A3D978ECEB}"/>
              </a:ext>
            </a:extLst>
          </p:cNvPr>
          <p:cNvSpPr>
            <a:spLocks noChangeShapeType="1"/>
          </p:cNvSpPr>
          <p:nvPr/>
        </p:nvSpPr>
        <p:spPr bwMode="auto">
          <a:xfrm flipH="1">
            <a:off x="1979613" y="3429000"/>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8925" name="Line 13">
            <a:extLst>
              <a:ext uri="{FF2B5EF4-FFF2-40B4-BE49-F238E27FC236}">
                <a16:creationId xmlns:a16="http://schemas.microsoft.com/office/drawing/2014/main" id="{1C672EF7-CF3E-4FCF-8CDE-D6F90A4F7EBD}"/>
              </a:ext>
            </a:extLst>
          </p:cNvPr>
          <p:cNvSpPr>
            <a:spLocks noChangeShapeType="1"/>
          </p:cNvSpPr>
          <p:nvPr/>
        </p:nvSpPr>
        <p:spPr bwMode="auto">
          <a:xfrm flipH="1">
            <a:off x="1979613" y="5373688"/>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8926" name="Rectangle 14">
            <a:extLst>
              <a:ext uri="{FF2B5EF4-FFF2-40B4-BE49-F238E27FC236}">
                <a16:creationId xmlns:a16="http://schemas.microsoft.com/office/drawing/2014/main" id="{D29CDAEB-B60C-4E50-B3B9-D80922F8ECD8}"/>
              </a:ext>
            </a:extLst>
          </p:cNvPr>
          <p:cNvSpPr>
            <a:spLocks noChangeArrowheads="1"/>
          </p:cNvSpPr>
          <p:nvPr/>
        </p:nvSpPr>
        <p:spPr bwMode="auto">
          <a:xfrm>
            <a:off x="2339975" y="333375"/>
            <a:ext cx="5111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4400"/>
              <a:t>NJEGOVA DELA</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600</Words>
  <Application>Microsoft Office PowerPoint</Application>
  <PresentationFormat>On-screen Show (4:3)</PresentationFormat>
  <Paragraphs>32</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Impact</vt:lpstr>
      <vt:lpstr>Privzeti načrt</vt:lpstr>
      <vt:lpstr>PowerPoint Presentation</vt:lpstr>
      <vt:lpstr>ŽIVLJENJEPIS</vt:lpstr>
      <vt:lpstr>PowerPoint Presentation</vt:lpstr>
      <vt:lpstr>UMETNIŠKI OPUS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2019-06-03T09:12:51Z</dcterms:created>
  <dcterms:modified xsi:type="dcterms:W3CDTF">2019-06-03T09:12:51Z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