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A7FE127-B3D9-4CD6-82C8-826CC397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2BD15-7CD0-47EF-8FB8-F1AB43C044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FAE9EC5-BFE9-4000-8644-C66C863C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870E22C-5BD4-4DBB-B32F-B27DC87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A6C6-DF29-4850-B884-34072BB8D4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221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3D215F8-9432-4A18-ABDF-F4614F54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4FFBF-0568-40FE-B477-CE216501561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AA2F2D8-F09A-4035-A225-147259E0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6BCB6A3-4287-4DA4-A889-E9FF7A92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FD961-45A2-4FA5-BC73-FD8F95F17F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317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DF9F9A4-3307-4C03-B3CB-799AB5D5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37424-34DD-4287-B86F-36C0B0EDD39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D8E6BC5-9656-4497-8DA3-A956B5AE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720DA1B-63DE-4D74-BDD7-46D457AF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18FE8-2571-4B7D-9B2A-07BAFFAE4B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773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07582E9-7F79-442D-9E5D-A5E333A3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0E2AC-E23A-460D-87E4-3BA6F569A8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7485063-B83A-452F-9E66-A6EA5F5F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1E4EDFC-3D8B-4890-90DB-8F44E2A3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48F60-9E22-44C5-A64A-AEEA52D52D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005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BC8A926-34B6-4315-AA07-41212060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6819-0A18-4069-9927-551D88715FC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8255997-E77B-4ED1-8940-1F4DB1E6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69E6FA2-43D8-439B-B7D3-0BA627B6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1A037-B2C5-48F0-AF3C-070E8AA8CE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018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E4A4181-1686-4405-86B7-2C6E6D89C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8EA3-0EE4-4A43-A3C8-87BD0D64DA3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8E8DF8F-6447-47D9-8BFE-775E9751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1704F42-FFF2-46C6-9057-F0E60555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946D8-375B-46D7-9640-5E23F32187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62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CA285DD5-0125-4618-8504-5E3AF77B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1D95-1A12-40F8-B0E2-96E4597BC8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33367384-3760-4E2C-A847-715FDB38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CB484FD6-3FCC-480B-B966-044C940D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FE3D5-D867-44C9-A1C7-5F501AEBB4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208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E0A1A14-09A6-4EC6-8AEC-2964EBB1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8B7B-7844-4699-8B39-9BDA05CC455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8110A9D-BAFB-4857-A011-C0382FE4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0FBEA0C-B66D-4681-8168-B95BF480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73C04-48DB-4F94-9E22-7DAF7FE6C7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745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3FBC34C4-2C41-4957-B69C-B95FB94C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1F78-A9BB-48BE-948E-C29BF22074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7D694D39-7FDE-487C-89B2-8D5FB575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A229C492-39D6-4E7F-9944-10A605B5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5DCF8-9B70-49E7-9062-8DDC3AF44E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673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5D0B608-9027-4404-B265-ADDA597E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54B7-2D10-46B4-938D-436DBACA630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7981886-1705-4AB8-BC44-BC5C6C11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11BEC64-17D9-4533-A1A1-146294C2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37EB-3B04-493F-B82E-E6C49ECD5D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488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0CC3BF3-7794-46B3-9E8C-A6A015DA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94C7-A0AC-4531-A5A3-8A2EE54C05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702BF5A-6AAC-4658-8805-AEE11248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AA20922-3991-4516-BBB9-460DDF7F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EFBA-6E8C-45FE-B4DF-110A334715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85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F1367724-914D-4043-9933-1139D2C10A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E4E03F85-4DA4-4B94-88B3-DBA946501F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7589104-7B98-4839-94FA-121D18ABD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11E826-1D9B-4592-9D31-CB17FD017CA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E4D79C8-4C80-4F0D-946D-E17B29902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734EDB5-FA22-451D-8883-6AC2E84C3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AB791E-7F07-4A7F-B77E-19153707A45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Claude_Monet#cite_note-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.wikipedia.org/wiki/Slika:Claude_Monet,_Impression,_soleil_levant,_187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sl.wikipedia.org/wiki/Slika:Claude_Monet-Waterlilies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l.wikipedia.org/wiki/Slika:Claude_Monet_03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7481E8B7-4D2A-4547-A246-23E45A7593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Claude Monet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21661A2-7A0E-46F3-80D9-AE77E6570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6100" y="5341938"/>
            <a:ext cx="3487738" cy="1489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F754888A-DFCE-4D9E-B2A0-A65DA909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B823EDF7-AE87-4187-B04F-4E0C08C0C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bil francoski slikar, ki se je rodil 14.10. 1840 v parizu in umrl 6.12.1924 v Gyvernyju.</a:t>
            </a:r>
          </a:p>
          <a:p>
            <a:endParaRPr lang="sl-SI" altLang="sl-SI"/>
          </a:p>
          <a:p>
            <a:r>
              <a:rPr lang="sl-SI" altLang="sl-SI"/>
              <a:t>Dalše ime je:</a:t>
            </a:r>
          </a:p>
          <a:p>
            <a:r>
              <a:rPr lang="sl-SI" altLang="sl-SI"/>
              <a:t>Claude-Oscar Monet</a:t>
            </a:r>
          </a:p>
          <a:p>
            <a:endParaRPr lang="sl-SI" altLang="sl-SI"/>
          </a:p>
        </p:txBody>
      </p:sp>
      <p:pic>
        <p:nvPicPr>
          <p:cNvPr id="3076" name="Picture 2" descr="http://upload.wikimedia.org/wikipedia/commons/thumb/c/cb/Pierre-Auguste_Renoir_112.jpg/640px-Pierre-Auguste_Renoir_112.jpg">
            <a:extLst>
              <a:ext uri="{FF2B5EF4-FFF2-40B4-BE49-F238E27FC236}">
                <a16:creationId xmlns:a16="http://schemas.microsoft.com/office/drawing/2014/main" id="{07F08794-6050-45B7-9125-AD4AD4101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2708275"/>
            <a:ext cx="2665413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0268F47A-3E85-48D0-BC23-FFFAC750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Življenjepis…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545BA468-4FF4-47A1-88E4-3DFED599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r>
              <a:rPr lang="fr-FR" altLang="sl-SI"/>
              <a:t>Claude - Oscar Monet </a:t>
            </a:r>
            <a:r>
              <a:rPr lang="fr-FR" altLang="sl-SI" u="sng"/>
              <a:t>se</a:t>
            </a:r>
            <a:r>
              <a:rPr lang="fr-FR" altLang="sl-SI"/>
              <a:t> je rodil v Parizu, očetu Adolphu </a:t>
            </a:r>
            <a:r>
              <a:rPr lang="sl-SI" altLang="sl-SI"/>
              <a:t>in materi Louise.</a:t>
            </a:r>
          </a:p>
          <a:p>
            <a:endParaRPr lang="sl-SI" altLang="sl-SI"/>
          </a:p>
          <a:p>
            <a:r>
              <a:rPr lang="sl-SI" altLang="sl-SI"/>
              <a:t>Njegova žena je umrla leta 1872 in mu zapustila 2 otroka.</a:t>
            </a:r>
          </a:p>
          <a:p>
            <a:r>
              <a:rPr lang="sl-SI" altLang="sl-SI"/>
              <a:t>Leta 1883 se je poročil z punco, ki je bila žena njegovega prijatelja, ki je umrl pred tremi leti.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8CA3F712-6B9E-4C11-BD0A-A1B38230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5A957BF-EC91-453D-BE3C-E6BE64AD2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Bil je vodilni slikar francoskega impresionizma, ki je v zahodno slikarstvo vnesel vrsto novosti.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Slikanje v naravi, slikanje stvari take, kot so v tistem trenutku dejansko bile, učinek </a:t>
            </a:r>
            <a:r>
              <a:rPr lang="sl-SI" dirty="0" err="1"/>
              <a:t>različnesvetlobe</a:t>
            </a:r>
            <a:r>
              <a:rPr lang="sl-SI" dirty="0"/>
              <a:t> na motiv, kombinacije barv kot posledica različne svetlobe, slikanje s kratkimi, debelimi potezami, vidne poteze čopiča, so samo nekatere izmed njih.</a:t>
            </a:r>
            <a:r>
              <a:rPr lang="sl-SI" baseline="30000" dirty="0">
                <a:hlinkClick r:id="rId2"/>
              </a:rPr>
              <a:t>[</a:t>
            </a:r>
            <a:r>
              <a:rPr lang="sl-SI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A20246A6-0820-4AC8-9DC6-751BBD94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Najbolj znane slike: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78D07B5-A306-4D0A-B088-569103AD1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" y="4797425"/>
            <a:ext cx="4321175" cy="2552700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sl-SI" altLang="sl-SI" sz="2200" b="1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sl-SI" altLang="sl-SI" sz="2800" b="1" dirty="0" err="1">
                <a:solidFill>
                  <a:srgbClr val="000000"/>
                </a:solidFill>
                <a:latin typeface="Arial" charset="0"/>
              </a:rPr>
              <a:t>mpression</a:t>
            </a:r>
            <a:r>
              <a:rPr lang="sl-SI" altLang="sl-SI" sz="2800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sl-SI" altLang="sl-SI" sz="2800" b="1" dirty="0" err="1">
                <a:solidFill>
                  <a:srgbClr val="000000"/>
                </a:solidFill>
                <a:latin typeface="Arial" charset="0"/>
              </a:rPr>
              <a:t>soleil</a:t>
            </a:r>
            <a:r>
              <a:rPr lang="sl-SI" altLang="sl-SI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sl-SI" altLang="sl-SI" sz="2800" b="1" dirty="0" err="1">
                <a:solidFill>
                  <a:srgbClr val="000000"/>
                </a:solidFill>
                <a:latin typeface="Arial" charset="0"/>
              </a:rPr>
              <a:t>levant</a:t>
            </a:r>
            <a:r>
              <a:rPr lang="sl-SI" altLang="sl-SI" sz="28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sl-SI" altLang="sl-SI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sl-SI" altLang="sl-SI" sz="22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sl-SI" altLang="sl-SI" sz="2200" i="1" dirty="0">
                <a:solidFill>
                  <a:srgbClr val="000000"/>
                </a:solidFill>
                <a:latin typeface="Arial" charset="0"/>
              </a:rPr>
              <a:t>Impresija, vzhajajoče sonce</a:t>
            </a:r>
            <a:r>
              <a:rPr lang="sl-SI" altLang="sl-SI" sz="2200" dirty="0">
                <a:solidFill>
                  <a:srgbClr val="000000"/>
                </a:solidFill>
                <a:latin typeface="Arial" charset="0"/>
              </a:rPr>
              <a:t>) 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6148" name="Picture 4" descr="Impression, soleil levant">
            <a:hlinkClick r:id="rId2" tooltip="&quot;Impression, soleil levant&quot;"/>
            <a:extLst>
              <a:ext uri="{FF2B5EF4-FFF2-40B4-BE49-F238E27FC236}">
                <a16:creationId xmlns:a16="http://schemas.microsoft.com/office/drawing/2014/main" id="{34919175-3B18-44FD-8A71-5B4890A68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4463"/>
            <a:ext cx="3960812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Monetova slika Le bassin aux Nympheas">
            <a:hlinkClick r:id="rId4" tooltip="&quot;Monetova slika Le bassin aux Nympheas&quot;"/>
            <a:extLst>
              <a:ext uri="{FF2B5EF4-FFF2-40B4-BE49-F238E27FC236}">
                <a16:creationId xmlns:a16="http://schemas.microsoft.com/office/drawing/2014/main" id="{59959CE8-A6FD-4A94-AD01-AAB4DE353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4463"/>
            <a:ext cx="3522662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PoljeZBesedilom 5">
            <a:extLst>
              <a:ext uri="{FF2B5EF4-FFF2-40B4-BE49-F238E27FC236}">
                <a16:creationId xmlns:a16="http://schemas.microsoft.com/office/drawing/2014/main" id="{EBF8B7B9-B00C-4ADF-BDDB-A5EC66D04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575" y="4581525"/>
            <a:ext cx="302418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2800" b="1"/>
              <a:t>NIMFE</a:t>
            </a:r>
            <a:r>
              <a:rPr lang="sl-SI" altLang="sl-SI" sz="2800"/>
              <a:t>-ja</a:t>
            </a:r>
          </a:p>
          <a:p>
            <a:pPr algn="ctr"/>
            <a:r>
              <a:rPr lang="sl-SI" altLang="sl-SI"/>
              <a:t> </a:t>
            </a:r>
            <a:r>
              <a:rPr lang="sl-SI" altLang="sl-SI" sz="2400"/>
              <a:t>je vodna cvetoča rastlina, ki se prosto giblje po površini vode in je simbol resnice,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Ena iz serije slik katedrale">
            <a:hlinkClick r:id="rId2" tooltip="&quot;Ena iz serije slik katedrale&quot;"/>
            <a:extLst>
              <a:ext uri="{FF2B5EF4-FFF2-40B4-BE49-F238E27FC236}">
                <a16:creationId xmlns:a16="http://schemas.microsoft.com/office/drawing/2014/main" id="{88520326-7D7D-4891-986A-F2EF0760D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28082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oljeZBesedilom 4">
            <a:extLst>
              <a:ext uri="{FF2B5EF4-FFF2-40B4-BE49-F238E27FC236}">
                <a16:creationId xmlns:a16="http://schemas.microsoft.com/office/drawing/2014/main" id="{7435042D-DCA3-4331-B2D8-BEC6691E3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981075"/>
            <a:ext cx="42481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000" b="1">
                <a:solidFill>
                  <a:srgbClr val="000000"/>
                </a:solidFill>
                <a:latin typeface="Arial" panose="020B0604020202020204" pitchFamily="34" charset="0"/>
              </a:rPr>
              <a:t>Katedrala Rouen</a:t>
            </a:r>
            <a:r>
              <a:rPr lang="sl-SI" altLang="sl-SI" sz="4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sl-SI" altLang="sl-SI" sz="2200">
                <a:solidFill>
                  <a:srgbClr val="000000"/>
                </a:solidFill>
                <a:latin typeface="Arial" panose="020B0604020202020204" pitchFamily="34" charset="0"/>
              </a:rPr>
              <a:t>z njo Monet kaže katedralo v različnih urah dneva in v drugačnih vremenskih razmerah. </a:t>
            </a:r>
          </a:p>
        </p:txBody>
      </p:sp>
      <p:pic>
        <p:nvPicPr>
          <p:cNvPr id="7172" name="Picture 2" descr="http://upload.wikimedia.org/wikipedia/commons/thumb/e/e9/WLA_metmuseum_Camille_Monet_on_a_Garden_Bench_by_Claude_Monet.jpg/250px-WLA_metmuseum_Camille_Monet_on_a_Garden_Bench_by_Claude_Monet.jpg">
            <a:extLst>
              <a:ext uri="{FF2B5EF4-FFF2-40B4-BE49-F238E27FC236}">
                <a16:creationId xmlns:a16="http://schemas.microsoft.com/office/drawing/2014/main" id="{4271DF74-D11B-4990-BDD6-873BCF9BD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679825"/>
            <a:ext cx="38798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oljeZBesedilom 5">
            <a:extLst>
              <a:ext uri="{FF2B5EF4-FFF2-40B4-BE49-F238E27FC236}">
                <a16:creationId xmlns:a16="http://schemas.microsoft.com/office/drawing/2014/main" id="{60E37DF8-2E25-4A51-A109-AF9AA25B4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4291013"/>
            <a:ext cx="3313112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000" b="1"/>
              <a:t>Camille Monet</a:t>
            </a:r>
          </a:p>
          <a:p>
            <a:pPr algn="ctr"/>
            <a:r>
              <a:rPr lang="sl-SI" altLang="sl-SI" sz="3600"/>
              <a:t>v vrtu Bench </a:t>
            </a:r>
          </a:p>
          <a:p>
            <a:pPr algn="ctr"/>
            <a:r>
              <a:rPr lang="sl-SI" altLang="sl-SI" sz="3600"/>
              <a:t>s C. Monet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AEF70732-8ED2-412F-A8A0-85293964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ANEKDOTA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9696E6F5-0BFB-492E-9A9D-3C6ADFB9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3600"/>
              <a:t>Nekoč je Moneta vprašal neki slikar zakaj so njegove slike tako lepe, otroci pa tako grdi. On pa se je nasmehnil in rekel: Ker slike delam podnevi, otroke pa ponoči.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Claude Monet</vt:lpstr>
      <vt:lpstr>PowerPoint Presentation</vt:lpstr>
      <vt:lpstr>Življenjepis…</vt:lpstr>
      <vt:lpstr>PowerPoint Presentation</vt:lpstr>
      <vt:lpstr>Najbolj znane slike:</vt:lpstr>
      <vt:lpstr>PowerPoint Presentation</vt:lpstr>
      <vt:lpstr>ANEKDOTA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2019-06-03T09:12:52Z</dcterms:created>
  <dcterms:modified xsi:type="dcterms:W3CDTF">2019-06-03T09:12:52Z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