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D697-8313-4B30-A487-38EF096BE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CC9DB-4150-4C33-A26B-1D20664A1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2499C-A441-4E50-A0EB-C799407A7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AF595-C4DE-49BE-B422-6C26C1F0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FCA52-4839-40C1-93FC-CE222DCC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06D39-A9BC-4D4E-BB1E-346A604F6E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712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CDF5-577A-48A4-8936-BE75EF61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EF9E1-BE35-426C-AFE2-828CCB624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F075-FDB1-4297-8DDE-0773CB45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A82FF-CFDF-40C6-9F0E-5FFB4CF3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8BC1-CAD3-415C-8069-9E6FBD72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FC577-DE88-4016-88EA-6F90CA31BC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9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E47D81-A18C-4C99-AB5E-9F2216CB7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ADFA9-EDEE-4A6B-BC2B-15CFEA41A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D5D3D-E40F-491B-9106-9EA19C7D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A492-17F1-48D9-A5DB-40987BED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F5072-B276-4557-8900-2BABDE9CC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A5F1B-E5DE-469E-80DB-65AB480F3B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850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A214-9F65-4915-B6C8-FDADA99DF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70008-7618-456E-B1A2-D5231B35E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F26DB-E9E2-493D-A7F4-B19E2C375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6E081-0F57-4FB7-85C4-CEFE1F9A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F7EE8-0A1F-4ADA-883F-A874A336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9209-0B2F-4725-B0B5-8FD82FB4B1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056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59DE-0DCE-4359-BF75-42197FF2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449C3-9079-4614-BA81-284E80B72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CFA7-248F-4CF3-A9CB-33F25541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AB7D0-9604-4730-AD5F-A5542737B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9C48B-5A7D-4B60-97F7-90544333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29A84-434F-4DF9-9F43-233C846E3D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503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65728-4E38-45AF-B575-2F808DB8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9E31-4ECC-46E0-892E-DF0D746B7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6AB71-72DE-410F-9707-E463E5B4E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BD395-73A1-41F5-81E4-DEF05F0E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5D2A7-7AAF-4036-A4A3-B4C8A55D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9346-76C1-43BD-ADA5-CAA4E4F9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2DB51-4A5D-4308-9284-B673A78492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9243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4277-B2B8-4FEC-B934-66ED1387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2F6CF-EDEA-4437-90D1-54B19CF1F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7E766-23AC-4748-9BF4-6E80AD998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CC0E9A-86F6-49CA-AEF8-ED508C064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B4C24-6759-4ACE-B3F6-5E3AFD35B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92EDEF-2626-4AC9-BF4E-3FDD1C23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09D58F-9371-4480-A4BA-3931E7E1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654011-18BF-4184-A5F2-3875D70A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9FB40-E298-408D-A0F6-B555A314A54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13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D9B6-407C-466A-A479-C1D9075D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6D175-7100-4540-9DB6-199EADB0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9165D-4D0E-4A14-9E54-89856ED7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9DE81-6BB5-4A1C-80FD-439FD05F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255F-DE7C-475B-9598-D335B2E694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268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CA4297-65CE-49DB-8C8C-38D45064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1F76A9-A268-4594-A56E-A257D84F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0CA23-0B34-4DA9-A53F-6D568902C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E7E4-4338-42BE-AF36-F10245BBB7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807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E0AA1-7001-4A69-B59B-67F88A15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68955-2A10-4A37-ACC8-CE922E405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281E3-BB2A-45A3-8499-2B7D4FAD4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6467C-2942-4411-9911-42960B09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3348B-B8DB-4A77-9219-FA788AB35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A693C-250B-4B4F-B0A0-2E5A5610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3FAEE-89BC-44BB-A71A-52B72744E7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100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82F3-F072-448D-B00D-180A5A81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BF893F-DCD1-4B53-9AE7-D66B2D211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262D1-90DE-4BA8-B57F-D9AEB4BD0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C3BCF-2109-4646-B30C-5E192FF02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21321-C01F-4FE9-8DA4-6164124D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0369A-CA11-4682-8B53-A49E0912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DC393-0B7E-49C7-BF55-7F37382DFB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689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0D01BD-35A7-4EB9-93D5-C1BBEB940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036C449-4B85-4F9A-83E5-9A95E1B29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7C6EF2-69BB-41BB-9BED-796CDF5F76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5B3AD3-889D-4F9C-9E34-8B555A4E42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DE6197-F3A6-4C22-88D9-B8F478725C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5CE2EF-94D6-4EA0-BF6C-DE277061420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c-ajdovscina.si/?lng=slo&amp;vie=cnt&amp;strId=22_slo&amp;id=200510201229187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918293-D43F-46A7-8537-CB50B2E3AB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-242888"/>
            <a:ext cx="7772400" cy="1470026"/>
          </a:xfrm>
        </p:spPr>
        <p:txBody>
          <a:bodyPr anchor="ctr"/>
          <a:lstStyle/>
          <a:p>
            <a:r>
              <a:rPr lang="sl-SI" altLang="sl-SI" sz="4400">
                <a:solidFill>
                  <a:schemeClr val="accent2"/>
                </a:solidFill>
              </a:rPr>
              <a:t>Veno Pilon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13039D6-67B1-4281-AA36-2DC14CA249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-323850" y="6858000"/>
            <a:ext cx="71437" cy="1428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800"/>
          </a:p>
        </p:txBody>
      </p:sp>
      <p:pic>
        <p:nvPicPr>
          <p:cNvPr id="2052" name="Picture 4" descr="Veno_Pilon">
            <a:extLst>
              <a:ext uri="{FF2B5EF4-FFF2-40B4-BE49-F238E27FC236}">
                <a16:creationId xmlns:a16="http://schemas.microsoft.com/office/drawing/2014/main" id="{C759F014-6DC8-4563-86D0-D05AB8757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412875"/>
            <a:ext cx="3565525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00033">
            <a:extLst>
              <a:ext uri="{FF2B5EF4-FFF2-40B4-BE49-F238E27FC236}">
                <a16:creationId xmlns:a16="http://schemas.microsoft.com/office/drawing/2014/main" id="{A4BDA790-7CD1-4984-ACB1-BE00B2416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4752975" cy="576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0bdba55a79384964bce84b50ca55b9f6">
            <a:extLst>
              <a:ext uri="{FF2B5EF4-FFF2-40B4-BE49-F238E27FC236}">
                <a16:creationId xmlns:a16="http://schemas.microsoft.com/office/drawing/2014/main" id="{3F0D555C-DB5C-4E3C-A7FB-08D046BB2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76250"/>
            <a:ext cx="3997325" cy="594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83FFA11-E111-4BF9-A785-24C22B3FB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accent2"/>
                </a:solidFill>
              </a:rPr>
              <a:t>Življenje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CD72B95-AD71-451B-B954-5A5055A8B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Veno Pilon</a:t>
            </a:r>
            <a:r>
              <a:rPr lang="sl-SI" altLang="sl-SI"/>
              <a:t>, slikar, grafik, fotograf, se je rodil v Ajdovščini l. 1896,</a:t>
            </a:r>
          </a:p>
          <a:p>
            <a:r>
              <a:rPr lang="sl-SI" altLang="sl-SI"/>
              <a:t> Študiral v Pragi, Firencah in na Dunaju. </a:t>
            </a:r>
          </a:p>
          <a:p>
            <a:r>
              <a:rPr lang="sl-SI" altLang="sl-SI"/>
              <a:t>Razstavljal je na Slovenskem, v Jugoslaviji in Italiji ter na tujem. </a:t>
            </a:r>
          </a:p>
          <a:p>
            <a:r>
              <a:rPr lang="sl-SI" altLang="sl-SI"/>
              <a:t>Leta 1926 je obiskal Pariz, kjer se je pozneje nastanil.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4A54938-E9B8-4B77-B430-CA414B3CF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87350"/>
            <a:ext cx="8229600" cy="71437"/>
          </a:xfrm>
        </p:spPr>
        <p:txBody>
          <a:bodyPr/>
          <a:lstStyle/>
          <a:p>
            <a:endParaRPr lang="sl-SI" altLang="sl-SI" sz="40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0ED543-E182-4995-A627-BD9D63788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sl-SI" altLang="sl-SI"/>
              <a:t>Sredi 30. let se je ob opuščanju slikarstva začel intenzivno ukvarjati s fotografijo. </a:t>
            </a:r>
          </a:p>
          <a:p>
            <a:r>
              <a:rPr lang="sl-SI" altLang="sl-SI"/>
              <a:t>Po ženini smrti se je vrnil v Ajdovščino, kjer je umrl l. 1970. Veno Pilon je eden najpomembnejših slovenskih likovnih ustvarjalcev, po svojem prispevku k ekspresionizmu in novi stvarnosti pa sodi v sam vrh evropske umetnostne zgodovine.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584A33B5-FC2A-431D-92A9-8331B3A0892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229600" cy="5505450"/>
          </a:xfrm>
        </p:spPr>
        <p:txBody>
          <a:bodyPr/>
          <a:lstStyle/>
          <a:p>
            <a:r>
              <a:rPr lang="sl-SI" altLang="sl-SI"/>
              <a:t>Njegovo zapuščino danes hrani </a:t>
            </a:r>
            <a:r>
              <a:rPr lang="sl-SI" altLang="sl-SI">
                <a:hlinkClick r:id="rId2"/>
              </a:rPr>
              <a:t>Pilonova galerija Ajdovščina</a:t>
            </a:r>
            <a:r>
              <a:rPr lang="sl-SI" altLang="sl-SI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ilonkruh1922">
            <a:extLst>
              <a:ext uri="{FF2B5EF4-FFF2-40B4-BE49-F238E27FC236}">
                <a16:creationId xmlns:a16="http://schemas.microsoft.com/office/drawing/2014/main" id="{D47CAEFA-6A72-4002-95B5-FDAB80A01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33375"/>
            <a:ext cx="4183063" cy="590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pilon-stara-elektrarna">
            <a:extLst>
              <a:ext uri="{FF2B5EF4-FFF2-40B4-BE49-F238E27FC236}">
                <a16:creationId xmlns:a16="http://schemas.microsoft.com/office/drawing/2014/main" id="{E2CE9F2F-3BB8-40AC-A550-CD0FBDA79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76250"/>
            <a:ext cx="4560887" cy="547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slika6">
            <a:extLst>
              <a:ext uri="{FF2B5EF4-FFF2-40B4-BE49-F238E27FC236}">
                <a16:creationId xmlns:a16="http://schemas.microsoft.com/office/drawing/2014/main" id="{B87DDEC3-FA93-4EB6-B054-A5783A2EE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052513"/>
            <a:ext cx="5715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2253555654f4d93846d1cc8bfc5869e">
            <a:extLst>
              <a:ext uri="{FF2B5EF4-FFF2-40B4-BE49-F238E27FC236}">
                <a16:creationId xmlns:a16="http://schemas.microsoft.com/office/drawing/2014/main" id="{3D565E5A-9DA1-4229-93B5-2794A56EE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49275"/>
            <a:ext cx="6769100" cy="548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00128">
            <a:extLst>
              <a:ext uri="{FF2B5EF4-FFF2-40B4-BE49-F238E27FC236}">
                <a16:creationId xmlns:a16="http://schemas.microsoft.com/office/drawing/2014/main" id="{5CB23123-8E75-4321-8E02-41F10D478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765175"/>
            <a:ext cx="6940550" cy="531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Privzeti načrt</vt:lpstr>
      <vt:lpstr>Veno Pilon</vt:lpstr>
      <vt:lpstr>Življenje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2019-06-03T09:12:55Z</dcterms:created>
  <dcterms:modified xsi:type="dcterms:W3CDTF">2019-06-03T09:12:55Z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