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 id="258" r:id="rId4"/>
    <p:sldId id="259" r:id="rId5"/>
    <p:sldId id="260" r:id="rId6"/>
    <p:sldId id="262" r:id="rId7"/>
    <p:sldId id="261" r:id="rId8"/>
  </p:sldIdLst>
  <p:sldSz cx="9144000" cy="6858000" type="screen4x3"/>
  <p:notesSz cx="6858000" cy="9144000"/>
  <p:defaultTextStyle>
    <a:defPPr>
      <a:defRPr lang="en-US"/>
    </a:defPPr>
    <a:lvl1pPr algn="l" rtl="0" fontAlgn="base">
      <a:spcBef>
        <a:spcPct val="0"/>
      </a:spcBef>
      <a:spcAft>
        <a:spcPct val="0"/>
      </a:spcAft>
      <a:defRPr u="sng" kern="1200">
        <a:solidFill>
          <a:schemeClr val="tx1"/>
        </a:solidFill>
        <a:latin typeface="Britannic Bold" panose="020B0903060703020204" pitchFamily="34" charset="0"/>
        <a:ea typeface="+mn-ea"/>
        <a:cs typeface="+mn-cs"/>
      </a:defRPr>
    </a:lvl1pPr>
    <a:lvl2pPr marL="457200" algn="l" rtl="0" fontAlgn="base">
      <a:spcBef>
        <a:spcPct val="0"/>
      </a:spcBef>
      <a:spcAft>
        <a:spcPct val="0"/>
      </a:spcAft>
      <a:defRPr u="sng" kern="1200">
        <a:solidFill>
          <a:schemeClr val="tx1"/>
        </a:solidFill>
        <a:latin typeface="Britannic Bold" panose="020B0903060703020204" pitchFamily="34" charset="0"/>
        <a:ea typeface="+mn-ea"/>
        <a:cs typeface="+mn-cs"/>
      </a:defRPr>
    </a:lvl2pPr>
    <a:lvl3pPr marL="914400" algn="l" rtl="0" fontAlgn="base">
      <a:spcBef>
        <a:spcPct val="0"/>
      </a:spcBef>
      <a:spcAft>
        <a:spcPct val="0"/>
      </a:spcAft>
      <a:defRPr u="sng" kern="1200">
        <a:solidFill>
          <a:schemeClr val="tx1"/>
        </a:solidFill>
        <a:latin typeface="Britannic Bold" panose="020B0903060703020204" pitchFamily="34" charset="0"/>
        <a:ea typeface="+mn-ea"/>
        <a:cs typeface="+mn-cs"/>
      </a:defRPr>
    </a:lvl3pPr>
    <a:lvl4pPr marL="1371600" algn="l" rtl="0" fontAlgn="base">
      <a:spcBef>
        <a:spcPct val="0"/>
      </a:spcBef>
      <a:spcAft>
        <a:spcPct val="0"/>
      </a:spcAft>
      <a:defRPr u="sng" kern="1200">
        <a:solidFill>
          <a:schemeClr val="tx1"/>
        </a:solidFill>
        <a:latin typeface="Britannic Bold" panose="020B0903060703020204" pitchFamily="34" charset="0"/>
        <a:ea typeface="+mn-ea"/>
        <a:cs typeface="+mn-cs"/>
      </a:defRPr>
    </a:lvl4pPr>
    <a:lvl5pPr marL="1828800" algn="l" rtl="0" fontAlgn="base">
      <a:spcBef>
        <a:spcPct val="0"/>
      </a:spcBef>
      <a:spcAft>
        <a:spcPct val="0"/>
      </a:spcAft>
      <a:defRPr u="sng" kern="1200">
        <a:solidFill>
          <a:schemeClr val="tx1"/>
        </a:solidFill>
        <a:latin typeface="Britannic Bold" panose="020B0903060703020204" pitchFamily="34" charset="0"/>
        <a:ea typeface="+mn-ea"/>
        <a:cs typeface="+mn-cs"/>
      </a:defRPr>
    </a:lvl5pPr>
    <a:lvl6pPr marL="2286000" algn="l" defTabSz="914400" rtl="0" eaLnBrk="1" latinLnBrk="0" hangingPunct="1">
      <a:defRPr u="sng" kern="1200">
        <a:solidFill>
          <a:schemeClr val="tx1"/>
        </a:solidFill>
        <a:latin typeface="Britannic Bold" panose="020B0903060703020204" pitchFamily="34" charset="0"/>
        <a:ea typeface="+mn-ea"/>
        <a:cs typeface="+mn-cs"/>
      </a:defRPr>
    </a:lvl6pPr>
    <a:lvl7pPr marL="2743200" algn="l" defTabSz="914400" rtl="0" eaLnBrk="1" latinLnBrk="0" hangingPunct="1">
      <a:defRPr u="sng" kern="1200">
        <a:solidFill>
          <a:schemeClr val="tx1"/>
        </a:solidFill>
        <a:latin typeface="Britannic Bold" panose="020B0903060703020204" pitchFamily="34" charset="0"/>
        <a:ea typeface="+mn-ea"/>
        <a:cs typeface="+mn-cs"/>
      </a:defRPr>
    </a:lvl7pPr>
    <a:lvl8pPr marL="3200400" algn="l" defTabSz="914400" rtl="0" eaLnBrk="1" latinLnBrk="0" hangingPunct="1">
      <a:defRPr u="sng" kern="1200">
        <a:solidFill>
          <a:schemeClr val="tx1"/>
        </a:solidFill>
        <a:latin typeface="Britannic Bold" panose="020B0903060703020204" pitchFamily="34" charset="0"/>
        <a:ea typeface="+mn-ea"/>
        <a:cs typeface="+mn-cs"/>
      </a:defRPr>
    </a:lvl8pPr>
    <a:lvl9pPr marL="3657600" algn="l" defTabSz="914400" rtl="0" eaLnBrk="1" latinLnBrk="0" hangingPunct="1">
      <a:defRPr u="sng" kern="1200">
        <a:solidFill>
          <a:schemeClr val="tx1"/>
        </a:solidFill>
        <a:latin typeface="Britannic Bold" panose="020B0903060703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80808"/>
    <a:srgbClr val="FFCC00"/>
    <a:srgbClr val="FF9933"/>
    <a:srgbClr val="99FFCC"/>
    <a:srgbClr val="33CCFF"/>
    <a:srgbClr val="CCFFFF"/>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397" autoAdjust="0"/>
    <p:restoredTop sz="94660"/>
  </p:normalViewPr>
  <p:slideViewPr>
    <p:cSldViewPr>
      <p:cViewPr varScale="1">
        <p:scale>
          <a:sx n="150" d="100"/>
          <a:sy n="150" d="100"/>
        </p:scale>
        <p:origin x="1020"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sl-SI"/>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sl-SI"/>
          </a:p>
        </p:txBody>
      </p:sp>
      <p:sp>
        <p:nvSpPr>
          <p:cNvPr id="4" name="Rectangle 4">
            <a:extLst>
              <a:ext uri="{FF2B5EF4-FFF2-40B4-BE49-F238E27FC236}">
                <a16:creationId xmlns:a16="http://schemas.microsoft.com/office/drawing/2014/main" id="{1C5D2D99-317E-4810-8D84-B227220C92F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69AB84D-2438-40FE-90BD-3583D002645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DC9D386-81A1-4F07-AA97-CC0D692A6FB0}"/>
              </a:ext>
            </a:extLst>
          </p:cNvPr>
          <p:cNvSpPr>
            <a:spLocks noGrp="1" noChangeArrowheads="1"/>
          </p:cNvSpPr>
          <p:nvPr>
            <p:ph type="sldNum" sz="quarter" idx="12"/>
          </p:nvPr>
        </p:nvSpPr>
        <p:spPr>
          <a:ln/>
        </p:spPr>
        <p:txBody>
          <a:bodyPr/>
          <a:lstStyle>
            <a:lvl1pPr>
              <a:defRPr/>
            </a:lvl1pPr>
          </a:lstStyle>
          <a:p>
            <a:fld id="{F4E09454-F412-4316-8BD5-33B15958D50C}" type="slidenum">
              <a:rPr lang="en-US" altLang="sl-SI"/>
              <a:pPr/>
              <a:t>‹#›</a:t>
            </a:fld>
            <a:endParaRPr lang="en-US" altLang="sl-SI"/>
          </a:p>
        </p:txBody>
      </p:sp>
    </p:spTree>
    <p:extLst>
      <p:ext uri="{BB962C8B-B14F-4D97-AF65-F5344CB8AC3E}">
        <p14:creationId xmlns:p14="http://schemas.microsoft.com/office/powerpoint/2010/main" val="1111422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Rectangle 4">
            <a:extLst>
              <a:ext uri="{FF2B5EF4-FFF2-40B4-BE49-F238E27FC236}">
                <a16:creationId xmlns:a16="http://schemas.microsoft.com/office/drawing/2014/main" id="{586EA276-7117-4375-954C-27822AAF95D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8B6B2D0-E010-4AD9-9947-552E6F02DE1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79E4245-90B4-4109-9A88-78B10FCABB12}"/>
              </a:ext>
            </a:extLst>
          </p:cNvPr>
          <p:cNvSpPr>
            <a:spLocks noGrp="1" noChangeArrowheads="1"/>
          </p:cNvSpPr>
          <p:nvPr>
            <p:ph type="sldNum" sz="quarter" idx="12"/>
          </p:nvPr>
        </p:nvSpPr>
        <p:spPr>
          <a:ln/>
        </p:spPr>
        <p:txBody>
          <a:bodyPr/>
          <a:lstStyle>
            <a:lvl1pPr>
              <a:defRPr/>
            </a:lvl1pPr>
          </a:lstStyle>
          <a:p>
            <a:fld id="{CA249659-7F23-4450-BE76-E3679D6AFC1E}" type="slidenum">
              <a:rPr lang="en-US" altLang="sl-SI"/>
              <a:pPr/>
              <a:t>‹#›</a:t>
            </a:fld>
            <a:endParaRPr lang="en-US" altLang="sl-SI"/>
          </a:p>
        </p:txBody>
      </p:sp>
    </p:spTree>
    <p:extLst>
      <p:ext uri="{BB962C8B-B14F-4D97-AF65-F5344CB8AC3E}">
        <p14:creationId xmlns:p14="http://schemas.microsoft.com/office/powerpoint/2010/main" val="302466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sl-SI"/>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Rectangle 4">
            <a:extLst>
              <a:ext uri="{FF2B5EF4-FFF2-40B4-BE49-F238E27FC236}">
                <a16:creationId xmlns:a16="http://schemas.microsoft.com/office/drawing/2014/main" id="{32C48A09-4A7F-4925-8EA7-803C3C64944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2530543-3662-4713-B36F-E57650B8B2C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7338568-D933-47EB-8144-C96430439FDD}"/>
              </a:ext>
            </a:extLst>
          </p:cNvPr>
          <p:cNvSpPr>
            <a:spLocks noGrp="1" noChangeArrowheads="1"/>
          </p:cNvSpPr>
          <p:nvPr>
            <p:ph type="sldNum" sz="quarter" idx="12"/>
          </p:nvPr>
        </p:nvSpPr>
        <p:spPr>
          <a:ln/>
        </p:spPr>
        <p:txBody>
          <a:bodyPr/>
          <a:lstStyle>
            <a:lvl1pPr>
              <a:defRPr/>
            </a:lvl1pPr>
          </a:lstStyle>
          <a:p>
            <a:fld id="{1EE7A454-F0A2-4FBF-BD1C-0FEE105992F8}" type="slidenum">
              <a:rPr lang="en-US" altLang="sl-SI"/>
              <a:pPr/>
              <a:t>‹#›</a:t>
            </a:fld>
            <a:endParaRPr lang="en-US" altLang="sl-SI"/>
          </a:p>
        </p:txBody>
      </p:sp>
    </p:spTree>
    <p:extLst>
      <p:ext uri="{BB962C8B-B14F-4D97-AF65-F5344CB8AC3E}">
        <p14:creationId xmlns:p14="http://schemas.microsoft.com/office/powerpoint/2010/main" val="1728685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Rectangle 4">
            <a:extLst>
              <a:ext uri="{FF2B5EF4-FFF2-40B4-BE49-F238E27FC236}">
                <a16:creationId xmlns:a16="http://schemas.microsoft.com/office/drawing/2014/main" id="{36FEBC14-48A9-4E5E-B350-2E4FC05E9FA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B641248-5BAA-4538-ABA3-5CBCC28972D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1EEEBC5-E186-413A-BAFD-C381A2C87CA2}"/>
              </a:ext>
            </a:extLst>
          </p:cNvPr>
          <p:cNvSpPr>
            <a:spLocks noGrp="1" noChangeArrowheads="1"/>
          </p:cNvSpPr>
          <p:nvPr>
            <p:ph type="sldNum" sz="quarter" idx="12"/>
          </p:nvPr>
        </p:nvSpPr>
        <p:spPr>
          <a:ln/>
        </p:spPr>
        <p:txBody>
          <a:bodyPr/>
          <a:lstStyle>
            <a:lvl1pPr>
              <a:defRPr/>
            </a:lvl1pPr>
          </a:lstStyle>
          <a:p>
            <a:fld id="{AD854342-CEFB-4E80-AECA-63B7CAA4716A}" type="slidenum">
              <a:rPr lang="en-US" altLang="sl-SI"/>
              <a:pPr/>
              <a:t>‹#›</a:t>
            </a:fld>
            <a:endParaRPr lang="en-US" altLang="sl-SI"/>
          </a:p>
        </p:txBody>
      </p:sp>
    </p:spTree>
    <p:extLst>
      <p:ext uri="{BB962C8B-B14F-4D97-AF65-F5344CB8AC3E}">
        <p14:creationId xmlns:p14="http://schemas.microsoft.com/office/powerpoint/2010/main" val="2973495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sl-S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C469A232-BACC-4B8F-A98D-9EF9ECDFA88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787C0F8-A329-40AC-A1DD-C2272F057E9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0FA6BD6-25AF-477B-A518-F50508E0B205}"/>
              </a:ext>
            </a:extLst>
          </p:cNvPr>
          <p:cNvSpPr>
            <a:spLocks noGrp="1" noChangeArrowheads="1"/>
          </p:cNvSpPr>
          <p:nvPr>
            <p:ph type="sldNum" sz="quarter" idx="12"/>
          </p:nvPr>
        </p:nvSpPr>
        <p:spPr>
          <a:ln/>
        </p:spPr>
        <p:txBody>
          <a:bodyPr/>
          <a:lstStyle>
            <a:lvl1pPr>
              <a:defRPr/>
            </a:lvl1pPr>
          </a:lstStyle>
          <a:p>
            <a:fld id="{BF8A292D-9D51-49DF-B10E-FB36AB54494E}" type="slidenum">
              <a:rPr lang="en-US" altLang="sl-SI"/>
              <a:pPr/>
              <a:t>‹#›</a:t>
            </a:fld>
            <a:endParaRPr lang="en-US" altLang="sl-SI"/>
          </a:p>
        </p:txBody>
      </p:sp>
    </p:spTree>
    <p:extLst>
      <p:ext uri="{BB962C8B-B14F-4D97-AF65-F5344CB8AC3E}">
        <p14:creationId xmlns:p14="http://schemas.microsoft.com/office/powerpoint/2010/main" val="2669820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Rectangle 4">
            <a:extLst>
              <a:ext uri="{FF2B5EF4-FFF2-40B4-BE49-F238E27FC236}">
                <a16:creationId xmlns:a16="http://schemas.microsoft.com/office/drawing/2014/main" id="{86567442-4552-4C4F-B73D-55CAD8AD0EA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810E422-6B0C-4119-9C02-432999E20C9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F713067-874D-4D56-894B-7F39DE3D074A}"/>
              </a:ext>
            </a:extLst>
          </p:cNvPr>
          <p:cNvSpPr>
            <a:spLocks noGrp="1" noChangeArrowheads="1"/>
          </p:cNvSpPr>
          <p:nvPr>
            <p:ph type="sldNum" sz="quarter" idx="12"/>
          </p:nvPr>
        </p:nvSpPr>
        <p:spPr>
          <a:ln/>
        </p:spPr>
        <p:txBody>
          <a:bodyPr/>
          <a:lstStyle>
            <a:lvl1pPr>
              <a:defRPr/>
            </a:lvl1pPr>
          </a:lstStyle>
          <a:p>
            <a:fld id="{B509BC98-898F-4EEA-A406-9313C8B7FB88}" type="slidenum">
              <a:rPr lang="en-US" altLang="sl-SI"/>
              <a:pPr/>
              <a:t>‹#›</a:t>
            </a:fld>
            <a:endParaRPr lang="en-US" altLang="sl-SI"/>
          </a:p>
        </p:txBody>
      </p:sp>
    </p:spTree>
    <p:extLst>
      <p:ext uri="{BB962C8B-B14F-4D97-AF65-F5344CB8AC3E}">
        <p14:creationId xmlns:p14="http://schemas.microsoft.com/office/powerpoint/2010/main" val="256901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sl-S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Rectangle 4">
            <a:extLst>
              <a:ext uri="{FF2B5EF4-FFF2-40B4-BE49-F238E27FC236}">
                <a16:creationId xmlns:a16="http://schemas.microsoft.com/office/drawing/2014/main" id="{6DEA01AE-ED54-47C2-89B7-047F3F74428B}"/>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1CEF23F1-014D-44FC-8AE2-0A093D93C93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8CD2D16C-85E8-4931-B6B4-9BB64F70178F}"/>
              </a:ext>
            </a:extLst>
          </p:cNvPr>
          <p:cNvSpPr>
            <a:spLocks noGrp="1" noChangeArrowheads="1"/>
          </p:cNvSpPr>
          <p:nvPr>
            <p:ph type="sldNum" sz="quarter" idx="12"/>
          </p:nvPr>
        </p:nvSpPr>
        <p:spPr>
          <a:ln/>
        </p:spPr>
        <p:txBody>
          <a:bodyPr/>
          <a:lstStyle>
            <a:lvl1pPr>
              <a:defRPr/>
            </a:lvl1pPr>
          </a:lstStyle>
          <a:p>
            <a:fld id="{990DAEAB-858B-49DC-94DD-5A51F594A29A}" type="slidenum">
              <a:rPr lang="en-US" altLang="sl-SI"/>
              <a:pPr/>
              <a:t>‹#›</a:t>
            </a:fld>
            <a:endParaRPr lang="en-US" altLang="sl-SI"/>
          </a:p>
        </p:txBody>
      </p:sp>
    </p:spTree>
    <p:extLst>
      <p:ext uri="{BB962C8B-B14F-4D97-AF65-F5344CB8AC3E}">
        <p14:creationId xmlns:p14="http://schemas.microsoft.com/office/powerpoint/2010/main" val="3334820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Rectangle 4">
            <a:extLst>
              <a:ext uri="{FF2B5EF4-FFF2-40B4-BE49-F238E27FC236}">
                <a16:creationId xmlns:a16="http://schemas.microsoft.com/office/drawing/2014/main" id="{FF5ADD1D-995E-4E60-BB21-A47CB453AE92}"/>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82A1CE69-7E6F-493F-A237-F26BD1B67F1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E230BC06-9810-4F1F-8192-434E0F56C4C4}"/>
              </a:ext>
            </a:extLst>
          </p:cNvPr>
          <p:cNvSpPr>
            <a:spLocks noGrp="1" noChangeArrowheads="1"/>
          </p:cNvSpPr>
          <p:nvPr>
            <p:ph type="sldNum" sz="quarter" idx="12"/>
          </p:nvPr>
        </p:nvSpPr>
        <p:spPr>
          <a:ln/>
        </p:spPr>
        <p:txBody>
          <a:bodyPr/>
          <a:lstStyle>
            <a:lvl1pPr>
              <a:defRPr/>
            </a:lvl1pPr>
          </a:lstStyle>
          <a:p>
            <a:fld id="{0D3E9387-A6C7-40A4-86ED-6621E4BD73CE}" type="slidenum">
              <a:rPr lang="en-US" altLang="sl-SI"/>
              <a:pPr/>
              <a:t>‹#›</a:t>
            </a:fld>
            <a:endParaRPr lang="en-US" altLang="sl-SI"/>
          </a:p>
        </p:txBody>
      </p:sp>
    </p:spTree>
    <p:extLst>
      <p:ext uri="{BB962C8B-B14F-4D97-AF65-F5344CB8AC3E}">
        <p14:creationId xmlns:p14="http://schemas.microsoft.com/office/powerpoint/2010/main" val="2810495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5B683DE9-FE81-43BA-B398-338A34BE4D9B}"/>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6CC383A6-4DD1-4DA2-B637-BF0FDF05F0A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C66050FA-DB36-4297-A6A6-77E6D101F387}"/>
              </a:ext>
            </a:extLst>
          </p:cNvPr>
          <p:cNvSpPr>
            <a:spLocks noGrp="1" noChangeArrowheads="1"/>
          </p:cNvSpPr>
          <p:nvPr>
            <p:ph type="sldNum" sz="quarter" idx="12"/>
          </p:nvPr>
        </p:nvSpPr>
        <p:spPr>
          <a:ln/>
        </p:spPr>
        <p:txBody>
          <a:bodyPr/>
          <a:lstStyle>
            <a:lvl1pPr>
              <a:defRPr/>
            </a:lvl1pPr>
          </a:lstStyle>
          <a:p>
            <a:fld id="{3242D8AB-376E-4539-A976-C975CF8EB139}" type="slidenum">
              <a:rPr lang="en-US" altLang="sl-SI"/>
              <a:pPr/>
              <a:t>‹#›</a:t>
            </a:fld>
            <a:endParaRPr lang="en-US" altLang="sl-SI"/>
          </a:p>
        </p:txBody>
      </p:sp>
    </p:spTree>
    <p:extLst>
      <p:ext uri="{BB962C8B-B14F-4D97-AF65-F5344CB8AC3E}">
        <p14:creationId xmlns:p14="http://schemas.microsoft.com/office/powerpoint/2010/main" val="3476619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sl-S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E95AAA82-E211-471B-9171-AF9F3596273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C3C93F4-6CDB-4887-8AF8-21F3E18ED1D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E08CEC21-A645-4360-92B6-457B92752EAF}"/>
              </a:ext>
            </a:extLst>
          </p:cNvPr>
          <p:cNvSpPr>
            <a:spLocks noGrp="1" noChangeArrowheads="1"/>
          </p:cNvSpPr>
          <p:nvPr>
            <p:ph type="sldNum" sz="quarter" idx="12"/>
          </p:nvPr>
        </p:nvSpPr>
        <p:spPr>
          <a:ln/>
        </p:spPr>
        <p:txBody>
          <a:bodyPr/>
          <a:lstStyle>
            <a:lvl1pPr>
              <a:defRPr/>
            </a:lvl1pPr>
          </a:lstStyle>
          <a:p>
            <a:fld id="{F38E6935-F9FE-4247-874A-825FB26758C1}" type="slidenum">
              <a:rPr lang="en-US" altLang="sl-SI"/>
              <a:pPr/>
              <a:t>‹#›</a:t>
            </a:fld>
            <a:endParaRPr lang="en-US" altLang="sl-SI"/>
          </a:p>
        </p:txBody>
      </p:sp>
    </p:spTree>
    <p:extLst>
      <p:ext uri="{BB962C8B-B14F-4D97-AF65-F5344CB8AC3E}">
        <p14:creationId xmlns:p14="http://schemas.microsoft.com/office/powerpoint/2010/main" val="2160168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sl-S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l-SI"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303B3D9-9482-4E89-9039-393A9D5AAEA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730F3356-CF5E-487B-9C6C-23635B9D3AF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451E59D-F91A-4820-929B-9D5295D3E9F3}"/>
              </a:ext>
            </a:extLst>
          </p:cNvPr>
          <p:cNvSpPr>
            <a:spLocks noGrp="1" noChangeArrowheads="1"/>
          </p:cNvSpPr>
          <p:nvPr>
            <p:ph type="sldNum" sz="quarter" idx="12"/>
          </p:nvPr>
        </p:nvSpPr>
        <p:spPr>
          <a:ln/>
        </p:spPr>
        <p:txBody>
          <a:bodyPr/>
          <a:lstStyle>
            <a:lvl1pPr>
              <a:defRPr/>
            </a:lvl1pPr>
          </a:lstStyle>
          <a:p>
            <a:fld id="{DA35D01D-C81F-48D2-89C8-540DAB724F30}" type="slidenum">
              <a:rPr lang="en-US" altLang="sl-SI"/>
              <a:pPr/>
              <a:t>‹#›</a:t>
            </a:fld>
            <a:endParaRPr lang="en-US" altLang="sl-SI"/>
          </a:p>
        </p:txBody>
      </p:sp>
    </p:spTree>
    <p:extLst>
      <p:ext uri="{BB962C8B-B14F-4D97-AF65-F5344CB8AC3E}">
        <p14:creationId xmlns:p14="http://schemas.microsoft.com/office/powerpoint/2010/main" val="3547173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28614C99-A399-4FEF-9BF3-1F4AB10BAB99}"/>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sl-SI"/>
              <a:t>Click to edit Master title style</a:t>
            </a:r>
          </a:p>
        </p:txBody>
      </p:sp>
      <p:sp>
        <p:nvSpPr>
          <p:cNvPr id="1027" name="Rectangle 3">
            <a:extLst>
              <a:ext uri="{FF2B5EF4-FFF2-40B4-BE49-F238E27FC236}">
                <a16:creationId xmlns:a16="http://schemas.microsoft.com/office/drawing/2014/main" id="{88E0E491-4CE5-4BC4-A31B-E4431C89D82E}"/>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sl-SI"/>
              <a:t>Click to edit Master text styles</a:t>
            </a:r>
          </a:p>
          <a:p>
            <a:pPr lvl="1"/>
            <a:r>
              <a:rPr lang="en-US" altLang="sl-SI"/>
              <a:t>Second level</a:t>
            </a:r>
          </a:p>
          <a:p>
            <a:pPr lvl="2"/>
            <a:r>
              <a:rPr lang="en-US" altLang="sl-SI"/>
              <a:t>Third level</a:t>
            </a:r>
          </a:p>
          <a:p>
            <a:pPr lvl="3"/>
            <a:r>
              <a:rPr lang="en-US" altLang="sl-SI"/>
              <a:t>Fourth level</a:t>
            </a:r>
          </a:p>
          <a:p>
            <a:pPr lvl="4"/>
            <a:r>
              <a:rPr lang="en-US" altLang="sl-SI"/>
              <a:t>Fifth level</a:t>
            </a:r>
          </a:p>
        </p:txBody>
      </p:sp>
      <p:sp>
        <p:nvSpPr>
          <p:cNvPr id="1028" name="Rectangle 4">
            <a:extLst>
              <a:ext uri="{FF2B5EF4-FFF2-40B4-BE49-F238E27FC236}">
                <a16:creationId xmlns:a16="http://schemas.microsoft.com/office/drawing/2014/main" id="{AE9458B1-B2CB-4A32-B4FE-FC83350B72BF}"/>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u="none">
                <a:latin typeface="+mn-lt"/>
              </a:defRPr>
            </a:lvl1pPr>
          </a:lstStyle>
          <a:p>
            <a:pPr>
              <a:defRPr/>
            </a:pPr>
            <a:endParaRPr lang="en-US"/>
          </a:p>
        </p:txBody>
      </p:sp>
      <p:sp>
        <p:nvSpPr>
          <p:cNvPr id="1029" name="Rectangle 5">
            <a:extLst>
              <a:ext uri="{FF2B5EF4-FFF2-40B4-BE49-F238E27FC236}">
                <a16:creationId xmlns:a16="http://schemas.microsoft.com/office/drawing/2014/main" id="{9290339B-FD83-40FF-B5F3-EE08447C3C2E}"/>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u="none">
                <a:latin typeface="+mn-lt"/>
              </a:defRPr>
            </a:lvl1pPr>
          </a:lstStyle>
          <a:p>
            <a:pPr>
              <a:defRPr/>
            </a:pPr>
            <a:endParaRPr lang="en-US"/>
          </a:p>
        </p:txBody>
      </p:sp>
      <p:sp>
        <p:nvSpPr>
          <p:cNvPr id="1030" name="Rectangle 6">
            <a:extLst>
              <a:ext uri="{FF2B5EF4-FFF2-40B4-BE49-F238E27FC236}">
                <a16:creationId xmlns:a16="http://schemas.microsoft.com/office/drawing/2014/main" id="{851C1113-F202-4BB8-AC8E-EA9E29FA788F}"/>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u="none">
                <a:latin typeface="Arial" panose="020B0604020202020204" pitchFamily="34" charset="0"/>
              </a:defRPr>
            </a:lvl1pPr>
          </a:lstStyle>
          <a:p>
            <a:fld id="{20BF8595-A3E9-4CDE-999E-75EA94D8DA4E}" type="slidenum">
              <a:rPr lang="en-US" altLang="sl-SI"/>
              <a:pPr/>
              <a:t>‹#›</a:t>
            </a:fld>
            <a:endParaRPr lang="en-US"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http://www.fbi.gov/hq/cid/arttheft/europe/spain/madrid/eragny.jpg"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62.193.218.250/peintres_impressionnistes/grandes_images/affiche_grand.php?image=pissarro/selfportrait.jpg&amp;title=Autoportrait%20-%201873"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BEAC7"/>
            </a:gs>
            <a:gs pos="17999">
              <a:srgbClr val="FEE7F2"/>
            </a:gs>
            <a:gs pos="36000">
              <a:srgbClr val="FAC77D"/>
            </a:gs>
            <a:gs pos="61000">
              <a:srgbClr val="FBA97D"/>
            </a:gs>
            <a:gs pos="82001">
              <a:srgbClr val="FBD49C"/>
            </a:gs>
            <a:gs pos="100000">
              <a:srgbClr val="FEE7F2"/>
            </a:gs>
          </a:gsLst>
          <a:lin ang="5400000" scaled="1"/>
        </a:gra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06C6C3AC-768A-4BE9-9423-AF899E6F07DB}"/>
              </a:ext>
            </a:extLst>
          </p:cNvPr>
          <p:cNvSpPr>
            <a:spLocks noGrp="1" noChangeArrowheads="1"/>
          </p:cNvSpPr>
          <p:nvPr>
            <p:ph type="ctrTitle"/>
          </p:nvPr>
        </p:nvSpPr>
        <p:spPr>
          <a:xfrm>
            <a:off x="685800" y="838200"/>
            <a:ext cx="7772400" cy="1470025"/>
          </a:xfrm>
        </p:spPr>
        <p:txBody>
          <a:bodyPr/>
          <a:lstStyle/>
          <a:p>
            <a:pPr eaLnBrk="1" hangingPunct="1"/>
            <a:r>
              <a:rPr lang="en-US" altLang="sl-SI">
                <a:latin typeface="Britannic Bold" panose="020B0903060703020204" pitchFamily="34" charset="0"/>
              </a:rPr>
              <a:t>Camille Pissarro</a:t>
            </a:r>
            <a:br>
              <a:rPr lang="en-US" altLang="sl-SI">
                <a:latin typeface="Britannic Bold" panose="020B0903060703020204" pitchFamily="34" charset="0"/>
              </a:rPr>
            </a:br>
            <a:endParaRPr lang="en-US" altLang="sl-SI">
              <a:latin typeface="Britannic Bold" panose="020B0903060703020204" pitchFamily="34" charset="0"/>
            </a:endParaRPr>
          </a:p>
        </p:txBody>
      </p:sp>
      <p:sp>
        <p:nvSpPr>
          <p:cNvPr id="2051" name="Rectangle 3">
            <a:extLst>
              <a:ext uri="{FF2B5EF4-FFF2-40B4-BE49-F238E27FC236}">
                <a16:creationId xmlns:a16="http://schemas.microsoft.com/office/drawing/2014/main" id="{7FA6FAEA-00E3-405F-A97A-1F9D9E149D80}"/>
              </a:ext>
            </a:extLst>
          </p:cNvPr>
          <p:cNvSpPr>
            <a:spLocks noGrp="1" noChangeArrowheads="1"/>
          </p:cNvSpPr>
          <p:nvPr>
            <p:ph type="subTitle" idx="1"/>
          </p:nvPr>
        </p:nvSpPr>
        <p:spPr>
          <a:xfrm>
            <a:off x="1371600" y="2514600"/>
            <a:ext cx="6400800" cy="1752600"/>
          </a:xfrm>
        </p:spPr>
        <p:txBody>
          <a:bodyPr/>
          <a:lstStyle/>
          <a:p>
            <a:pPr eaLnBrk="1" hangingPunct="1"/>
            <a:r>
              <a:rPr lang="en-US" altLang="sl-SI" sz="3600">
                <a:latin typeface="Arial Narrow" panose="020B0606020202030204" pitchFamily="34" charset="0"/>
              </a:rPr>
              <a:t> </a:t>
            </a:r>
          </a:p>
        </p:txBody>
      </p:sp>
      <p:pic>
        <p:nvPicPr>
          <p:cNvPr id="2052" name="Picture 4" descr="http://www.fbi.gov/hq/cid/arttheft/europe/spain/madrid/eragny.jpg">
            <a:extLst>
              <a:ext uri="{FF2B5EF4-FFF2-40B4-BE49-F238E27FC236}">
                <a16:creationId xmlns:a16="http://schemas.microsoft.com/office/drawing/2014/main" id="{AB0A456C-BBF1-4564-B758-73BE87489535}"/>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743200" y="1828800"/>
            <a:ext cx="3543300" cy="290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TextBox 1">
            <a:extLst>
              <a:ext uri="{FF2B5EF4-FFF2-40B4-BE49-F238E27FC236}">
                <a16:creationId xmlns:a16="http://schemas.microsoft.com/office/drawing/2014/main" id="{B06A2CCB-A215-4FFD-9594-95864A51921D}"/>
              </a:ext>
            </a:extLst>
          </p:cNvPr>
          <p:cNvSpPr txBox="1">
            <a:spLocks noChangeArrowheads="1"/>
          </p:cNvSpPr>
          <p:nvPr/>
        </p:nvSpPr>
        <p:spPr bwMode="auto">
          <a:xfrm>
            <a:off x="6705600" y="5867400"/>
            <a:ext cx="1981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u="sng">
                <a:solidFill>
                  <a:schemeClr val="tx1"/>
                </a:solidFill>
                <a:latin typeface="Britannic Bold" panose="020B0903060703020204" pitchFamily="34" charset="0"/>
              </a:defRPr>
            </a:lvl1pPr>
            <a:lvl2pPr marL="742950" indent="-285750" eaLnBrk="0" hangingPunct="0">
              <a:defRPr u="sng">
                <a:solidFill>
                  <a:schemeClr val="tx1"/>
                </a:solidFill>
                <a:latin typeface="Britannic Bold" panose="020B0903060703020204" pitchFamily="34" charset="0"/>
              </a:defRPr>
            </a:lvl2pPr>
            <a:lvl3pPr marL="1143000" indent="-228600" eaLnBrk="0" hangingPunct="0">
              <a:defRPr u="sng">
                <a:solidFill>
                  <a:schemeClr val="tx1"/>
                </a:solidFill>
                <a:latin typeface="Britannic Bold" panose="020B0903060703020204" pitchFamily="34" charset="0"/>
              </a:defRPr>
            </a:lvl3pPr>
            <a:lvl4pPr marL="1600200" indent="-228600" eaLnBrk="0" hangingPunct="0">
              <a:defRPr u="sng">
                <a:solidFill>
                  <a:schemeClr val="tx1"/>
                </a:solidFill>
                <a:latin typeface="Britannic Bold" panose="020B0903060703020204" pitchFamily="34" charset="0"/>
              </a:defRPr>
            </a:lvl4pPr>
            <a:lvl5pPr marL="2057400" indent="-228600" eaLnBrk="0" hangingPunct="0">
              <a:defRPr u="sng">
                <a:solidFill>
                  <a:schemeClr val="tx1"/>
                </a:solidFill>
                <a:latin typeface="Britannic Bold" panose="020B0903060703020204" pitchFamily="34" charset="0"/>
              </a:defRPr>
            </a:lvl5pPr>
            <a:lvl6pPr marL="2514600" indent="-228600" eaLnBrk="0" fontAlgn="base" hangingPunct="0">
              <a:spcBef>
                <a:spcPct val="0"/>
              </a:spcBef>
              <a:spcAft>
                <a:spcPct val="0"/>
              </a:spcAft>
              <a:defRPr u="sng">
                <a:solidFill>
                  <a:schemeClr val="tx1"/>
                </a:solidFill>
                <a:latin typeface="Britannic Bold" panose="020B0903060703020204" pitchFamily="34" charset="0"/>
              </a:defRPr>
            </a:lvl6pPr>
            <a:lvl7pPr marL="2971800" indent="-228600" eaLnBrk="0" fontAlgn="base" hangingPunct="0">
              <a:spcBef>
                <a:spcPct val="0"/>
              </a:spcBef>
              <a:spcAft>
                <a:spcPct val="0"/>
              </a:spcAft>
              <a:defRPr u="sng">
                <a:solidFill>
                  <a:schemeClr val="tx1"/>
                </a:solidFill>
                <a:latin typeface="Britannic Bold" panose="020B0903060703020204" pitchFamily="34" charset="0"/>
              </a:defRPr>
            </a:lvl7pPr>
            <a:lvl8pPr marL="3429000" indent="-228600" eaLnBrk="0" fontAlgn="base" hangingPunct="0">
              <a:spcBef>
                <a:spcPct val="0"/>
              </a:spcBef>
              <a:spcAft>
                <a:spcPct val="0"/>
              </a:spcAft>
              <a:defRPr u="sng">
                <a:solidFill>
                  <a:schemeClr val="tx1"/>
                </a:solidFill>
                <a:latin typeface="Britannic Bold" panose="020B0903060703020204" pitchFamily="34" charset="0"/>
              </a:defRPr>
            </a:lvl8pPr>
            <a:lvl9pPr marL="3886200" indent="-228600" eaLnBrk="0" fontAlgn="base" hangingPunct="0">
              <a:spcBef>
                <a:spcPct val="0"/>
              </a:spcBef>
              <a:spcAft>
                <a:spcPct val="0"/>
              </a:spcAft>
              <a:defRPr u="sng">
                <a:solidFill>
                  <a:schemeClr val="tx1"/>
                </a:solidFill>
                <a:latin typeface="Britannic Bold" panose="020B0903060703020204" pitchFamily="34" charset="0"/>
              </a:defRPr>
            </a:lvl9pPr>
          </a:lstStyle>
          <a:p>
            <a:pPr eaLnBrk="1" hangingPunct="1"/>
            <a:r>
              <a:rPr lang="sl-SI" altLang="sl-SI"/>
              <a:t> </a:t>
            </a:r>
            <a:endParaRPr lang="sl-SI" altLang="sl-SI"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 to="" calcmode="lin" valueType="num">
                                      <p:cBhvr>
                                        <p:cTn id="7" dur="1" fill="hold"/>
                                        <p:tgtEl>
                                          <p:spTgt spid="2050"/>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2051">
                                            <p:txEl>
                                              <p:pRg st="0" end="0"/>
                                            </p:txEl>
                                          </p:spTgt>
                                        </p:tgtEl>
                                        <p:attrNameLst>
                                          <p:attrName>style.visibility</p:attrName>
                                        </p:attrNameLst>
                                      </p:cBhvr>
                                      <p:to>
                                        <p:strVal val="visible"/>
                                      </p:to>
                                    </p:set>
                                    <p:anim to="" calcmode="lin" valueType="num">
                                      <p:cBhvr>
                                        <p:cTn id="12" dur="1" fill="hold"/>
                                        <p:tgtEl>
                                          <p:spTgt spid="2051">
                                            <p:txEl>
                                              <p:pRg st="0" end="0"/>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2052"/>
                                        </p:tgtEl>
                                        <p:attrNameLst>
                                          <p:attrName>style.visibility</p:attrName>
                                        </p:attrNameLst>
                                      </p:cBhvr>
                                      <p:to>
                                        <p:strVal val="visible"/>
                                      </p:to>
                                    </p:set>
                                    <p:animEffect transition="in" filter="checkerboard(across)">
                                      <p:cBhvr>
                                        <p:cTn id="17" dur="500"/>
                                        <p:tgtEl>
                                          <p:spTgt spid="205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5" presetClass="exit" presetSubtype="0" fill="hold" nodeType="clickEffect">
                                  <p:stCondLst>
                                    <p:cond delay="0"/>
                                  </p:stCondLst>
                                  <p:childTnLst>
                                    <p:anim calcmode="lin" valueType="num">
                                      <p:cBhvr>
                                        <p:cTn id="21" dur="1000"/>
                                        <p:tgtEl>
                                          <p:spTgt spid="2052"/>
                                        </p:tgtEl>
                                        <p:attrNameLst>
                                          <p:attrName>ppt_w</p:attrName>
                                        </p:attrNameLst>
                                      </p:cBhvr>
                                      <p:tavLst>
                                        <p:tav tm="0">
                                          <p:val>
                                            <p:strVal val="ppt_w"/>
                                          </p:val>
                                        </p:tav>
                                        <p:tav tm="100000">
                                          <p:val>
                                            <p:strVal val="ppt_w*0.70"/>
                                          </p:val>
                                        </p:tav>
                                      </p:tavLst>
                                    </p:anim>
                                    <p:anim calcmode="lin" valueType="num">
                                      <p:cBhvr>
                                        <p:cTn id="22" dur="1000"/>
                                        <p:tgtEl>
                                          <p:spTgt spid="2052"/>
                                        </p:tgtEl>
                                        <p:attrNameLst>
                                          <p:attrName>ppt_h</p:attrName>
                                        </p:attrNameLst>
                                      </p:cBhvr>
                                      <p:tavLst>
                                        <p:tav tm="0">
                                          <p:val>
                                            <p:strVal val="ppt_h"/>
                                          </p:val>
                                        </p:tav>
                                        <p:tav tm="100000">
                                          <p:val>
                                            <p:strVal val="ppt_h"/>
                                          </p:val>
                                        </p:tav>
                                      </p:tavLst>
                                    </p:anim>
                                    <p:animEffect transition="out" filter="fade">
                                      <p:cBhvr>
                                        <p:cTn id="23" dur="1000"/>
                                        <p:tgtEl>
                                          <p:spTgt spid="2052"/>
                                        </p:tgtEl>
                                      </p:cBhvr>
                                    </p:animEffect>
                                    <p:set>
                                      <p:cBhvr>
                                        <p:cTn id="24" dur="1" fill="hold">
                                          <p:stCondLst>
                                            <p:cond delay="999"/>
                                          </p:stCondLst>
                                        </p:cTn>
                                        <p:tgtEl>
                                          <p:spTgt spid="2052"/>
                                        </p:tgtEl>
                                        <p:attrNameLst>
                                          <p:attrName>style.visibility</p:attrName>
                                        </p:attrNameLst>
                                      </p:cBhvr>
                                      <p:to>
                                        <p:strVal val="hidden"/>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24" presetClass="exit" presetSubtype="0" fill="hold" grpId="1" nodeType="clickEffect">
                                  <p:stCondLst>
                                    <p:cond delay="0"/>
                                  </p:stCondLst>
                                  <p:childTnLst>
                                    <p:anim to="" calcmode="lin" valueType="num">
                                      <p:cBhvr>
                                        <p:cTn id="28" dur="1"/>
                                        <p:tgtEl>
                                          <p:spTgt spid="2050"/>
                                        </p:tgtEl>
                                        <p:attrNameLst>
                                          <p:attrName/>
                                        </p:attrNameLst>
                                      </p:cBhvr>
                                    </p:anim>
                                    <p:set>
                                      <p:cBhvr>
                                        <p:cTn id="29" dur="1" fill="hold">
                                          <p:stCondLst>
                                            <p:cond delay="0"/>
                                          </p:stCondLst>
                                        </p:cTn>
                                        <p:tgtEl>
                                          <p:spTgt spid="2050"/>
                                        </p:tgtEl>
                                        <p:attrNameLst>
                                          <p:attrName>style.visibility</p:attrName>
                                        </p:attrNameLst>
                                      </p:cBhvr>
                                      <p:to>
                                        <p:strVal val="hidden"/>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24" presetClass="exit" presetSubtype="0" fill="hold" grpId="1" nodeType="clickEffect">
                                  <p:stCondLst>
                                    <p:cond delay="0"/>
                                  </p:stCondLst>
                                  <p:childTnLst>
                                    <p:anim to="" calcmode="lin" valueType="num">
                                      <p:cBhvr>
                                        <p:cTn id="33" dur="1"/>
                                        <p:tgtEl>
                                          <p:spTgt spid="2051">
                                            <p:txEl>
                                              <p:pRg st="0" end="0"/>
                                            </p:txEl>
                                          </p:spTgt>
                                        </p:tgtEl>
                                        <p:attrNameLst>
                                          <p:attrName/>
                                        </p:attrNameLst>
                                      </p:cBhvr>
                                    </p:anim>
                                    <p:set>
                                      <p:cBhvr>
                                        <p:cTn id="34" dur="1" fill="hold">
                                          <p:stCondLst>
                                            <p:cond delay="0"/>
                                          </p:stCondLst>
                                        </p:cTn>
                                        <p:tgtEl>
                                          <p:spTgt spid="2051">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0" grpId="1"/>
      <p:bldP spid="2051" grpId="0" build="p"/>
      <p:bldP spid="2051" grpI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99CCFF"/>
            </a:gs>
            <a:gs pos="100000">
              <a:srgbClr val="3366CC"/>
            </a:gs>
          </a:gsLst>
          <a:lin ang="5400000" scaled="1"/>
        </a:gra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677CC9BD-7EFB-4200-9864-4A018E68F170}"/>
              </a:ext>
            </a:extLst>
          </p:cNvPr>
          <p:cNvSpPr>
            <a:spLocks noGrp="1" noChangeArrowheads="1"/>
          </p:cNvSpPr>
          <p:nvPr>
            <p:ph type="title"/>
          </p:nvPr>
        </p:nvSpPr>
        <p:spPr>
          <a:xfrm>
            <a:off x="457200" y="533400"/>
            <a:ext cx="8229600" cy="1143000"/>
          </a:xfrm>
        </p:spPr>
        <p:txBody>
          <a:bodyPr/>
          <a:lstStyle/>
          <a:p>
            <a:pPr eaLnBrk="1" hangingPunct="1"/>
            <a:r>
              <a:rPr lang="en-US" altLang="sl-SI">
                <a:latin typeface="Britannic Bold" panose="020B0903060703020204" pitchFamily="34" charset="0"/>
              </a:rPr>
              <a:t>Camille Pissarro</a:t>
            </a:r>
            <a:r>
              <a:rPr lang="en-US" altLang="sl-SI"/>
              <a:t> </a:t>
            </a:r>
          </a:p>
        </p:txBody>
      </p:sp>
      <p:sp>
        <p:nvSpPr>
          <p:cNvPr id="3075" name="Rectangle 3">
            <a:extLst>
              <a:ext uri="{FF2B5EF4-FFF2-40B4-BE49-F238E27FC236}">
                <a16:creationId xmlns:a16="http://schemas.microsoft.com/office/drawing/2014/main" id="{120900E5-7399-4D28-9FDD-1E2525572D96}"/>
              </a:ext>
            </a:extLst>
          </p:cNvPr>
          <p:cNvSpPr>
            <a:spLocks noGrp="1" noChangeArrowheads="1"/>
          </p:cNvSpPr>
          <p:nvPr>
            <p:ph type="body" idx="1"/>
          </p:nvPr>
        </p:nvSpPr>
        <p:spPr>
          <a:xfrm>
            <a:off x="304800" y="1143000"/>
            <a:ext cx="8229600" cy="4525963"/>
          </a:xfrm>
        </p:spPr>
        <p:txBody>
          <a:bodyPr/>
          <a:lstStyle/>
          <a:p>
            <a:pPr eaLnBrk="1" hangingPunct="1"/>
            <a:endParaRPr lang="en-US" altLang="sl-SI">
              <a:latin typeface="Arial Narrow" panose="020B0606020202030204" pitchFamily="34" charset="0"/>
            </a:endParaRPr>
          </a:p>
          <a:p>
            <a:pPr eaLnBrk="1" hangingPunct="1"/>
            <a:r>
              <a:rPr lang="en-US" altLang="sl-SI">
                <a:latin typeface="Arial Narrow" panose="020B0606020202030204" pitchFamily="34" charset="0"/>
              </a:rPr>
              <a:t>Camille Pissarro (</a:t>
            </a:r>
            <a:r>
              <a:rPr lang="sl-SI" altLang="sl-SI">
                <a:latin typeface="Arial Narrow" panose="020B0606020202030204" pitchFamily="34" charset="0"/>
              </a:rPr>
              <a:t>10. julij</a:t>
            </a:r>
            <a:r>
              <a:rPr lang="en-US" altLang="sl-SI">
                <a:latin typeface="Arial Narrow" panose="020B0606020202030204" pitchFamily="34" charset="0"/>
              </a:rPr>
              <a:t>, 1830 – </a:t>
            </a:r>
            <a:r>
              <a:rPr lang="sl-SI" altLang="sl-SI">
                <a:latin typeface="Arial Narrow" panose="020B0606020202030204" pitchFamily="34" charset="0"/>
              </a:rPr>
              <a:t>13 november</a:t>
            </a:r>
            <a:r>
              <a:rPr lang="en-US" altLang="sl-SI">
                <a:latin typeface="Arial Narrow" panose="020B0606020202030204" pitchFamily="34" charset="0"/>
              </a:rPr>
              <a:t>, 1903) </a:t>
            </a:r>
            <a:r>
              <a:rPr lang="sl-SI" altLang="sl-SI">
                <a:latin typeface="Arial Narrow" panose="020B0606020202030204" pitchFamily="34" charset="0"/>
              </a:rPr>
              <a:t>je bil francoski impresionistični slikar</a:t>
            </a:r>
            <a:r>
              <a:rPr lang="en-US" altLang="sl-SI">
                <a:latin typeface="Arial Narrow" panose="020B0606020202030204" pitchFamily="34" charset="0"/>
              </a:rPr>
              <a:t>. Pissarro </a:t>
            </a:r>
            <a:r>
              <a:rPr lang="sl-SI" altLang="sl-SI">
                <a:latin typeface="Arial Narrow" panose="020B0606020202030204" pitchFamily="34" charset="0"/>
              </a:rPr>
              <a:t>je bil rojen na otoku </a:t>
            </a:r>
            <a:r>
              <a:rPr lang="en-US" altLang="sl-SI">
                <a:latin typeface="Arial Narrow" panose="020B0606020202030204" pitchFamily="34" charset="0"/>
              </a:rPr>
              <a:t>Saint-Thomas</a:t>
            </a:r>
            <a:r>
              <a:rPr lang="sl-SI" altLang="sl-SI">
                <a:latin typeface="Arial Narrow" panose="020B0606020202030204" pitchFamily="34" charset="0"/>
              </a:rPr>
              <a:t> v karibih</a:t>
            </a:r>
            <a:r>
              <a:rPr lang="en-US" altLang="sl-SI">
                <a:latin typeface="Arial Narrow" panose="020B0606020202030204" pitchFamily="34" charset="0"/>
              </a:rPr>
              <a:t>.</a:t>
            </a:r>
          </a:p>
        </p:txBody>
      </p:sp>
      <p:pic>
        <p:nvPicPr>
          <p:cNvPr id="3078" name="Picture 6" descr="pissarro_autoportrait_73_s">
            <a:hlinkClick r:id="rId2"/>
            <a:extLst>
              <a:ext uri="{FF2B5EF4-FFF2-40B4-BE49-F238E27FC236}">
                <a16:creationId xmlns:a16="http://schemas.microsoft.com/office/drawing/2014/main" id="{53EF7C68-3CF2-417B-AA42-338EF9854C4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3429000"/>
            <a:ext cx="2571750" cy="310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3074"/>
                                        </p:tgtEl>
                                        <p:attrNameLst>
                                          <p:attrName>style.visibility</p:attrName>
                                        </p:attrNameLst>
                                      </p:cBhvr>
                                      <p:to>
                                        <p:strVal val="visible"/>
                                      </p:to>
                                    </p:set>
                                    <p:set>
                                      <p:cBhvr>
                                        <p:cTn id="7" dur="455" fill="hold">
                                          <p:stCondLst>
                                            <p:cond delay="0"/>
                                          </p:stCondLst>
                                        </p:cTn>
                                        <p:tgtEl>
                                          <p:spTgt spid="3074"/>
                                        </p:tgtEl>
                                        <p:attrNameLst>
                                          <p:attrName>style.rotation</p:attrName>
                                        </p:attrNameLst>
                                      </p:cBhvr>
                                      <p:to>
                                        <p:strVal val="-45.0"/>
                                      </p:to>
                                    </p:set>
                                    <p:anim calcmode="lin" valueType="num">
                                      <p:cBhvr>
                                        <p:cTn id="8" dur="455" fill="hold">
                                          <p:stCondLst>
                                            <p:cond delay="455"/>
                                          </p:stCondLst>
                                        </p:cTn>
                                        <p:tgtEl>
                                          <p:spTgt spid="3074"/>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3074"/>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3074"/>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3074"/>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15" presetClass="entr" presetSubtype="0" fill="hold" grpId="0" nodeType="clickEffect">
                                  <p:stCondLst>
                                    <p:cond delay="0"/>
                                  </p:stCondLst>
                                  <p:childTnLst>
                                    <p:set>
                                      <p:cBhvr>
                                        <p:cTn id="15" dur="1" fill="hold">
                                          <p:stCondLst>
                                            <p:cond delay="0"/>
                                          </p:stCondLst>
                                        </p:cTn>
                                        <p:tgtEl>
                                          <p:spTgt spid="3075">
                                            <p:txEl>
                                              <p:pRg st="1" end="1"/>
                                            </p:txEl>
                                          </p:spTgt>
                                        </p:tgtEl>
                                        <p:attrNameLst>
                                          <p:attrName>style.visibility</p:attrName>
                                        </p:attrNameLst>
                                      </p:cBhvr>
                                      <p:to>
                                        <p:strVal val="visible"/>
                                      </p:to>
                                    </p:set>
                                    <p:anim calcmode="lin" valueType="num">
                                      <p:cBhvr>
                                        <p:cTn id="16" dur="1000" fill="hold"/>
                                        <p:tgtEl>
                                          <p:spTgt spid="3075">
                                            <p:txEl>
                                              <p:pRg st="1" end="1"/>
                                            </p:txEl>
                                          </p:spTgt>
                                        </p:tgtEl>
                                        <p:attrNameLst>
                                          <p:attrName>ppt_w</p:attrName>
                                        </p:attrNameLst>
                                      </p:cBhvr>
                                      <p:tavLst>
                                        <p:tav tm="0">
                                          <p:val>
                                            <p:fltVal val="0"/>
                                          </p:val>
                                        </p:tav>
                                        <p:tav tm="100000">
                                          <p:val>
                                            <p:strVal val="#ppt_w"/>
                                          </p:val>
                                        </p:tav>
                                      </p:tavLst>
                                    </p:anim>
                                    <p:anim calcmode="lin" valueType="num">
                                      <p:cBhvr>
                                        <p:cTn id="17" dur="1000" fill="hold"/>
                                        <p:tgtEl>
                                          <p:spTgt spid="3075">
                                            <p:txEl>
                                              <p:pRg st="1" end="1"/>
                                            </p:txEl>
                                          </p:spTgt>
                                        </p:tgtEl>
                                        <p:attrNameLst>
                                          <p:attrName>ppt_h</p:attrName>
                                        </p:attrNameLst>
                                      </p:cBhvr>
                                      <p:tavLst>
                                        <p:tav tm="0">
                                          <p:val>
                                            <p:fltVal val="0"/>
                                          </p:val>
                                        </p:tav>
                                        <p:tav tm="100000">
                                          <p:val>
                                            <p:strVal val="#ppt_h"/>
                                          </p:val>
                                        </p:tav>
                                      </p:tavLst>
                                    </p:anim>
                                    <p:anim calcmode="lin" valueType="num">
                                      <p:cBhvr>
                                        <p:cTn id="18" dur="1000" fill="hold"/>
                                        <p:tgtEl>
                                          <p:spTgt spid="3075">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9" dur="1000" fill="hold"/>
                                        <p:tgtEl>
                                          <p:spTgt spid="3075">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5" presetClass="entr" presetSubtype="10" fill="hold" nodeType="clickEffect">
                                  <p:stCondLst>
                                    <p:cond delay="0"/>
                                  </p:stCondLst>
                                  <p:childTnLst>
                                    <p:set>
                                      <p:cBhvr>
                                        <p:cTn id="23" dur="1" fill="hold">
                                          <p:stCondLst>
                                            <p:cond delay="0"/>
                                          </p:stCondLst>
                                        </p:cTn>
                                        <p:tgtEl>
                                          <p:spTgt spid="3078"/>
                                        </p:tgtEl>
                                        <p:attrNameLst>
                                          <p:attrName>style.visibility</p:attrName>
                                        </p:attrNameLst>
                                      </p:cBhvr>
                                      <p:to>
                                        <p:strVal val="visible"/>
                                      </p:to>
                                    </p:set>
                                    <p:animEffect transition="in" filter="checkerboard(across)">
                                      <p:cBhvr>
                                        <p:cTn id="24" dur="500"/>
                                        <p:tgtEl>
                                          <p:spTgt spid="3078"/>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50" presetClass="exit" presetSubtype="0" accel="100000" fill="hold" nodeType="clickEffect">
                                  <p:stCondLst>
                                    <p:cond delay="0"/>
                                  </p:stCondLst>
                                  <p:childTnLst>
                                    <p:anim calcmode="lin" valueType="num">
                                      <p:cBhvr>
                                        <p:cTn id="28" dur="1000"/>
                                        <p:tgtEl>
                                          <p:spTgt spid="3078"/>
                                        </p:tgtEl>
                                        <p:attrNameLst>
                                          <p:attrName>ppt_w</p:attrName>
                                        </p:attrNameLst>
                                      </p:cBhvr>
                                      <p:tavLst>
                                        <p:tav tm="0">
                                          <p:val>
                                            <p:strVal val="ppt_w"/>
                                          </p:val>
                                        </p:tav>
                                        <p:tav tm="100000">
                                          <p:val>
                                            <p:strVal val="ppt_w+.3"/>
                                          </p:val>
                                        </p:tav>
                                      </p:tavLst>
                                    </p:anim>
                                    <p:anim calcmode="lin" valueType="num">
                                      <p:cBhvr>
                                        <p:cTn id="29" dur="1000"/>
                                        <p:tgtEl>
                                          <p:spTgt spid="3078"/>
                                        </p:tgtEl>
                                        <p:attrNameLst>
                                          <p:attrName>ppt_h</p:attrName>
                                        </p:attrNameLst>
                                      </p:cBhvr>
                                      <p:tavLst>
                                        <p:tav tm="0">
                                          <p:val>
                                            <p:strVal val="ppt_h"/>
                                          </p:val>
                                        </p:tav>
                                        <p:tav tm="100000">
                                          <p:val>
                                            <p:strVal val="ppt_h"/>
                                          </p:val>
                                        </p:tav>
                                      </p:tavLst>
                                    </p:anim>
                                    <p:animEffect transition="out" filter="fade">
                                      <p:cBhvr>
                                        <p:cTn id="30" dur="1000"/>
                                        <p:tgtEl>
                                          <p:spTgt spid="3078"/>
                                        </p:tgtEl>
                                      </p:cBhvr>
                                    </p:animEffect>
                                    <p:set>
                                      <p:cBhvr>
                                        <p:cTn id="31" dur="1" fill="hold">
                                          <p:stCondLst>
                                            <p:cond delay="999"/>
                                          </p:stCondLst>
                                        </p:cTn>
                                        <p:tgtEl>
                                          <p:spTgt spid="3078"/>
                                        </p:tgtEl>
                                        <p:attrNameLst>
                                          <p:attrName>style.visibility</p:attrName>
                                        </p:attrNameLst>
                                      </p:cBhvr>
                                      <p:to>
                                        <p:strVal val="hidden"/>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24" presetClass="exit" presetSubtype="0" fill="hold" grpId="1" nodeType="clickEffect">
                                  <p:stCondLst>
                                    <p:cond delay="0"/>
                                  </p:stCondLst>
                                  <p:childTnLst>
                                    <p:anim to="" calcmode="lin" valueType="num">
                                      <p:cBhvr>
                                        <p:cTn id="35" dur="1"/>
                                        <p:tgtEl>
                                          <p:spTgt spid="3075">
                                            <p:txEl>
                                              <p:pRg st="1" end="1"/>
                                            </p:txEl>
                                          </p:spTgt>
                                        </p:tgtEl>
                                        <p:attrNameLst>
                                          <p:attrName/>
                                        </p:attrNameLst>
                                      </p:cBhvr>
                                    </p:anim>
                                    <p:set>
                                      <p:cBhvr>
                                        <p:cTn id="36" dur="1" fill="hold">
                                          <p:stCondLst>
                                            <p:cond delay="0"/>
                                          </p:stCondLst>
                                        </p:cTn>
                                        <p:tgtEl>
                                          <p:spTgt spid="3075">
                                            <p:txEl>
                                              <p:pRg st="1" end="1"/>
                                            </p:txEl>
                                          </p:spTgt>
                                        </p:tgtEl>
                                        <p:attrNameLst>
                                          <p:attrName>style.visibility</p:attrName>
                                        </p:attrNameLst>
                                      </p:cBhvr>
                                      <p:to>
                                        <p:strVal val="hidden"/>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24" presetClass="exit" presetSubtype="0" fill="hold" grpId="1" nodeType="clickEffect">
                                  <p:stCondLst>
                                    <p:cond delay="0"/>
                                  </p:stCondLst>
                                  <p:iterate type="lt">
                                    <p:tmAbs val="0"/>
                                  </p:iterate>
                                  <p:childTnLst>
                                    <p:anim to="" calcmode="lin" valueType="num">
                                      <p:cBhvr>
                                        <p:cTn id="40" dur="1"/>
                                        <p:tgtEl>
                                          <p:spTgt spid="3074"/>
                                        </p:tgtEl>
                                        <p:attrNameLst>
                                          <p:attrName/>
                                        </p:attrNameLst>
                                      </p:cBhvr>
                                    </p:anim>
                                    <p:set>
                                      <p:cBhvr>
                                        <p:cTn id="41" dur="1" fill="hold">
                                          <p:stCondLst>
                                            <p:cond delay="0"/>
                                          </p:stCondLst>
                                        </p:cTn>
                                        <p:tgtEl>
                                          <p:spTgt spid="307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4" grpId="1"/>
      <p:bldP spid="3075" grpId="0" build="p"/>
      <p:bldP spid="3075" grpI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rgbClr val="33CCFF"/>
            </a:gs>
            <a:gs pos="100000">
              <a:srgbClr val="99FFCC"/>
            </a:gs>
          </a:gsLst>
          <a:lin ang="5400000" scaled="1"/>
        </a:gra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30B64CEC-64B9-439D-8502-2C957B01DACA}"/>
              </a:ext>
            </a:extLst>
          </p:cNvPr>
          <p:cNvSpPr>
            <a:spLocks noGrp="1" noChangeArrowheads="1"/>
          </p:cNvSpPr>
          <p:nvPr>
            <p:ph type="title"/>
          </p:nvPr>
        </p:nvSpPr>
        <p:spPr>
          <a:xfrm>
            <a:off x="457200" y="0"/>
            <a:ext cx="8229600" cy="1143000"/>
          </a:xfrm>
        </p:spPr>
        <p:txBody>
          <a:bodyPr/>
          <a:lstStyle/>
          <a:p>
            <a:pPr eaLnBrk="1" hangingPunct="1"/>
            <a:r>
              <a:rPr lang="sl-SI" altLang="sl-SI">
                <a:latin typeface="Britannic Bold" panose="020B0903060703020204" pitchFamily="34" charset="0"/>
              </a:rPr>
              <a:t>Družinsko ozadje</a:t>
            </a:r>
            <a:endParaRPr lang="en-US" altLang="sl-SI">
              <a:latin typeface="Britannic Bold" panose="020B0903060703020204" pitchFamily="34" charset="0"/>
            </a:endParaRPr>
          </a:p>
        </p:txBody>
      </p:sp>
      <p:sp>
        <p:nvSpPr>
          <p:cNvPr id="4099" name="Rectangle 3">
            <a:extLst>
              <a:ext uri="{FF2B5EF4-FFF2-40B4-BE49-F238E27FC236}">
                <a16:creationId xmlns:a16="http://schemas.microsoft.com/office/drawing/2014/main" id="{E3990A4D-0DD3-456E-A38E-CFAE5B20693E}"/>
              </a:ext>
            </a:extLst>
          </p:cNvPr>
          <p:cNvSpPr>
            <a:spLocks noGrp="1" noChangeArrowheads="1"/>
          </p:cNvSpPr>
          <p:nvPr>
            <p:ph type="body" idx="1"/>
          </p:nvPr>
        </p:nvSpPr>
        <p:spPr>
          <a:xfrm>
            <a:off x="457200" y="1066800"/>
            <a:ext cx="8229600" cy="4525963"/>
          </a:xfrm>
        </p:spPr>
        <p:txBody>
          <a:bodyPr/>
          <a:lstStyle/>
          <a:p>
            <a:pPr eaLnBrk="1" hangingPunct="1"/>
            <a:r>
              <a:rPr lang="sl-SI" altLang="sl-SI" sz="2400">
                <a:latin typeface="Arial Narrow" panose="020B0606020202030204" pitchFamily="34" charset="0"/>
              </a:rPr>
              <a:t>Njegov oče je bil Abraham Gabriel Pissaro, francoski žid portugalskega porekla,bil je lastnik trgovine z železnino v pristanišču.</a:t>
            </a:r>
          </a:p>
          <a:p>
            <a:pPr eaLnBrk="1" hangingPunct="1"/>
            <a:r>
              <a:rPr lang="sl-SI" altLang="sl-SI" sz="2400">
                <a:latin typeface="Arial Narrow" panose="020B0606020202030204" pitchFamily="34" charset="0"/>
              </a:rPr>
              <a:t>Njegova mati je bila Raquel Manzano, ki je bila kreolka</a:t>
            </a:r>
            <a:endParaRPr lang="en-US" altLang="sl-SI" sz="2400">
              <a:latin typeface="Arial Narrow" panose="020B0606020202030204" pitchFamily="34" charset="0"/>
            </a:endParaRPr>
          </a:p>
        </p:txBody>
      </p:sp>
      <p:pic>
        <p:nvPicPr>
          <p:cNvPr id="4101" name="Picture 5" descr="st-thomas">
            <a:extLst>
              <a:ext uri="{FF2B5EF4-FFF2-40B4-BE49-F238E27FC236}">
                <a16:creationId xmlns:a16="http://schemas.microsoft.com/office/drawing/2014/main" id="{38583E36-1218-4A3E-A293-7E8BF4E629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3429000"/>
            <a:ext cx="4800600" cy="310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2000"/>
                                        <p:tgtEl>
                                          <p:spTgt spid="4098"/>
                                        </p:tgtEl>
                                      </p:cBhvr>
                                    </p:animEffect>
                                    <p:anim calcmode="lin" valueType="num">
                                      <p:cBhvr>
                                        <p:cTn id="8" dur="2000" fill="hold"/>
                                        <p:tgtEl>
                                          <p:spTgt spid="4098"/>
                                        </p:tgtEl>
                                        <p:attrNameLst>
                                          <p:attrName>style.rotation</p:attrName>
                                        </p:attrNameLst>
                                      </p:cBhvr>
                                      <p:tavLst>
                                        <p:tav tm="0">
                                          <p:val>
                                            <p:fltVal val="720"/>
                                          </p:val>
                                        </p:tav>
                                        <p:tav tm="100000">
                                          <p:val>
                                            <p:fltVal val="0"/>
                                          </p:val>
                                        </p:tav>
                                      </p:tavLst>
                                    </p:anim>
                                    <p:anim calcmode="lin" valueType="num">
                                      <p:cBhvr>
                                        <p:cTn id="9" dur="2000" fill="hold"/>
                                        <p:tgtEl>
                                          <p:spTgt spid="4098"/>
                                        </p:tgtEl>
                                        <p:attrNameLst>
                                          <p:attrName>ppt_h</p:attrName>
                                        </p:attrNameLst>
                                      </p:cBhvr>
                                      <p:tavLst>
                                        <p:tav tm="0">
                                          <p:val>
                                            <p:fltVal val="0"/>
                                          </p:val>
                                        </p:tav>
                                        <p:tav tm="100000">
                                          <p:val>
                                            <p:strVal val="#ppt_h"/>
                                          </p:val>
                                        </p:tav>
                                      </p:tavLst>
                                    </p:anim>
                                    <p:anim calcmode="lin" valueType="num">
                                      <p:cBhvr>
                                        <p:cTn id="10" dur="2000" fill="hold"/>
                                        <p:tgtEl>
                                          <p:spTgt spid="4098"/>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4099">
                                            <p:txEl>
                                              <p:pRg st="0" end="0"/>
                                            </p:txEl>
                                          </p:spTgt>
                                        </p:tgtEl>
                                        <p:attrNameLst>
                                          <p:attrName>style.visibility</p:attrName>
                                        </p:attrNameLst>
                                      </p:cBhvr>
                                      <p:to>
                                        <p:strVal val="visible"/>
                                      </p:to>
                                    </p:set>
                                    <p:animEffect transition="in" filter="wipe(down)">
                                      <p:cBhvr>
                                        <p:cTn id="15" dur="580">
                                          <p:stCondLst>
                                            <p:cond delay="0"/>
                                          </p:stCondLst>
                                        </p:cTn>
                                        <p:tgtEl>
                                          <p:spTgt spid="4099">
                                            <p:txEl>
                                              <p:pRg st="0" end="0"/>
                                            </p:txEl>
                                          </p:spTgt>
                                        </p:tgtEl>
                                      </p:cBhvr>
                                    </p:animEffect>
                                    <p:anim calcmode="lin" valueType="num">
                                      <p:cBhvr>
                                        <p:cTn id="16" dur="1822" tmFilter="0,0; 0.14,0.36; 0.43,0.73; 0.71,0.91; 1.0,1.0">
                                          <p:stCondLst>
                                            <p:cond delay="0"/>
                                          </p:stCondLst>
                                        </p:cTn>
                                        <p:tgtEl>
                                          <p:spTgt spid="4099">
                                            <p:txEl>
                                              <p:pRg st="0" end="0"/>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4099">
                                            <p:txEl>
                                              <p:pRg st="0" end="0"/>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4099">
                                            <p:txEl>
                                              <p:pRg st="0" end="0"/>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4099">
                                            <p:txEl>
                                              <p:pRg st="0" end="0"/>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4099">
                                            <p:txEl>
                                              <p:pRg st="0" end="0"/>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4099">
                                            <p:txEl>
                                              <p:pRg st="0" end="0"/>
                                            </p:txEl>
                                          </p:spTgt>
                                        </p:tgtEl>
                                      </p:cBhvr>
                                      <p:to x="100000" y="60000"/>
                                    </p:animScale>
                                    <p:animScale>
                                      <p:cBhvr>
                                        <p:cTn id="22" dur="166" decel="50000">
                                          <p:stCondLst>
                                            <p:cond delay="676"/>
                                          </p:stCondLst>
                                        </p:cTn>
                                        <p:tgtEl>
                                          <p:spTgt spid="4099">
                                            <p:txEl>
                                              <p:pRg st="0" end="0"/>
                                            </p:txEl>
                                          </p:spTgt>
                                        </p:tgtEl>
                                      </p:cBhvr>
                                      <p:to x="100000" y="100000"/>
                                    </p:animScale>
                                    <p:animScale>
                                      <p:cBhvr>
                                        <p:cTn id="23" dur="26">
                                          <p:stCondLst>
                                            <p:cond delay="1312"/>
                                          </p:stCondLst>
                                        </p:cTn>
                                        <p:tgtEl>
                                          <p:spTgt spid="4099">
                                            <p:txEl>
                                              <p:pRg st="0" end="0"/>
                                            </p:txEl>
                                          </p:spTgt>
                                        </p:tgtEl>
                                      </p:cBhvr>
                                      <p:to x="100000" y="80000"/>
                                    </p:animScale>
                                    <p:animScale>
                                      <p:cBhvr>
                                        <p:cTn id="24" dur="166" decel="50000">
                                          <p:stCondLst>
                                            <p:cond delay="1338"/>
                                          </p:stCondLst>
                                        </p:cTn>
                                        <p:tgtEl>
                                          <p:spTgt spid="4099">
                                            <p:txEl>
                                              <p:pRg st="0" end="0"/>
                                            </p:txEl>
                                          </p:spTgt>
                                        </p:tgtEl>
                                      </p:cBhvr>
                                      <p:to x="100000" y="100000"/>
                                    </p:animScale>
                                    <p:animScale>
                                      <p:cBhvr>
                                        <p:cTn id="25" dur="26">
                                          <p:stCondLst>
                                            <p:cond delay="1642"/>
                                          </p:stCondLst>
                                        </p:cTn>
                                        <p:tgtEl>
                                          <p:spTgt spid="4099">
                                            <p:txEl>
                                              <p:pRg st="0" end="0"/>
                                            </p:txEl>
                                          </p:spTgt>
                                        </p:tgtEl>
                                      </p:cBhvr>
                                      <p:to x="100000" y="90000"/>
                                    </p:animScale>
                                    <p:animScale>
                                      <p:cBhvr>
                                        <p:cTn id="26" dur="166" decel="50000">
                                          <p:stCondLst>
                                            <p:cond delay="1668"/>
                                          </p:stCondLst>
                                        </p:cTn>
                                        <p:tgtEl>
                                          <p:spTgt spid="4099">
                                            <p:txEl>
                                              <p:pRg st="0" end="0"/>
                                            </p:txEl>
                                          </p:spTgt>
                                        </p:tgtEl>
                                      </p:cBhvr>
                                      <p:to x="100000" y="100000"/>
                                    </p:animScale>
                                    <p:animScale>
                                      <p:cBhvr>
                                        <p:cTn id="27" dur="26">
                                          <p:stCondLst>
                                            <p:cond delay="1808"/>
                                          </p:stCondLst>
                                        </p:cTn>
                                        <p:tgtEl>
                                          <p:spTgt spid="4099">
                                            <p:txEl>
                                              <p:pRg st="0" end="0"/>
                                            </p:txEl>
                                          </p:spTgt>
                                        </p:tgtEl>
                                      </p:cBhvr>
                                      <p:to x="100000" y="95000"/>
                                    </p:animScale>
                                    <p:animScale>
                                      <p:cBhvr>
                                        <p:cTn id="28" dur="166" decel="50000">
                                          <p:stCondLst>
                                            <p:cond delay="1834"/>
                                          </p:stCondLst>
                                        </p:cTn>
                                        <p:tgtEl>
                                          <p:spTgt spid="4099">
                                            <p:txEl>
                                              <p:pRg st="0" end="0"/>
                                            </p:txEl>
                                          </p:spTgt>
                                        </p:tgtEl>
                                      </p:cBhvr>
                                      <p:to x="100000" y="100000"/>
                                    </p:animScale>
                                  </p:childTnLst>
                                </p:cTn>
                              </p:par>
                            </p:childTnLst>
                          </p:cTn>
                        </p:par>
                      </p:childTnLst>
                    </p:cTn>
                  </p:par>
                  <p:par>
                    <p:cTn id="29" fill="hold" nodeType="clickPar">
                      <p:stCondLst>
                        <p:cond delay="indefinite"/>
                      </p:stCondLst>
                      <p:childTnLst>
                        <p:par>
                          <p:cTn id="30" fill="hold" nodeType="withGroup">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4099">
                                            <p:txEl>
                                              <p:pRg st="1" end="1"/>
                                            </p:txEl>
                                          </p:spTgt>
                                        </p:tgtEl>
                                        <p:attrNameLst>
                                          <p:attrName>style.visibility</p:attrName>
                                        </p:attrNameLst>
                                      </p:cBhvr>
                                      <p:to>
                                        <p:strVal val="visible"/>
                                      </p:to>
                                    </p:set>
                                    <p:animEffect transition="in" filter="wipe(down)">
                                      <p:cBhvr>
                                        <p:cTn id="33" dur="580">
                                          <p:stCondLst>
                                            <p:cond delay="0"/>
                                          </p:stCondLst>
                                        </p:cTn>
                                        <p:tgtEl>
                                          <p:spTgt spid="4099">
                                            <p:txEl>
                                              <p:pRg st="1" end="1"/>
                                            </p:txEl>
                                          </p:spTgt>
                                        </p:tgtEl>
                                      </p:cBhvr>
                                    </p:animEffect>
                                    <p:anim calcmode="lin" valueType="num">
                                      <p:cBhvr>
                                        <p:cTn id="34" dur="1822" tmFilter="0,0; 0.14,0.36; 0.43,0.73; 0.71,0.91; 1.0,1.0">
                                          <p:stCondLst>
                                            <p:cond delay="0"/>
                                          </p:stCondLst>
                                        </p:cTn>
                                        <p:tgtEl>
                                          <p:spTgt spid="4099">
                                            <p:txEl>
                                              <p:pRg st="1" end="1"/>
                                            </p:txEl>
                                          </p:spTgt>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4099">
                                            <p:txEl>
                                              <p:pRg st="1" end="1"/>
                                            </p:txEl>
                                          </p:spTgt>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4099">
                                            <p:txEl>
                                              <p:pRg st="1" end="1"/>
                                            </p:txEl>
                                          </p:spTgt>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4099">
                                            <p:txEl>
                                              <p:pRg st="1" end="1"/>
                                            </p:txEl>
                                          </p:spTgt>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4099">
                                            <p:txEl>
                                              <p:pRg st="1" end="1"/>
                                            </p:txEl>
                                          </p:spTgt>
                                        </p:tgtEl>
                                        <p:attrNameLst>
                                          <p:attrName>ppt_y</p:attrName>
                                        </p:attrNameLst>
                                      </p:cBhvr>
                                      <p:tavLst>
                                        <p:tav tm="0" fmla="#ppt_y-sin(pi*$)/81">
                                          <p:val>
                                            <p:fltVal val="0"/>
                                          </p:val>
                                        </p:tav>
                                        <p:tav tm="100000">
                                          <p:val>
                                            <p:fltVal val="1"/>
                                          </p:val>
                                        </p:tav>
                                      </p:tavLst>
                                    </p:anim>
                                    <p:animScale>
                                      <p:cBhvr>
                                        <p:cTn id="39" dur="26">
                                          <p:stCondLst>
                                            <p:cond delay="650"/>
                                          </p:stCondLst>
                                        </p:cTn>
                                        <p:tgtEl>
                                          <p:spTgt spid="4099">
                                            <p:txEl>
                                              <p:pRg st="1" end="1"/>
                                            </p:txEl>
                                          </p:spTgt>
                                        </p:tgtEl>
                                      </p:cBhvr>
                                      <p:to x="100000" y="60000"/>
                                    </p:animScale>
                                    <p:animScale>
                                      <p:cBhvr>
                                        <p:cTn id="40" dur="166" decel="50000">
                                          <p:stCondLst>
                                            <p:cond delay="676"/>
                                          </p:stCondLst>
                                        </p:cTn>
                                        <p:tgtEl>
                                          <p:spTgt spid="4099">
                                            <p:txEl>
                                              <p:pRg st="1" end="1"/>
                                            </p:txEl>
                                          </p:spTgt>
                                        </p:tgtEl>
                                      </p:cBhvr>
                                      <p:to x="100000" y="100000"/>
                                    </p:animScale>
                                    <p:animScale>
                                      <p:cBhvr>
                                        <p:cTn id="41" dur="26">
                                          <p:stCondLst>
                                            <p:cond delay="1312"/>
                                          </p:stCondLst>
                                        </p:cTn>
                                        <p:tgtEl>
                                          <p:spTgt spid="4099">
                                            <p:txEl>
                                              <p:pRg st="1" end="1"/>
                                            </p:txEl>
                                          </p:spTgt>
                                        </p:tgtEl>
                                      </p:cBhvr>
                                      <p:to x="100000" y="80000"/>
                                    </p:animScale>
                                    <p:animScale>
                                      <p:cBhvr>
                                        <p:cTn id="42" dur="166" decel="50000">
                                          <p:stCondLst>
                                            <p:cond delay="1338"/>
                                          </p:stCondLst>
                                        </p:cTn>
                                        <p:tgtEl>
                                          <p:spTgt spid="4099">
                                            <p:txEl>
                                              <p:pRg st="1" end="1"/>
                                            </p:txEl>
                                          </p:spTgt>
                                        </p:tgtEl>
                                      </p:cBhvr>
                                      <p:to x="100000" y="100000"/>
                                    </p:animScale>
                                    <p:animScale>
                                      <p:cBhvr>
                                        <p:cTn id="43" dur="26">
                                          <p:stCondLst>
                                            <p:cond delay="1642"/>
                                          </p:stCondLst>
                                        </p:cTn>
                                        <p:tgtEl>
                                          <p:spTgt spid="4099">
                                            <p:txEl>
                                              <p:pRg st="1" end="1"/>
                                            </p:txEl>
                                          </p:spTgt>
                                        </p:tgtEl>
                                      </p:cBhvr>
                                      <p:to x="100000" y="90000"/>
                                    </p:animScale>
                                    <p:animScale>
                                      <p:cBhvr>
                                        <p:cTn id="44" dur="166" decel="50000">
                                          <p:stCondLst>
                                            <p:cond delay="1668"/>
                                          </p:stCondLst>
                                        </p:cTn>
                                        <p:tgtEl>
                                          <p:spTgt spid="4099">
                                            <p:txEl>
                                              <p:pRg st="1" end="1"/>
                                            </p:txEl>
                                          </p:spTgt>
                                        </p:tgtEl>
                                      </p:cBhvr>
                                      <p:to x="100000" y="100000"/>
                                    </p:animScale>
                                    <p:animScale>
                                      <p:cBhvr>
                                        <p:cTn id="45" dur="26">
                                          <p:stCondLst>
                                            <p:cond delay="1808"/>
                                          </p:stCondLst>
                                        </p:cTn>
                                        <p:tgtEl>
                                          <p:spTgt spid="4099">
                                            <p:txEl>
                                              <p:pRg st="1" end="1"/>
                                            </p:txEl>
                                          </p:spTgt>
                                        </p:tgtEl>
                                      </p:cBhvr>
                                      <p:to x="100000" y="95000"/>
                                    </p:animScale>
                                    <p:animScale>
                                      <p:cBhvr>
                                        <p:cTn id="46" dur="166" decel="50000">
                                          <p:stCondLst>
                                            <p:cond delay="1834"/>
                                          </p:stCondLst>
                                        </p:cTn>
                                        <p:tgtEl>
                                          <p:spTgt spid="4099">
                                            <p:txEl>
                                              <p:pRg st="1" end="1"/>
                                            </p:txEl>
                                          </p:spTgt>
                                        </p:tgtEl>
                                      </p:cBhvr>
                                      <p:to x="100000" y="100000"/>
                                    </p:animScale>
                                  </p:childTnLst>
                                </p:cTn>
                              </p:par>
                            </p:childTnLst>
                          </p:cTn>
                        </p:par>
                      </p:childTnLst>
                    </p:cTn>
                  </p:par>
                  <p:par>
                    <p:cTn id="47" fill="hold" nodeType="clickPar">
                      <p:stCondLst>
                        <p:cond delay="indefinite"/>
                      </p:stCondLst>
                      <p:childTnLst>
                        <p:par>
                          <p:cTn id="48" fill="hold" nodeType="withGroup">
                            <p:stCondLst>
                              <p:cond delay="0"/>
                            </p:stCondLst>
                            <p:childTnLst>
                              <p:par>
                                <p:cTn id="49" presetID="5" presetClass="entr" presetSubtype="10" fill="hold" nodeType="clickEffect">
                                  <p:stCondLst>
                                    <p:cond delay="0"/>
                                  </p:stCondLst>
                                  <p:childTnLst>
                                    <p:set>
                                      <p:cBhvr>
                                        <p:cTn id="50" dur="1" fill="hold">
                                          <p:stCondLst>
                                            <p:cond delay="0"/>
                                          </p:stCondLst>
                                        </p:cTn>
                                        <p:tgtEl>
                                          <p:spTgt spid="4101"/>
                                        </p:tgtEl>
                                        <p:attrNameLst>
                                          <p:attrName>style.visibility</p:attrName>
                                        </p:attrNameLst>
                                      </p:cBhvr>
                                      <p:to>
                                        <p:strVal val="visible"/>
                                      </p:to>
                                    </p:set>
                                    <p:animEffect transition="in" filter="checkerboard(across)">
                                      <p:cBhvr>
                                        <p:cTn id="51" dur="500"/>
                                        <p:tgtEl>
                                          <p:spTgt spid="4101"/>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35" presetClass="exit" presetSubtype="0" fill="hold" nodeType="clickEffect">
                                  <p:stCondLst>
                                    <p:cond delay="0"/>
                                  </p:stCondLst>
                                  <p:childTnLst>
                                    <p:animEffect transition="out" filter="fade">
                                      <p:cBhvr>
                                        <p:cTn id="55" dur="2000"/>
                                        <p:tgtEl>
                                          <p:spTgt spid="4101"/>
                                        </p:tgtEl>
                                      </p:cBhvr>
                                    </p:animEffect>
                                    <p:anim calcmode="lin" valueType="num">
                                      <p:cBhvr>
                                        <p:cTn id="56" dur="2000"/>
                                        <p:tgtEl>
                                          <p:spTgt spid="4101"/>
                                        </p:tgtEl>
                                        <p:attrNameLst>
                                          <p:attrName>style.rotation</p:attrName>
                                        </p:attrNameLst>
                                      </p:cBhvr>
                                      <p:tavLst>
                                        <p:tav tm="0">
                                          <p:val>
                                            <p:fltVal val="0"/>
                                          </p:val>
                                        </p:tav>
                                        <p:tav tm="100000">
                                          <p:val>
                                            <p:fltVal val="720"/>
                                          </p:val>
                                        </p:tav>
                                      </p:tavLst>
                                    </p:anim>
                                    <p:anim calcmode="lin" valueType="num">
                                      <p:cBhvr>
                                        <p:cTn id="57" dur="2000"/>
                                        <p:tgtEl>
                                          <p:spTgt spid="4101"/>
                                        </p:tgtEl>
                                        <p:attrNameLst>
                                          <p:attrName>ppt_h</p:attrName>
                                        </p:attrNameLst>
                                      </p:cBhvr>
                                      <p:tavLst>
                                        <p:tav tm="0">
                                          <p:val>
                                            <p:strVal val="ppt_h"/>
                                          </p:val>
                                        </p:tav>
                                        <p:tav tm="100000">
                                          <p:val>
                                            <p:fltVal val="0"/>
                                          </p:val>
                                        </p:tav>
                                      </p:tavLst>
                                    </p:anim>
                                    <p:anim calcmode="lin" valueType="num">
                                      <p:cBhvr>
                                        <p:cTn id="58" dur="2000"/>
                                        <p:tgtEl>
                                          <p:spTgt spid="4101"/>
                                        </p:tgtEl>
                                        <p:attrNameLst>
                                          <p:attrName>ppt_w</p:attrName>
                                        </p:attrNameLst>
                                      </p:cBhvr>
                                      <p:tavLst>
                                        <p:tav tm="0">
                                          <p:val>
                                            <p:strVal val="ppt_w"/>
                                          </p:val>
                                        </p:tav>
                                        <p:tav tm="100000">
                                          <p:val>
                                            <p:fltVal val="0"/>
                                          </p:val>
                                        </p:tav>
                                      </p:tavLst>
                                    </p:anim>
                                    <p:set>
                                      <p:cBhvr>
                                        <p:cTn id="59" dur="1" fill="hold">
                                          <p:stCondLst>
                                            <p:cond delay="1999"/>
                                          </p:stCondLst>
                                        </p:cTn>
                                        <p:tgtEl>
                                          <p:spTgt spid="4101"/>
                                        </p:tgtEl>
                                        <p:attrNameLst>
                                          <p:attrName>style.visibility</p:attrName>
                                        </p:attrNameLst>
                                      </p:cBhvr>
                                      <p:to>
                                        <p:strVal val="hidden"/>
                                      </p:to>
                                    </p:set>
                                  </p:childTnLst>
                                </p:cTn>
                              </p:par>
                            </p:childTnLst>
                          </p:cTn>
                        </p:par>
                      </p:childTnLst>
                    </p:cTn>
                  </p:par>
                  <p:par>
                    <p:cTn id="60" fill="hold" nodeType="clickPar">
                      <p:stCondLst>
                        <p:cond delay="indefinite"/>
                      </p:stCondLst>
                      <p:childTnLst>
                        <p:par>
                          <p:cTn id="61" fill="hold" nodeType="withGroup">
                            <p:stCondLst>
                              <p:cond delay="0"/>
                            </p:stCondLst>
                            <p:childTnLst>
                              <p:par>
                                <p:cTn id="62" presetID="24" presetClass="exit" presetSubtype="0" fill="hold" grpId="1" nodeType="clickEffect">
                                  <p:stCondLst>
                                    <p:cond delay="0"/>
                                  </p:stCondLst>
                                  <p:childTnLst>
                                    <p:anim to="" calcmode="lin" valueType="num">
                                      <p:cBhvr>
                                        <p:cTn id="63" dur="1"/>
                                        <p:tgtEl>
                                          <p:spTgt spid="4098"/>
                                        </p:tgtEl>
                                        <p:attrNameLst>
                                          <p:attrName/>
                                        </p:attrNameLst>
                                      </p:cBhvr>
                                    </p:anim>
                                    <p:set>
                                      <p:cBhvr>
                                        <p:cTn id="64" dur="1" fill="hold">
                                          <p:stCondLst>
                                            <p:cond delay="0"/>
                                          </p:stCondLst>
                                        </p:cTn>
                                        <p:tgtEl>
                                          <p:spTgt spid="4098"/>
                                        </p:tgtEl>
                                        <p:attrNameLst>
                                          <p:attrName>style.visibility</p:attrName>
                                        </p:attrNameLst>
                                      </p:cBhvr>
                                      <p:to>
                                        <p:strVal val="hidden"/>
                                      </p:to>
                                    </p:set>
                                  </p:childTnLst>
                                </p:cTn>
                              </p:par>
                            </p:childTnLst>
                          </p:cTn>
                        </p:par>
                      </p:childTnLst>
                    </p:cTn>
                  </p:par>
                  <p:par>
                    <p:cTn id="65" fill="hold" nodeType="clickPar">
                      <p:stCondLst>
                        <p:cond delay="indefinite"/>
                      </p:stCondLst>
                      <p:childTnLst>
                        <p:par>
                          <p:cTn id="66" fill="hold" nodeType="withGroup">
                            <p:stCondLst>
                              <p:cond delay="0"/>
                            </p:stCondLst>
                            <p:childTnLst>
                              <p:par>
                                <p:cTn id="67" presetID="24" presetClass="exit" presetSubtype="0" fill="hold" grpId="1" nodeType="clickEffect">
                                  <p:stCondLst>
                                    <p:cond delay="0"/>
                                  </p:stCondLst>
                                  <p:childTnLst>
                                    <p:anim to="" calcmode="lin" valueType="num">
                                      <p:cBhvr>
                                        <p:cTn id="68" dur="1"/>
                                        <p:tgtEl>
                                          <p:spTgt spid="4099">
                                            <p:txEl>
                                              <p:pRg st="0" end="0"/>
                                            </p:txEl>
                                          </p:spTgt>
                                        </p:tgtEl>
                                        <p:attrNameLst>
                                          <p:attrName/>
                                        </p:attrNameLst>
                                      </p:cBhvr>
                                    </p:anim>
                                    <p:set>
                                      <p:cBhvr>
                                        <p:cTn id="69" dur="1" fill="hold">
                                          <p:stCondLst>
                                            <p:cond delay="0"/>
                                          </p:stCondLst>
                                        </p:cTn>
                                        <p:tgtEl>
                                          <p:spTgt spid="4099">
                                            <p:txEl>
                                              <p:pRg st="0" end="0"/>
                                            </p:txEl>
                                          </p:spTgt>
                                        </p:tgtEl>
                                        <p:attrNameLst>
                                          <p:attrName>style.visibility</p:attrName>
                                        </p:attrNameLst>
                                      </p:cBhvr>
                                      <p:to>
                                        <p:strVal val="hidden"/>
                                      </p:to>
                                    </p:set>
                                  </p:childTnLst>
                                </p:cTn>
                              </p:par>
                            </p:childTnLst>
                          </p:cTn>
                        </p:par>
                      </p:childTnLst>
                    </p:cTn>
                  </p:par>
                  <p:par>
                    <p:cTn id="70" fill="hold" nodeType="clickPar">
                      <p:stCondLst>
                        <p:cond delay="indefinite"/>
                      </p:stCondLst>
                      <p:childTnLst>
                        <p:par>
                          <p:cTn id="71" fill="hold" nodeType="withGroup">
                            <p:stCondLst>
                              <p:cond delay="0"/>
                            </p:stCondLst>
                            <p:childTnLst>
                              <p:par>
                                <p:cTn id="72" presetID="24" presetClass="exit" presetSubtype="0" fill="hold" grpId="1" nodeType="clickEffect">
                                  <p:stCondLst>
                                    <p:cond delay="0"/>
                                  </p:stCondLst>
                                  <p:childTnLst>
                                    <p:anim to="" calcmode="lin" valueType="num">
                                      <p:cBhvr>
                                        <p:cTn id="73" dur="1"/>
                                        <p:tgtEl>
                                          <p:spTgt spid="4099">
                                            <p:txEl>
                                              <p:pRg st="1" end="1"/>
                                            </p:txEl>
                                          </p:spTgt>
                                        </p:tgtEl>
                                        <p:attrNameLst>
                                          <p:attrName/>
                                        </p:attrNameLst>
                                      </p:cBhvr>
                                    </p:anim>
                                    <p:set>
                                      <p:cBhvr>
                                        <p:cTn id="74" dur="1" fill="hold">
                                          <p:stCondLst>
                                            <p:cond delay="0"/>
                                          </p:stCondLst>
                                        </p:cTn>
                                        <p:tgtEl>
                                          <p:spTgt spid="4099">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8" grpId="1"/>
      <p:bldP spid="4099" grpId="0" build="p"/>
      <p:bldP spid="4099" grpI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0099"/>
            </a:gs>
            <a:gs pos="100000">
              <a:srgbClr val="CC66FF"/>
            </a:gs>
          </a:gsLst>
          <a:lin ang="5400000" scaled="1"/>
        </a:gra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0BC400B5-60B3-48BC-AAD2-145F2D350C77}"/>
              </a:ext>
            </a:extLst>
          </p:cNvPr>
          <p:cNvSpPr>
            <a:spLocks noGrp="1" noChangeArrowheads="1"/>
          </p:cNvSpPr>
          <p:nvPr>
            <p:ph type="title"/>
          </p:nvPr>
        </p:nvSpPr>
        <p:spPr/>
        <p:txBody>
          <a:bodyPr/>
          <a:lstStyle/>
          <a:p>
            <a:pPr eaLnBrk="1" hangingPunct="1"/>
            <a:r>
              <a:rPr lang="sl-SI" altLang="sl-SI">
                <a:latin typeface="Britannic Bold" panose="020B0903060703020204" pitchFamily="34" charset="0"/>
              </a:rPr>
              <a:t>Otroštvo</a:t>
            </a:r>
            <a:endParaRPr lang="en-US" altLang="sl-SI">
              <a:latin typeface="Britannic Bold" panose="020B0903060703020204" pitchFamily="34" charset="0"/>
            </a:endParaRPr>
          </a:p>
        </p:txBody>
      </p:sp>
      <p:sp>
        <p:nvSpPr>
          <p:cNvPr id="5123" name="Rectangle 3">
            <a:extLst>
              <a:ext uri="{FF2B5EF4-FFF2-40B4-BE49-F238E27FC236}">
                <a16:creationId xmlns:a16="http://schemas.microsoft.com/office/drawing/2014/main" id="{ED83DA4F-280E-4F25-9674-46F06B28BFB3}"/>
              </a:ext>
            </a:extLst>
          </p:cNvPr>
          <p:cNvSpPr>
            <a:spLocks noGrp="1" noChangeArrowheads="1"/>
          </p:cNvSpPr>
          <p:nvPr>
            <p:ph type="body" idx="1"/>
          </p:nvPr>
        </p:nvSpPr>
        <p:spPr>
          <a:xfrm>
            <a:off x="457200" y="1371600"/>
            <a:ext cx="8229600" cy="4525963"/>
          </a:xfrm>
        </p:spPr>
        <p:txBody>
          <a:bodyPr/>
          <a:lstStyle/>
          <a:p>
            <a:pPr eaLnBrk="1" hangingPunct="1"/>
            <a:r>
              <a:rPr lang="en-US" altLang="sl-SI" sz="2000"/>
              <a:t>Pissarro</a:t>
            </a:r>
            <a:r>
              <a:rPr lang="sl-SI" altLang="sl-SI" sz="2000"/>
              <a:t> je bil tretji sin v družini</a:t>
            </a:r>
            <a:r>
              <a:rPr lang="en-US" altLang="sl-SI" sz="2000"/>
              <a:t>.</a:t>
            </a:r>
            <a:r>
              <a:rPr lang="sl-SI" altLang="sl-SI" sz="2000"/>
              <a:t>Živeli so nad njihovo trgovino v pristanišču</a:t>
            </a:r>
            <a:r>
              <a:rPr lang="en-US" altLang="sl-SI" sz="2000"/>
              <a:t>. </a:t>
            </a:r>
            <a:r>
              <a:rPr lang="sl-SI" altLang="sl-SI" sz="2000"/>
              <a:t>Ko je dopolnil 12 let, so ga poslali v šolo v Pariz</a:t>
            </a:r>
            <a:r>
              <a:rPr lang="en-US" altLang="sl-SI" sz="2000"/>
              <a:t>. </a:t>
            </a:r>
            <a:r>
              <a:rPr lang="sl-SI" altLang="sl-SI" sz="2000"/>
              <a:t>Mladi</a:t>
            </a:r>
            <a:r>
              <a:rPr lang="en-US" altLang="sl-SI" sz="2000"/>
              <a:t> Pissarro </a:t>
            </a:r>
            <a:r>
              <a:rPr lang="sl-SI" altLang="sl-SI" sz="2000"/>
              <a:t>je zgodaj pokazal talent za slikanje</a:t>
            </a:r>
            <a:r>
              <a:rPr lang="en-US" altLang="sl-SI" sz="2000"/>
              <a:t>,</a:t>
            </a:r>
            <a:r>
              <a:rPr lang="sl-SI" altLang="sl-SI" sz="2000"/>
              <a:t>in začel redno obiskovati razstave v muzeju </a:t>
            </a:r>
            <a:r>
              <a:rPr lang="en-US" altLang="sl-SI" sz="2000"/>
              <a:t>Louvre. </a:t>
            </a:r>
          </a:p>
          <a:p>
            <a:pPr eaLnBrk="1" hangingPunct="1">
              <a:buFontTx/>
              <a:buNone/>
            </a:pPr>
            <a:endParaRPr lang="en-US" altLang="sl-SI" sz="2000"/>
          </a:p>
          <a:p>
            <a:pPr eaLnBrk="1" hangingPunct="1">
              <a:buFontTx/>
              <a:buNone/>
            </a:pPr>
            <a:endParaRPr lang="en-US" altLang="sl-SI" sz="2000"/>
          </a:p>
        </p:txBody>
      </p:sp>
      <p:pic>
        <p:nvPicPr>
          <p:cNvPr id="5125" name="Picture 5" descr="orchard">
            <a:extLst>
              <a:ext uri="{FF2B5EF4-FFF2-40B4-BE49-F238E27FC236}">
                <a16:creationId xmlns:a16="http://schemas.microsoft.com/office/drawing/2014/main" id="{F705F62B-5E39-4D46-A8AA-0357F00C9E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3352800"/>
            <a:ext cx="4343400" cy="316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5122"/>
                                        </p:tgtEl>
                                        <p:attrNameLst>
                                          <p:attrName>style.visibility</p:attrName>
                                        </p:attrNameLst>
                                      </p:cBhvr>
                                      <p:to>
                                        <p:strVal val="visible"/>
                                      </p:to>
                                    </p:set>
                                    <p:animEffect transition="in" filter="fade">
                                      <p:cBhvr>
                                        <p:cTn id="7" dur="1000"/>
                                        <p:tgtEl>
                                          <p:spTgt spid="5122"/>
                                        </p:tgtEl>
                                      </p:cBhvr>
                                    </p:animEffect>
                                    <p:anim calcmode="lin" valueType="num">
                                      <p:cBhvr>
                                        <p:cTn id="8" dur="1000" fill="hold"/>
                                        <p:tgtEl>
                                          <p:spTgt spid="5122"/>
                                        </p:tgtEl>
                                        <p:attrNameLst>
                                          <p:attrName>ppt_x</p:attrName>
                                        </p:attrNameLst>
                                      </p:cBhvr>
                                      <p:tavLst>
                                        <p:tav tm="0">
                                          <p:val>
                                            <p:strVal val="#ppt_x-.1"/>
                                          </p:val>
                                        </p:tav>
                                        <p:tav tm="100000">
                                          <p:val>
                                            <p:strVal val="#ppt_x"/>
                                          </p:val>
                                        </p:tav>
                                      </p:tavLst>
                                    </p:anim>
                                    <p:anim calcmode="lin" valueType="num">
                                      <p:cBhvr>
                                        <p:cTn id="9" dur="1000" fill="hold"/>
                                        <p:tgtEl>
                                          <p:spTgt spid="5122"/>
                                        </p:tgtEl>
                                        <p:attrNameLst>
                                          <p:attrName>ppt_y</p:attrName>
                                        </p:attrNameLst>
                                      </p:cBhvr>
                                      <p:tavLst>
                                        <p:tav tm="0">
                                          <p:val>
                                            <p:strVal val="#ppt_y"/>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5123">
                                            <p:txEl>
                                              <p:pRg st="0" end="0"/>
                                            </p:txEl>
                                          </p:spTgt>
                                        </p:tgtEl>
                                        <p:attrNameLst>
                                          <p:attrName>style.visibility</p:attrName>
                                        </p:attrNameLst>
                                      </p:cBhvr>
                                      <p:to>
                                        <p:strVal val="visible"/>
                                      </p:to>
                                    </p:set>
                                    <p:animEffect transition="in" filter="circle(in)">
                                      <p:cBhvr>
                                        <p:cTn id="14" dur="2000"/>
                                        <p:tgtEl>
                                          <p:spTgt spid="5123">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 presetClass="entr" presetSubtype="10" fill="hold" nodeType="clickEffect">
                                  <p:stCondLst>
                                    <p:cond delay="0"/>
                                  </p:stCondLst>
                                  <p:childTnLst>
                                    <p:set>
                                      <p:cBhvr>
                                        <p:cTn id="18" dur="1" fill="hold">
                                          <p:stCondLst>
                                            <p:cond delay="0"/>
                                          </p:stCondLst>
                                        </p:cTn>
                                        <p:tgtEl>
                                          <p:spTgt spid="5125"/>
                                        </p:tgtEl>
                                        <p:attrNameLst>
                                          <p:attrName>style.visibility</p:attrName>
                                        </p:attrNameLst>
                                      </p:cBhvr>
                                      <p:to>
                                        <p:strVal val="visible"/>
                                      </p:to>
                                    </p:set>
                                    <p:animEffect transition="in" filter="checkerboard(across)">
                                      <p:cBhvr>
                                        <p:cTn id="19" dur="500"/>
                                        <p:tgtEl>
                                          <p:spTgt spid="512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39" presetClass="exit" presetSubtype="0" decel="100000" fill="hold" nodeType="clickEffect">
                                  <p:stCondLst>
                                    <p:cond delay="0"/>
                                  </p:stCondLst>
                                  <p:childTnLst>
                                    <p:anim calcmode="lin" valueType="num">
                                      <p:cBhvr>
                                        <p:cTn id="23" dur="500"/>
                                        <p:tgtEl>
                                          <p:spTgt spid="5125"/>
                                        </p:tgtEl>
                                        <p:attrNameLst>
                                          <p:attrName>ppt_h</p:attrName>
                                        </p:attrNameLst>
                                      </p:cBhvr>
                                      <p:tavLst>
                                        <p:tav tm="0">
                                          <p:val>
                                            <p:strVal val="ppt_h"/>
                                          </p:val>
                                        </p:tav>
                                        <p:tav tm="50000">
                                          <p:val>
                                            <p:strVal val="ppt_h/20"/>
                                          </p:val>
                                        </p:tav>
                                        <p:tav tm="100000">
                                          <p:val>
                                            <p:strVal val="ppt_h/20"/>
                                          </p:val>
                                        </p:tav>
                                      </p:tavLst>
                                    </p:anim>
                                    <p:anim calcmode="lin" valueType="num">
                                      <p:cBhvr>
                                        <p:cTn id="24" dur="500"/>
                                        <p:tgtEl>
                                          <p:spTgt spid="5125"/>
                                        </p:tgtEl>
                                        <p:attrNameLst>
                                          <p:attrName>ppt_w</p:attrName>
                                        </p:attrNameLst>
                                      </p:cBhvr>
                                      <p:tavLst>
                                        <p:tav tm="0">
                                          <p:val>
                                            <p:strVal val="ppt_w"/>
                                          </p:val>
                                        </p:tav>
                                        <p:tav tm="50000">
                                          <p:val>
                                            <p:strVal val="ppt_w+.3"/>
                                          </p:val>
                                        </p:tav>
                                        <p:tav tm="100000">
                                          <p:val>
                                            <p:strVal val="ppt_w+.3"/>
                                          </p:val>
                                        </p:tav>
                                      </p:tavLst>
                                    </p:anim>
                                    <p:anim calcmode="lin" valueType="num">
                                      <p:cBhvr>
                                        <p:cTn id="25" dur="500"/>
                                        <p:tgtEl>
                                          <p:spTgt spid="5125"/>
                                        </p:tgtEl>
                                        <p:attrNameLst>
                                          <p:attrName>ppt_x</p:attrName>
                                        </p:attrNameLst>
                                      </p:cBhvr>
                                      <p:tavLst>
                                        <p:tav tm="0">
                                          <p:val>
                                            <p:strVal val="ppt_x"/>
                                          </p:val>
                                        </p:tav>
                                        <p:tav tm="50000">
                                          <p:val>
                                            <p:strVal val="ppt_x"/>
                                          </p:val>
                                        </p:tav>
                                        <p:tav tm="100000">
                                          <p:val>
                                            <p:strVal val="ppt_x-.3"/>
                                          </p:val>
                                        </p:tav>
                                      </p:tavLst>
                                    </p:anim>
                                    <p:anim calcmode="lin" valueType="num">
                                      <p:cBhvr>
                                        <p:cTn id="26" dur="500"/>
                                        <p:tgtEl>
                                          <p:spTgt spid="5125"/>
                                        </p:tgtEl>
                                        <p:attrNameLst>
                                          <p:attrName>ppt_y</p:attrName>
                                        </p:attrNameLst>
                                      </p:cBhvr>
                                      <p:tavLst>
                                        <p:tav tm="0">
                                          <p:val>
                                            <p:strVal val="ppt_y"/>
                                          </p:val>
                                        </p:tav>
                                        <p:tav tm="100000">
                                          <p:val>
                                            <p:strVal val="ppt_y"/>
                                          </p:val>
                                        </p:tav>
                                      </p:tavLst>
                                    </p:anim>
                                    <p:set>
                                      <p:cBhvr>
                                        <p:cTn id="27" dur="1" fill="hold">
                                          <p:stCondLst>
                                            <p:cond delay="499"/>
                                          </p:stCondLst>
                                        </p:cTn>
                                        <p:tgtEl>
                                          <p:spTgt spid="5125"/>
                                        </p:tgtEl>
                                        <p:attrNameLst>
                                          <p:attrName>style.visibility</p:attrName>
                                        </p:attrNameLst>
                                      </p:cBhvr>
                                      <p:to>
                                        <p:strVal val="hidden"/>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24" presetClass="exit" presetSubtype="0" fill="hold" grpId="1" nodeType="clickEffect">
                                  <p:stCondLst>
                                    <p:cond delay="0"/>
                                  </p:stCondLst>
                                  <p:childTnLst>
                                    <p:anim to="" calcmode="lin" valueType="num">
                                      <p:cBhvr>
                                        <p:cTn id="31" dur="1"/>
                                        <p:tgtEl>
                                          <p:spTgt spid="5123">
                                            <p:txEl>
                                              <p:pRg st="0" end="0"/>
                                            </p:txEl>
                                          </p:spTgt>
                                        </p:tgtEl>
                                        <p:attrNameLst>
                                          <p:attrName/>
                                        </p:attrNameLst>
                                      </p:cBhvr>
                                    </p:anim>
                                    <p:set>
                                      <p:cBhvr>
                                        <p:cTn id="32" dur="1" fill="hold">
                                          <p:stCondLst>
                                            <p:cond delay="0"/>
                                          </p:stCondLst>
                                        </p:cTn>
                                        <p:tgtEl>
                                          <p:spTgt spid="5123">
                                            <p:txEl>
                                              <p:pRg st="0" end="0"/>
                                            </p:txEl>
                                          </p:spTgt>
                                        </p:tgtEl>
                                        <p:attrNameLst>
                                          <p:attrName>style.visibility</p:attrName>
                                        </p:attrNameLst>
                                      </p:cBhvr>
                                      <p:to>
                                        <p:strVal val="hidden"/>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24" presetClass="exit" presetSubtype="0" fill="hold" grpId="1" nodeType="clickEffect">
                                  <p:stCondLst>
                                    <p:cond delay="0"/>
                                  </p:stCondLst>
                                  <p:iterate type="lt">
                                    <p:tmAbs val="0"/>
                                  </p:iterate>
                                  <p:childTnLst>
                                    <p:anim to="" calcmode="lin" valueType="num">
                                      <p:cBhvr>
                                        <p:cTn id="36" dur="1"/>
                                        <p:tgtEl>
                                          <p:spTgt spid="5122"/>
                                        </p:tgtEl>
                                        <p:attrNameLst>
                                          <p:attrName/>
                                        </p:attrNameLst>
                                      </p:cBhvr>
                                    </p:anim>
                                    <p:set>
                                      <p:cBhvr>
                                        <p:cTn id="37" dur="1" fill="hold">
                                          <p:stCondLst>
                                            <p:cond delay="0"/>
                                          </p:stCondLst>
                                        </p:cTn>
                                        <p:tgtEl>
                                          <p:spTgt spid="51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2" grpId="1"/>
      <p:bldP spid="5123" grpId="0" build="p"/>
      <p:bldP spid="5123" grpI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33"/>
            </a:gs>
            <a:gs pos="100000">
              <a:schemeClr val="folHlink"/>
            </a:gs>
          </a:gsLst>
          <a:lin ang="5400000" scaled="1"/>
        </a:gradFill>
        <a:effectLst/>
      </p:bgPr>
    </p:bg>
    <p:spTree>
      <p:nvGrpSpPr>
        <p:cNvPr id="1" name=""/>
        <p:cNvGrpSpPr/>
        <p:nvPr/>
      </p:nvGrpSpPr>
      <p:grpSpPr>
        <a:xfrm>
          <a:off x="0" y="0"/>
          <a:ext cx="0" cy="0"/>
          <a:chOff x="0" y="0"/>
          <a:chExt cx="0" cy="0"/>
        </a:xfrm>
      </p:grpSpPr>
      <p:pic>
        <p:nvPicPr>
          <p:cNvPr id="6149" name="Picture 5" descr="pissarro-50">
            <a:extLst>
              <a:ext uri="{FF2B5EF4-FFF2-40B4-BE49-F238E27FC236}">
                <a16:creationId xmlns:a16="http://schemas.microsoft.com/office/drawing/2014/main" id="{41EB6949-3871-4278-A814-9D8B5D0405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2600" y="4508500"/>
            <a:ext cx="3433763" cy="233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6" name="Rectangle 2">
            <a:extLst>
              <a:ext uri="{FF2B5EF4-FFF2-40B4-BE49-F238E27FC236}">
                <a16:creationId xmlns:a16="http://schemas.microsoft.com/office/drawing/2014/main" id="{49134688-CED8-4DA4-8433-2C0DF3591B91}"/>
              </a:ext>
            </a:extLst>
          </p:cNvPr>
          <p:cNvSpPr>
            <a:spLocks noGrp="1" noChangeArrowheads="1"/>
          </p:cNvSpPr>
          <p:nvPr>
            <p:ph type="title"/>
          </p:nvPr>
        </p:nvSpPr>
        <p:spPr>
          <a:xfrm>
            <a:off x="457200" y="152400"/>
            <a:ext cx="8229600" cy="1143000"/>
          </a:xfrm>
        </p:spPr>
        <p:txBody>
          <a:bodyPr/>
          <a:lstStyle/>
          <a:p>
            <a:pPr eaLnBrk="1" hangingPunct="1"/>
            <a:r>
              <a:rPr lang="sl-SI" altLang="sl-SI">
                <a:latin typeface="Britannic Bold" panose="020B0903060703020204" pitchFamily="34" charset="0"/>
              </a:rPr>
              <a:t>Življenje</a:t>
            </a:r>
            <a:endParaRPr lang="en-US" altLang="sl-SI"/>
          </a:p>
        </p:txBody>
      </p:sp>
      <p:sp>
        <p:nvSpPr>
          <p:cNvPr id="6147" name="Rectangle 3">
            <a:extLst>
              <a:ext uri="{FF2B5EF4-FFF2-40B4-BE49-F238E27FC236}">
                <a16:creationId xmlns:a16="http://schemas.microsoft.com/office/drawing/2014/main" id="{E832222E-216B-4453-AD1A-F1190111D68D}"/>
              </a:ext>
            </a:extLst>
          </p:cNvPr>
          <p:cNvSpPr>
            <a:spLocks noGrp="1" noChangeArrowheads="1"/>
          </p:cNvSpPr>
          <p:nvPr>
            <p:ph type="body" idx="1"/>
          </p:nvPr>
        </p:nvSpPr>
        <p:spPr>
          <a:xfrm>
            <a:off x="457200" y="1143000"/>
            <a:ext cx="8229600" cy="4525963"/>
          </a:xfrm>
        </p:spPr>
        <p:txBody>
          <a:bodyPr/>
          <a:lstStyle/>
          <a:p>
            <a:pPr eaLnBrk="1" hangingPunct="1"/>
            <a:r>
              <a:rPr lang="sl-SI" altLang="sl-SI" sz="2000"/>
              <a:t>Ko je bilo Pissarroju 17 let, so ga poklicali nazaj v St. Thomas, da bi postal trgovec. Leta 1850 je po vladnih poslih prišel tja danski slikar Fritz Melbye. Mladenič, ki je ukradel vsak trenutek, da bi skiciral in risal, ga je pritegnil in kmalu sta postala prijatelja. Melbye je spodbujal Pissarrojeve umetniške težnje in ta se je odločil, da bo novega prijatelja spremljal nazaj v Venezuelo.</a:t>
            </a:r>
          </a:p>
          <a:p>
            <a:pPr eaLnBrk="1" hangingPunct="1"/>
            <a:r>
              <a:rPr lang="sl-SI" altLang="sl-SI" sz="2000"/>
              <a:t>Pissarro se je avgusta 1854 vrnil na St. Thomas, vendar je že po letu dni spet odšel v Francijo; njegov oče je spoznal, da se sinove nadarjenosti ne da potlačiti. V Parizu je Pissarro obiskoval različne tečaje, verjetno celo v Ecole des Beaux-Arts. Trudil se ja z akademskimi slikanjem, vendar ga je srce vleklo h krajinam, naravi in neposrednemu opazovanju.</a:t>
            </a:r>
          </a:p>
          <a:p>
            <a:pPr eaLnBrk="1" hangingPunct="1">
              <a:lnSpc>
                <a:spcPct val="80000"/>
              </a:lnSpc>
            </a:pPr>
            <a:endParaRPr lang="en-US" altLang="sl-SI" sz="2000">
              <a:latin typeface="Arial Narrow" panose="020B0606020202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6146"/>
                                        </p:tgtEl>
                                        <p:attrNameLst>
                                          <p:attrName>style.visibility</p:attrName>
                                        </p:attrNameLst>
                                      </p:cBhvr>
                                      <p:to>
                                        <p:strVal val="visible"/>
                                      </p:to>
                                    </p:set>
                                    <p:anim calcmode="discrete" valueType="clr">
                                      <p:cBhvr override="childStyle">
                                        <p:cTn id="7" dur="80"/>
                                        <p:tgtEl>
                                          <p:spTgt spid="614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146"/>
                                        </p:tgtEl>
                                        <p:attrNameLst>
                                          <p:attrName>fillcolor</p:attrName>
                                        </p:attrNameLst>
                                      </p:cBhvr>
                                      <p:tavLst>
                                        <p:tav tm="0">
                                          <p:val>
                                            <p:clrVal>
                                              <a:schemeClr val="accent2"/>
                                            </p:clrVal>
                                          </p:val>
                                        </p:tav>
                                        <p:tav tm="50000">
                                          <p:val>
                                            <p:clrVal>
                                              <a:schemeClr val="hlink"/>
                                            </p:clrVal>
                                          </p:val>
                                        </p:tav>
                                      </p:tavLst>
                                    </p:anim>
                                    <p:set>
                                      <p:cBhvr>
                                        <p:cTn id="9" dur="80"/>
                                        <p:tgtEl>
                                          <p:spTgt spid="6146"/>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1" presetClass="entr" presetSubtype="4" fill="hold" grpId="0" nodeType="clickEffect">
                                  <p:stCondLst>
                                    <p:cond delay="0"/>
                                  </p:stCondLst>
                                  <p:childTnLst>
                                    <p:set>
                                      <p:cBhvr>
                                        <p:cTn id="13" dur="1" fill="hold">
                                          <p:stCondLst>
                                            <p:cond delay="0"/>
                                          </p:stCondLst>
                                        </p:cTn>
                                        <p:tgtEl>
                                          <p:spTgt spid="6147">
                                            <p:txEl>
                                              <p:pRg st="0" end="0"/>
                                            </p:txEl>
                                          </p:spTgt>
                                        </p:tgtEl>
                                        <p:attrNameLst>
                                          <p:attrName>style.visibility</p:attrName>
                                        </p:attrNameLst>
                                      </p:cBhvr>
                                      <p:to>
                                        <p:strVal val="visible"/>
                                      </p:to>
                                    </p:set>
                                    <p:animEffect transition="in" filter="wheel(4)">
                                      <p:cBhvr>
                                        <p:cTn id="14" dur="2000"/>
                                        <p:tgtEl>
                                          <p:spTgt spid="6147">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1" presetClass="entr" presetSubtype="4" fill="hold" grpId="0" nodeType="clickEffect">
                                  <p:stCondLst>
                                    <p:cond delay="0"/>
                                  </p:stCondLst>
                                  <p:childTnLst>
                                    <p:set>
                                      <p:cBhvr>
                                        <p:cTn id="18" dur="1" fill="hold">
                                          <p:stCondLst>
                                            <p:cond delay="0"/>
                                          </p:stCondLst>
                                        </p:cTn>
                                        <p:tgtEl>
                                          <p:spTgt spid="6147">
                                            <p:txEl>
                                              <p:pRg st="1" end="1"/>
                                            </p:txEl>
                                          </p:spTgt>
                                        </p:tgtEl>
                                        <p:attrNameLst>
                                          <p:attrName>style.visibility</p:attrName>
                                        </p:attrNameLst>
                                      </p:cBhvr>
                                      <p:to>
                                        <p:strVal val="visible"/>
                                      </p:to>
                                    </p:set>
                                    <p:animEffect transition="in" filter="wheel(4)">
                                      <p:cBhvr>
                                        <p:cTn id="19" dur="2000"/>
                                        <p:tgtEl>
                                          <p:spTgt spid="6147">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 presetClass="entr" presetSubtype="10" fill="hold" nodeType="clickEffect">
                                  <p:stCondLst>
                                    <p:cond delay="0"/>
                                  </p:stCondLst>
                                  <p:childTnLst>
                                    <p:set>
                                      <p:cBhvr>
                                        <p:cTn id="23" dur="1" fill="hold">
                                          <p:stCondLst>
                                            <p:cond delay="0"/>
                                          </p:stCondLst>
                                        </p:cTn>
                                        <p:tgtEl>
                                          <p:spTgt spid="6149"/>
                                        </p:tgtEl>
                                        <p:attrNameLst>
                                          <p:attrName>style.visibility</p:attrName>
                                        </p:attrNameLst>
                                      </p:cBhvr>
                                      <p:to>
                                        <p:strVal val="visible"/>
                                      </p:to>
                                    </p:set>
                                    <p:animEffect transition="in" filter="checkerboard(across)">
                                      <p:cBhvr>
                                        <p:cTn id="24" dur="500"/>
                                        <p:tgtEl>
                                          <p:spTgt spid="6149"/>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4" presetClass="exit" presetSubtype="0" fill="hold" nodeType="clickEffect">
                                  <p:stCondLst>
                                    <p:cond delay="0"/>
                                  </p:stCondLst>
                                  <p:childTnLst>
                                    <p:anim to="" calcmode="lin" valueType="num">
                                      <p:cBhvr>
                                        <p:cTn id="28" dur="1"/>
                                        <p:tgtEl>
                                          <p:spTgt spid="6149"/>
                                        </p:tgtEl>
                                        <p:attrNameLst>
                                          <p:attrName/>
                                        </p:attrNameLst>
                                      </p:cBhvr>
                                    </p:anim>
                                    <p:set>
                                      <p:cBhvr>
                                        <p:cTn id="29" dur="1" fill="hold">
                                          <p:stCondLst>
                                            <p:cond delay="0"/>
                                          </p:stCondLst>
                                        </p:cTn>
                                        <p:tgtEl>
                                          <p:spTgt spid="6149"/>
                                        </p:tgtEl>
                                        <p:attrNameLst>
                                          <p:attrName>style.visibility</p:attrName>
                                        </p:attrNameLst>
                                      </p:cBhvr>
                                      <p:to>
                                        <p:strVal val="hidden"/>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24" presetClass="exit" presetSubtype="0" fill="hold" grpId="1" nodeType="clickEffect">
                                  <p:stCondLst>
                                    <p:cond delay="0"/>
                                  </p:stCondLst>
                                  <p:childTnLst>
                                    <p:anim to="" calcmode="lin" valueType="num">
                                      <p:cBhvr>
                                        <p:cTn id="33" dur="1"/>
                                        <p:tgtEl>
                                          <p:spTgt spid="6147">
                                            <p:txEl>
                                              <p:pRg st="0" end="0"/>
                                            </p:txEl>
                                          </p:spTgt>
                                        </p:tgtEl>
                                        <p:attrNameLst>
                                          <p:attrName/>
                                        </p:attrNameLst>
                                      </p:cBhvr>
                                    </p:anim>
                                    <p:set>
                                      <p:cBhvr>
                                        <p:cTn id="34" dur="1" fill="hold">
                                          <p:stCondLst>
                                            <p:cond delay="0"/>
                                          </p:stCondLst>
                                        </p:cTn>
                                        <p:tgtEl>
                                          <p:spTgt spid="6147">
                                            <p:txEl>
                                              <p:pRg st="0" end="0"/>
                                            </p:txEl>
                                          </p:spTgt>
                                        </p:tgtEl>
                                        <p:attrNameLst>
                                          <p:attrName>style.visibility</p:attrName>
                                        </p:attrNameLst>
                                      </p:cBhvr>
                                      <p:to>
                                        <p:strVal val="hidden"/>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24" presetClass="exit" presetSubtype="0" fill="hold" grpId="1" nodeType="clickEffect">
                                  <p:stCondLst>
                                    <p:cond delay="0"/>
                                  </p:stCondLst>
                                  <p:childTnLst>
                                    <p:anim to="" calcmode="lin" valueType="num">
                                      <p:cBhvr>
                                        <p:cTn id="38" dur="1"/>
                                        <p:tgtEl>
                                          <p:spTgt spid="6147">
                                            <p:txEl>
                                              <p:pRg st="1" end="1"/>
                                            </p:txEl>
                                          </p:spTgt>
                                        </p:tgtEl>
                                        <p:attrNameLst>
                                          <p:attrName/>
                                        </p:attrNameLst>
                                      </p:cBhvr>
                                    </p:anim>
                                    <p:set>
                                      <p:cBhvr>
                                        <p:cTn id="39" dur="1" fill="hold">
                                          <p:stCondLst>
                                            <p:cond delay="0"/>
                                          </p:stCondLst>
                                        </p:cTn>
                                        <p:tgtEl>
                                          <p:spTgt spid="6147">
                                            <p:txEl>
                                              <p:pRg st="1" end="1"/>
                                            </p:txEl>
                                          </p:spTgt>
                                        </p:tgtEl>
                                        <p:attrNameLst>
                                          <p:attrName>style.visibility</p:attrName>
                                        </p:attrNameLst>
                                      </p:cBhvr>
                                      <p:to>
                                        <p:strVal val="hidden"/>
                                      </p:to>
                                    </p:set>
                                  </p:childTnLst>
                                </p:cTn>
                              </p:par>
                            </p:childTnLst>
                          </p:cTn>
                        </p:par>
                      </p:childTnLst>
                    </p:cTn>
                  </p:par>
                  <p:par>
                    <p:cTn id="40" fill="hold" nodeType="clickPar">
                      <p:stCondLst>
                        <p:cond delay="indefinite"/>
                      </p:stCondLst>
                      <p:childTnLst>
                        <p:par>
                          <p:cTn id="41" fill="hold" nodeType="withGroup">
                            <p:stCondLst>
                              <p:cond delay="0"/>
                            </p:stCondLst>
                            <p:childTnLst>
                              <p:par>
                                <p:cTn id="42" presetID="24" presetClass="exit" presetSubtype="0" fill="hold" grpId="1" nodeType="clickEffect">
                                  <p:stCondLst>
                                    <p:cond delay="0"/>
                                  </p:stCondLst>
                                  <p:iterate type="lt">
                                    <p:tmAbs val="0"/>
                                  </p:iterate>
                                  <p:childTnLst>
                                    <p:anim to="" calcmode="lin" valueType="num">
                                      <p:cBhvr>
                                        <p:cTn id="43" dur="1"/>
                                        <p:tgtEl>
                                          <p:spTgt spid="6146"/>
                                        </p:tgtEl>
                                        <p:attrNameLst>
                                          <p:attrName/>
                                        </p:attrNameLst>
                                      </p:cBhvr>
                                    </p:anim>
                                    <p:set>
                                      <p:cBhvr>
                                        <p:cTn id="44" dur="1" fill="hold">
                                          <p:stCondLst>
                                            <p:cond delay="0"/>
                                          </p:stCondLst>
                                        </p:cTn>
                                        <p:tgtEl>
                                          <p:spTgt spid="614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6" grpId="1"/>
      <p:bldP spid="6147" grpId="0" build="p"/>
      <p:bldP spid="6147" grpI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80808"/>
            </a:gs>
          </a:gsLst>
          <a:lin ang="5400000" scaled="1"/>
        </a:gra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2BBE6625-4A4B-42AF-BF2F-63DF02027A04}"/>
              </a:ext>
            </a:extLst>
          </p:cNvPr>
          <p:cNvSpPr>
            <a:spLocks noGrp="1" noChangeArrowheads="1"/>
          </p:cNvSpPr>
          <p:nvPr>
            <p:ph type="title"/>
          </p:nvPr>
        </p:nvSpPr>
        <p:spPr/>
        <p:txBody>
          <a:bodyPr/>
          <a:lstStyle/>
          <a:p>
            <a:pPr eaLnBrk="1" hangingPunct="1"/>
            <a:r>
              <a:rPr lang="sl-SI" altLang="sl-SI">
                <a:latin typeface="Britannic Bold" panose="020B0903060703020204" pitchFamily="34" charset="0"/>
              </a:rPr>
              <a:t>Njegov stil</a:t>
            </a:r>
            <a:endParaRPr lang="en-US" altLang="sl-SI">
              <a:latin typeface="Britannic Bold" panose="020B0903060703020204" pitchFamily="34" charset="0"/>
            </a:endParaRPr>
          </a:p>
        </p:txBody>
      </p:sp>
      <p:pic>
        <p:nvPicPr>
          <p:cNvPr id="8197" name="Picture 5" descr="r230373_919245">
            <a:extLst>
              <a:ext uri="{FF2B5EF4-FFF2-40B4-BE49-F238E27FC236}">
                <a16:creationId xmlns:a16="http://schemas.microsoft.com/office/drawing/2014/main" id="{76A7C702-FD2B-4170-828E-647E7088B0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3449638"/>
            <a:ext cx="4762500" cy="315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Rectangle 3">
            <a:extLst>
              <a:ext uri="{FF2B5EF4-FFF2-40B4-BE49-F238E27FC236}">
                <a16:creationId xmlns:a16="http://schemas.microsoft.com/office/drawing/2014/main" id="{68BFAB16-458B-406E-AC59-FC3C302263A0}"/>
              </a:ext>
            </a:extLst>
          </p:cNvPr>
          <p:cNvSpPr>
            <a:spLocks noGrp="1" noChangeArrowheads="1"/>
          </p:cNvSpPr>
          <p:nvPr>
            <p:ph type="body" idx="1"/>
          </p:nvPr>
        </p:nvSpPr>
        <p:spPr/>
        <p:txBody>
          <a:bodyPr/>
          <a:lstStyle/>
          <a:p>
            <a:pPr eaLnBrk="1" hangingPunct="1"/>
            <a:r>
              <a:rPr lang="sl-SI" altLang="sl-SI" sz="2400"/>
              <a:t>Na Pissarroja je bistveno vplivalo slikarstvo Corota, pozneje pa tudi Courbetovo. Od Corota in Milleta je Pissarro nasledil ljubezen do podeželja in življenja na kmetih, do preprostih in vsakdanjih motivov, ki jih je prelival v milo in trepetavo slikarstvo ter ustvarjal očarljive in melanholične slike.</a:t>
            </a:r>
          </a:p>
          <a:p>
            <a:pPr eaLnBrk="1" hangingPunct="1"/>
            <a:r>
              <a:rPr lang="sl-SI" altLang="sl-SI" sz="2400"/>
              <a:t>Pissarro se je lotil tudi slikanja v pointilistični tehniki. </a:t>
            </a:r>
            <a:endParaRPr lang="en-US" altLang="sl-SI" sz="2400">
              <a:latin typeface="Arial Narrow" panose="020B0606020202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8194"/>
                                        </p:tgtEl>
                                        <p:attrNameLst>
                                          <p:attrName>style.visibility</p:attrName>
                                        </p:attrNameLst>
                                      </p:cBhvr>
                                      <p:to>
                                        <p:strVal val="visible"/>
                                      </p:to>
                                    </p:set>
                                    <p:animEffect transition="in" filter="fade">
                                      <p:cBhvr>
                                        <p:cTn id="7" dur="2000"/>
                                        <p:tgtEl>
                                          <p:spTgt spid="8194"/>
                                        </p:tgtEl>
                                      </p:cBhvr>
                                    </p:animEffect>
                                    <p:anim calcmode="lin" valueType="num">
                                      <p:cBhvr>
                                        <p:cTn id="8" dur="2000" fill="hold"/>
                                        <p:tgtEl>
                                          <p:spTgt spid="8194"/>
                                        </p:tgtEl>
                                        <p:attrNameLst>
                                          <p:attrName>ppt_w</p:attrName>
                                        </p:attrNameLst>
                                      </p:cBhvr>
                                      <p:tavLst>
                                        <p:tav tm="0" fmla="#ppt_w*sin(2.5*pi*$)">
                                          <p:val>
                                            <p:fltVal val="0"/>
                                          </p:val>
                                        </p:tav>
                                        <p:tav tm="100000">
                                          <p:val>
                                            <p:fltVal val="1"/>
                                          </p:val>
                                        </p:tav>
                                      </p:tavLst>
                                    </p:anim>
                                    <p:anim calcmode="lin" valueType="num">
                                      <p:cBhvr>
                                        <p:cTn id="9" dur="2000" fill="hold"/>
                                        <p:tgtEl>
                                          <p:spTgt spid="8194"/>
                                        </p:tgtEl>
                                        <p:attrNameLst>
                                          <p:attrName>ppt_h</p:attrName>
                                        </p:attrNameLst>
                                      </p:cBhvr>
                                      <p:tavLst>
                                        <p:tav tm="0">
                                          <p:val>
                                            <p:strVal val="#ppt_h"/>
                                          </p:val>
                                        </p:tav>
                                        <p:tav tm="100000">
                                          <p:val>
                                            <p:strVal val="#ppt_h"/>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5" presetClass="entr" presetSubtype="10" fill="hold" nodeType="clickEffect">
                                  <p:stCondLst>
                                    <p:cond delay="0"/>
                                  </p:stCondLst>
                                  <p:childTnLst>
                                    <p:set>
                                      <p:cBhvr>
                                        <p:cTn id="13" dur="1" fill="hold">
                                          <p:stCondLst>
                                            <p:cond delay="0"/>
                                          </p:stCondLst>
                                        </p:cTn>
                                        <p:tgtEl>
                                          <p:spTgt spid="8197"/>
                                        </p:tgtEl>
                                        <p:attrNameLst>
                                          <p:attrName>style.visibility</p:attrName>
                                        </p:attrNameLst>
                                      </p:cBhvr>
                                      <p:to>
                                        <p:strVal val="visible"/>
                                      </p:to>
                                    </p:set>
                                    <p:animEffect transition="in" filter="checkerboard(across)">
                                      <p:cBhvr>
                                        <p:cTn id="14" dur="500"/>
                                        <p:tgtEl>
                                          <p:spTgt spid="819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1" presetClass="entr" presetSubtype="0" fill="hold" grpId="0" nodeType="clickEffect">
                                  <p:stCondLst>
                                    <p:cond delay="0"/>
                                  </p:stCondLst>
                                  <p:iterate type="lt">
                                    <p:tmPct val="10000"/>
                                  </p:iterate>
                                  <p:childTnLst>
                                    <p:set>
                                      <p:cBhvr>
                                        <p:cTn id="18" dur="1" fill="hold">
                                          <p:stCondLst>
                                            <p:cond delay="0"/>
                                          </p:stCondLst>
                                        </p:cTn>
                                        <p:tgtEl>
                                          <p:spTgt spid="8195">
                                            <p:txEl>
                                              <p:pRg st="0" end="0"/>
                                            </p:txEl>
                                          </p:spTgt>
                                        </p:tgtEl>
                                        <p:attrNameLst>
                                          <p:attrName>style.visibility</p:attrName>
                                        </p:attrNameLst>
                                      </p:cBhvr>
                                      <p:to>
                                        <p:strVal val="visible"/>
                                      </p:to>
                                    </p:set>
                                    <p:anim calcmode="lin" valueType="num">
                                      <p:cBhvr>
                                        <p:cTn id="19" dur="500" fill="hold"/>
                                        <p:tgtEl>
                                          <p:spTgt spid="8195">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8195">
                                            <p:txEl>
                                              <p:pRg st="0" end="0"/>
                                            </p:txEl>
                                          </p:spTgt>
                                        </p:tgtEl>
                                        <p:attrNameLst>
                                          <p:attrName>ppt_y</p:attrName>
                                        </p:attrNameLst>
                                      </p:cBhvr>
                                      <p:tavLst>
                                        <p:tav tm="0">
                                          <p:val>
                                            <p:strVal val="#ppt_y"/>
                                          </p:val>
                                        </p:tav>
                                        <p:tav tm="100000">
                                          <p:val>
                                            <p:strVal val="#ppt_y"/>
                                          </p:val>
                                        </p:tav>
                                      </p:tavLst>
                                    </p:anim>
                                    <p:anim calcmode="lin" valueType="num">
                                      <p:cBhvr>
                                        <p:cTn id="21" dur="500" fill="hold"/>
                                        <p:tgtEl>
                                          <p:spTgt spid="8195">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8195">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3" dur="500" tmFilter="0,0; .5, 1; 1, 1"/>
                                        <p:tgtEl>
                                          <p:spTgt spid="8195">
                                            <p:txEl>
                                              <p:pRg st="0" end="0"/>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41" presetClass="entr" presetSubtype="0" fill="hold" grpId="0" nodeType="clickEffect">
                                  <p:stCondLst>
                                    <p:cond delay="0"/>
                                  </p:stCondLst>
                                  <p:iterate type="lt">
                                    <p:tmPct val="10000"/>
                                  </p:iterate>
                                  <p:childTnLst>
                                    <p:set>
                                      <p:cBhvr>
                                        <p:cTn id="27" dur="1" fill="hold">
                                          <p:stCondLst>
                                            <p:cond delay="0"/>
                                          </p:stCondLst>
                                        </p:cTn>
                                        <p:tgtEl>
                                          <p:spTgt spid="8195">
                                            <p:txEl>
                                              <p:pRg st="1" end="1"/>
                                            </p:txEl>
                                          </p:spTgt>
                                        </p:tgtEl>
                                        <p:attrNameLst>
                                          <p:attrName>style.visibility</p:attrName>
                                        </p:attrNameLst>
                                      </p:cBhvr>
                                      <p:to>
                                        <p:strVal val="visible"/>
                                      </p:to>
                                    </p:set>
                                    <p:anim calcmode="lin" valueType="num">
                                      <p:cBhvr>
                                        <p:cTn id="28" dur="500" fill="hold"/>
                                        <p:tgtEl>
                                          <p:spTgt spid="8195">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8195">
                                            <p:txEl>
                                              <p:pRg st="1" end="1"/>
                                            </p:txEl>
                                          </p:spTgt>
                                        </p:tgtEl>
                                        <p:attrNameLst>
                                          <p:attrName>ppt_y</p:attrName>
                                        </p:attrNameLst>
                                      </p:cBhvr>
                                      <p:tavLst>
                                        <p:tav tm="0">
                                          <p:val>
                                            <p:strVal val="#ppt_y"/>
                                          </p:val>
                                        </p:tav>
                                        <p:tav tm="100000">
                                          <p:val>
                                            <p:strVal val="#ppt_y"/>
                                          </p:val>
                                        </p:tav>
                                      </p:tavLst>
                                    </p:anim>
                                    <p:anim calcmode="lin" valueType="num">
                                      <p:cBhvr>
                                        <p:cTn id="30" dur="500" fill="hold"/>
                                        <p:tgtEl>
                                          <p:spTgt spid="8195">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8195">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8195">
                                            <p:txEl>
                                              <p:pRg st="1" end="1"/>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xit" presetSubtype="10" fill="hold" nodeType="clickEffect">
                                  <p:stCondLst>
                                    <p:cond delay="0"/>
                                  </p:stCondLst>
                                  <p:childTnLst>
                                    <p:animEffect transition="out" filter="checkerboard(across)">
                                      <p:cBhvr>
                                        <p:cTn id="36" dur="500"/>
                                        <p:tgtEl>
                                          <p:spTgt spid="8197"/>
                                        </p:tgtEl>
                                      </p:cBhvr>
                                    </p:animEffect>
                                    <p:set>
                                      <p:cBhvr>
                                        <p:cTn id="37" dur="1" fill="hold">
                                          <p:stCondLst>
                                            <p:cond delay="499"/>
                                          </p:stCondLst>
                                        </p:cTn>
                                        <p:tgtEl>
                                          <p:spTgt spid="8197"/>
                                        </p:tgtEl>
                                        <p:attrNameLst>
                                          <p:attrName>style.visibility</p:attrName>
                                        </p:attrNameLst>
                                      </p:cBhvr>
                                      <p:to>
                                        <p:strVal val="hidden"/>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24" presetClass="exit" presetSubtype="0" fill="hold" grpId="1" nodeType="clickEffect">
                                  <p:stCondLst>
                                    <p:cond delay="0"/>
                                  </p:stCondLst>
                                  <p:iterate type="lt">
                                    <p:tmAbs val="0"/>
                                  </p:iterate>
                                  <p:childTnLst>
                                    <p:anim to="" calcmode="lin" valueType="num">
                                      <p:cBhvr>
                                        <p:cTn id="41" dur="1"/>
                                        <p:tgtEl>
                                          <p:spTgt spid="8195">
                                            <p:txEl>
                                              <p:pRg st="0" end="0"/>
                                            </p:txEl>
                                          </p:spTgt>
                                        </p:tgtEl>
                                        <p:attrNameLst>
                                          <p:attrName/>
                                        </p:attrNameLst>
                                      </p:cBhvr>
                                    </p:anim>
                                    <p:set>
                                      <p:cBhvr>
                                        <p:cTn id="42" dur="1" fill="hold">
                                          <p:stCondLst>
                                            <p:cond delay="0"/>
                                          </p:stCondLst>
                                        </p:cTn>
                                        <p:tgtEl>
                                          <p:spTgt spid="8195">
                                            <p:txEl>
                                              <p:pRg st="0" end="0"/>
                                            </p:txEl>
                                          </p:spTgt>
                                        </p:tgtEl>
                                        <p:attrNameLst>
                                          <p:attrName>style.visibility</p:attrName>
                                        </p:attrNameLst>
                                      </p:cBhvr>
                                      <p:to>
                                        <p:strVal val="hidden"/>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24" presetClass="exit" presetSubtype="0" fill="hold" grpId="1" nodeType="clickEffect">
                                  <p:stCondLst>
                                    <p:cond delay="0"/>
                                  </p:stCondLst>
                                  <p:iterate type="lt">
                                    <p:tmAbs val="0"/>
                                  </p:iterate>
                                  <p:childTnLst>
                                    <p:anim to="" calcmode="lin" valueType="num">
                                      <p:cBhvr>
                                        <p:cTn id="46" dur="1"/>
                                        <p:tgtEl>
                                          <p:spTgt spid="8195">
                                            <p:txEl>
                                              <p:pRg st="1" end="1"/>
                                            </p:txEl>
                                          </p:spTgt>
                                        </p:tgtEl>
                                        <p:attrNameLst>
                                          <p:attrName/>
                                        </p:attrNameLst>
                                      </p:cBhvr>
                                    </p:anim>
                                    <p:set>
                                      <p:cBhvr>
                                        <p:cTn id="47" dur="1" fill="hold">
                                          <p:stCondLst>
                                            <p:cond delay="0"/>
                                          </p:stCondLst>
                                        </p:cTn>
                                        <p:tgtEl>
                                          <p:spTgt spid="8195">
                                            <p:txEl>
                                              <p:pRg st="1" end="1"/>
                                            </p:txEl>
                                          </p:spTgt>
                                        </p:tgtEl>
                                        <p:attrNameLst>
                                          <p:attrName>style.visibility</p:attrName>
                                        </p:attrNameLst>
                                      </p:cBhvr>
                                      <p:to>
                                        <p:strVal val="hidden"/>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24" presetClass="exit" presetSubtype="0" fill="hold" grpId="1" nodeType="clickEffect">
                                  <p:stCondLst>
                                    <p:cond delay="0"/>
                                  </p:stCondLst>
                                  <p:iterate type="lt">
                                    <p:tmAbs val="0"/>
                                  </p:iterate>
                                  <p:childTnLst>
                                    <p:anim to="" calcmode="lin" valueType="num">
                                      <p:cBhvr>
                                        <p:cTn id="51" dur="1"/>
                                        <p:tgtEl>
                                          <p:spTgt spid="8194"/>
                                        </p:tgtEl>
                                        <p:attrNameLst>
                                          <p:attrName/>
                                        </p:attrNameLst>
                                      </p:cBhvr>
                                    </p:anim>
                                    <p:set>
                                      <p:cBhvr>
                                        <p:cTn id="52" dur="1" fill="hold">
                                          <p:stCondLst>
                                            <p:cond delay="0"/>
                                          </p:stCondLst>
                                        </p:cTn>
                                        <p:tgtEl>
                                          <p:spTgt spid="819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4" grpId="1"/>
      <p:bldP spid="8195" grpId="0" build="p"/>
      <p:bldP spid="8195" grpI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FFFF"/>
            </a:gs>
            <a:gs pos="100000">
              <a:srgbClr val="FFCCCC"/>
            </a:gs>
          </a:gsLst>
          <a:lin ang="5400000" scaled="1"/>
        </a:gra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A14841CF-CF58-4BA9-A7BD-D7B53BB71D68}"/>
              </a:ext>
            </a:extLst>
          </p:cNvPr>
          <p:cNvSpPr>
            <a:spLocks noGrp="1" noChangeArrowheads="1"/>
          </p:cNvSpPr>
          <p:nvPr>
            <p:ph type="title"/>
          </p:nvPr>
        </p:nvSpPr>
        <p:spPr>
          <a:xfrm>
            <a:off x="304800" y="233363"/>
            <a:ext cx="8229600" cy="1143000"/>
          </a:xfrm>
        </p:spPr>
        <p:txBody>
          <a:bodyPr/>
          <a:lstStyle/>
          <a:p>
            <a:pPr eaLnBrk="1" hangingPunct="1"/>
            <a:r>
              <a:rPr lang="sl-SI" altLang="sl-SI">
                <a:latin typeface="Britannic Bold" panose="020B0903060703020204" pitchFamily="34" charset="0"/>
              </a:rPr>
              <a:t>Znane slike</a:t>
            </a:r>
            <a:endParaRPr lang="en-US" altLang="sl-SI">
              <a:latin typeface="Britannic Bold" panose="020B0903060703020204" pitchFamily="34" charset="0"/>
            </a:endParaRPr>
          </a:p>
        </p:txBody>
      </p:sp>
      <p:sp>
        <p:nvSpPr>
          <p:cNvPr id="8195" name="Rectangle 3">
            <a:extLst>
              <a:ext uri="{FF2B5EF4-FFF2-40B4-BE49-F238E27FC236}">
                <a16:creationId xmlns:a16="http://schemas.microsoft.com/office/drawing/2014/main" id="{47805EC0-841F-4132-B0A8-016E6BD1EC1B}"/>
              </a:ext>
            </a:extLst>
          </p:cNvPr>
          <p:cNvSpPr>
            <a:spLocks noGrp="1" noChangeArrowheads="1"/>
          </p:cNvSpPr>
          <p:nvPr>
            <p:ph type="body" idx="1"/>
          </p:nvPr>
        </p:nvSpPr>
        <p:spPr/>
        <p:txBody>
          <a:bodyPr/>
          <a:lstStyle/>
          <a:p>
            <a:pPr eaLnBrk="1" hangingPunct="1"/>
            <a:endParaRPr lang="sl-SI" altLang="sl-SI"/>
          </a:p>
        </p:txBody>
      </p:sp>
      <p:pic>
        <p:nvPicPr>
          <p:cNvPr id="7173" name="Picture 5" descr="Camille Pissarro - Entrance to the Village of Voisins, 1872">
            <a:extLst>
              <a:ext uri="{FF2B5EF4-FFF2-40B4-BE49-F238E27FC236}">
                <a16:creationId xmlns:a16="http://schemas.microsoft.com/office/drawing/2014/main" id="{86B27F6B-1C2D-4A0A-9572-1FB2F3EC32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371600"/>
            <a:ext cx="2343150" cy="187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5" name="Picture 7" descr="Camille Pissarro - The Stage Coach at Louveciennes,1870">
            <a:extLst>
              <a:ext uri="{FF2B5EF4-FFF2-40B4-BE49-F238E27FC236}">
                <a16:creationId xmlns:a16="http://schemas.microsoft.com/office/drawing/2014/main" id="{0200E751-A221-47EB-95E6-05D4C3EE4A4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1295400"/>
            <a:ext cx="2590800" cy="205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7" name="Picture 9" descr="Camille Pissarro - Village Path, 1875">
            <a:extLst>
              <a:ext uri="{FF2B5EF4-FFF2-40B4-BE49-F238E27FC236}">
                <a16:creationId xmlns:a16="http://schemas.microsoft.com/office/drawing/2014/main" id="{7F4D601B-B38B-4F92-8EB2-886EB86C67F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1200" y="1371600"/>
            <a:ext cx="2667000" cy="190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9" name="Picture 11" descr="Camille Pissarro - The Shepherdess (Young Peasant Girl with a Stick), 1881">
            <a:extLst>
              <a:ext uri="{FF2B5EF4-FFF2-40B4-BE49-F238E27FC236}">
                <a16:creationId xmlns:a16="http://schemas.microsoft.com/office/drawing/2014/main" id="{808F7256-B0F2-4787-B5C7-06CB9C02619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0400" y="3581400"/>
            <a:ext cx="1862138" cy="237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1" name="Picture 13" descr="Camille Pissarro - Camille Pissarro - Haymakers Resting, 1891">
            <a:extLst>
              <a:ext uri="{FF2B5EF4-FFF2-40B4-BE49-F238E27FC236}">
                <a16:creationId xmlns:a16="http://schemas.microsoft.com/office/drawing/2014/main" id="{8BC60678-2095-41F3-B13D-F70F3C410E3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38800" y="3581400"/>
            <a:ext cx="2895600" cy="2338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3" name="Picture 15" descr="Camille Pissarro - Peasant Girl Drinking her Coffee, 1881">
            <a:extLst>
              <a:ext uri="{FF2B5EF4-FFF2-40B4-BE49-F238E27FC236}">
                <a16:creationId xmlns:a16="http://schemas.microsoft.com/office/drawing/2014/main" id="{B673C599-F62C-4709-A4D5-4F62377611B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1000" y="3429000"/>
            <a:ext cx="2092325" cy="261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7170"/>
                                        </p:tgtEl>
                                        <p:attrNameLst>
                                          <p:attrName>style.visibility</p:attrName>
                                        </p:attrNameLst>
                                      </p:cBhvr>
                                      <p:to>
                                        <p:strVal val="visible"/>
                                      </p:to>
                                    </p:set>
                                    <p:animEffect transition="in" filter="fade">
                                      <p:cBhvr>
                                        <p:cTn id="7" dur="2000"/>
                                        <p:tgtEl>
                                          <p:spTgt spid="7170"/>
                                        </p:tgtEl>
                                      </p:cBhvr>
                                    </p:animEffect>
                                    <p:anim calcmode="lin" valueType="num">
                                      <p:cBhvr>
                                        <p:cTn id="8" dur="2000" fill="hold"/>
                                        <p:tgtEl>
                                          <p:spTgt spid="7170"/>
                                        </p:tgtEl>
                                        <p:attrNameLst>
                                          <p:attrName>ppt_w</p:attrName>
                                        </p:attrNameLst>
                                      </p:cBhvr>
                                      <p:tavLst>
                                        <p:tav tm="0" fmla="#ppt_w*sin(2.5*pi*$)">
                                          <p:val>
                                            <p:fltVal val="0"/>
                                          </p:val>
                                        </p:tav>
                                        <p:tav tm="100000">
                                          <p:val>
                                            <p:fltVal val="1"/>
                                          </p:val>
                                        </p:tav>
                                      </p:tavLst>
                                    </p:anim>
                                    <p:anim calcmode="lin" valueType="num">
                                      <p:cBhvr>
                                        <p:cTn id="9" dur="2000" fill="hold"/>
                                        <p:tgtEl>
                                          <p:spTgt spid="7170"/>
                                        </p:tgtEl>
                                        <p:attrNameLst>
                                          <p:attrName>ppt_h</p:attrName>
                                        </p:attrNameLst>
                                      </p:cBhvr>
                                      <p:tavLst>
                                        <p:tav tm="0">
                                          <p:val>
                                            <p:strVal val="#ppt_h"/>
                                          </p:val>
                                        </p:tav>
                                        <p:tav tm="100000">
                                          <p:val>
                                            <p:strVal val="#ppt_h"/>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4" presetClass="entr" presetSubtype="0" fill="hold" nodeType="clickEffect">
                                  <p:stCondLst>
                                    <p:cond delay="0"/>
                                  </p:stCondLst>
                                  <p:childTnLst>
                                    <p:set>
                                      <p:cBhvr>
                                        <p:cTn id="13" dur="1" fill="hold">
                                          <p:stCondLst>
                                            <p:cond delay="0"/>
                                          </p:stCondLst>
                                        </p:cTn>
                                        <p:tgtEl>
                                          <p:spTgt spid="7173"/>
                                        </p:tgtEl>
                                        <p:attrNameLst>
                                          <p:attrName>style.visibility</p:attrName>
                                        </p:attrNameLst>
                                      </p:cBhvr>
                                      <p:to>
                                        <p:strVal val="visible"/>
                                      </p:to>
                                    </p:set>
                                    <p:anim to="" calcmode="lin" valueType="num">
                                      <p:cBhvr>
                                        <p:cTn id="14" dur="1" fill="hold"/>
                                        <p:tgtEl>
                                          <p:spTgt spid="7173"/>
                                        </p:tgtEl>
                                        <p:attrNameLst>
                                          <p:attrName/>
                                        </p:attrNameLst>
                                      </p:cBhvr>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4" presetClass="entr" presetSubtype="0" fill="hold" nodeType="clickEffect">
                                  <p:stCondLst>
                                    <p:cond delay="0"/>
                                  </p:stCondLst>
                                  <p:childTnLst>
                                    <p:set>
                                      <p:cBhvr>
                                        <p:cTn id="18" dur="1" fill="hold">
                                          <p:stCondLst>
                                            <p:cond delay="0"/>
                                          </p:stCondLst>
                                        </p:cTn>
                                        <p:tgtEl>
                                          <p:spTgt spid="7175"/>
                                        </p:tgtEl>
                                        <p:attrNameLst>
                                          <p:attrName>style.visibility</p:attrName>
                                        </p:attrNameLst>
                                      </p:cBhvr>
                                      <p:to>
                                        <p:strVal val="visible"/>
                                      </p:to>
                                    </p:set>
                                    <p:anim to="" calcmode="lin" valueType="num">
                                      <p:cBhvr>
                                        <p:cTn id="19" dur="1" fill="hold"/>
                                        <p:tgtEl>
                                          <p:spTgt spid="7175"/>
                                        </p:tgtEl>
                                        <p:attrNameLst>
                                          <p:attrName/>
                                        </p:attrNameLst>
                                      </p:cBhvr>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4" presetClass="entr" presetSubtype="0" fill="hold" nodeType="clickEffect">
                                  <p:stCondLst>
                                    <p:cond delay="0"/>
                                  </p:stCondLst>
                                  <p:childTnLst>
                                    <p:set>
                                      <p:cBhvr>
                                        <p:cTn id="23" dur="1" fill="hold">
                                          <p:stCondLst>
                                            <p:cond delay="0"/>
                                          </p:stCondLst>
                                        </p:cTn>
                                        <p:tgtEl>
                                          <p:spTgt spid="7177"/>
                                        </p:tgtEl>
                                        <p:attrNameLst>
                                          <p:attrName>style.visibility</p:attrName>
                                        </p:attrNameLst>
                                      </p:cBhvr>
                                      <p:to>
                                        <p:strVal val="visible"/>
                                      </p:to>
                                    </p:set>
                                    <p:anim to="" calcmode="lin" valueType="num">
                                      <p:cBhvr>
                                        <p:cTn id="24" dur="1" fill="hold"/>
                                        <p:tgtEl>
                                          <p:spTgt spid="7177"/>
                                        </p:tgtEl>
                                        <p:attrNameLst>
                                          <p:attrName/>
                                        </p:attrNameLst>
                                      </p:cBhvr>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4" presetClass="entr" presetSubtype="0" fill="hold" nodeType="clickEffect">
                                  <p:stCondLst>
                                    <p:cond delay="0"/>
                                  </p:stCondLst>
                                  <p:childTnLst>
                                    <p:set>
                                      <p:cBhvr>
                                        <p:cTn id="28" dur="1" fill="hold">
                                          <p:stCondLst>
                                            <p:cond delay="0"/>
                                          </p:stCondLst>
                                        </p:cTn>
                                        <p:tgtEl>
                                          <p:spTgt spid="7183"/>
                                        </p:tgtEl>
                                        <p:attrNameLst>
                                          <p:attrName>style.visibility</p:attrName>
                                        </p:attrNameLst>
                                      </p:cBhvr>
                                      <p:to>
                                        <p:strVal val="visible"/>
                                      </p:to>
                                    </p:set>
                                    <p:anim to="" calcmode="lin" valueType="num">
                                      <p:cBhvr>
                                        <p:cTn id="29" dur="1" fill="hold"/>
                                        <p:tgtEl>
                                          <p:spTgt spid="7183"/>
                                        </p:tgtEl>
                                        <p:attrNameLst>
                                          <p:attrName/>
                                        </p:attrNameLst>
                                      </p:cBhvr>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4" presetClass="entr" presetSubtype="0" fill="hold" nodeType="clickEffect">
                                  <p:stCondLst>
                                    <p:cond delay="0"/>
                                  </p:stCondLst>
                                  <p:childTnLst>
                                    <p:set>
                                      <p:cBhvr>
                                        <p:cTn id="33" dur="1" fill="hold">
                                          <p:stCondLst>
                                            <p:cond delay="0"/>
                                          </p:stCondLst>
                                        </p:cTn>
                                        <p:tgtEl>
                                          <p:spTgt spid="7179"/>
                                        </p:tgtEl>
                                        <p:attrNameLst>
                                          <p:attrName>style.visibility</p:attrName>
                                        </p:attrNameLst>
                                      </p:cBhvr>
                                      <p:to>
                                        <p:strVal val="visible"/>
                                      </p:to>
                                    </p:set>
                                    <p:anim to="" calcmode="lin" valueType="num">
                                      <p:cBhvr>
                                        <p:cTn id="34" dur="1" fill="hold"/>
                                        <p:tgtEl>
                                          <p:spTgt spid="7179"/>
                                        </p:tgtEl>
                                        <p:attrNameLst>
                                          <p:attrName/>
                                        </p:attrNameLst>
                                      </p:cBhvr>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4" presetClass="entr" presetSubtype="0" fill="hold" nodeType="clickEffect">
                                  <p:stCondLst>
                                    <p:cond delay="0"/>
                                  </p:stCondLst>
                                  <p:childTnLst>
                                    <p:set>
                                      <p:cBhvr>
                                        <p:cTn id="38" dur="1" fill="hold">
                                          <p:stCondLst>
                                            <p:cond delay="0"/>
                                          </p:stCondLst>
                                        </p:cTn>
                                        <p:tgtEl>
                                          <p:spTgt spid="7181"/>
                                        </p:tgtEl>
                                        <p:attrNameLst>
                                          <p:attrName>style.visibility</p:attrName>
                                        </p:attrNameLst>
                                      </p:cBhvr>
                                      <p:to>
                                        <p:strVal val="visible"/>
                                      </p:to>
                                    </p:set>
                                    <p:anim to="" calcmode="lin" valueType="num">
                                      <p:cBhvr>
                                        <p:cTn id="39" dur="1" fill="hold"/>
                                        <p:tgtEl>
                                          <p:spTgt spid="7181"/>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sng" strike="noStrike" cap="none" normalizeH="0" baseline="0" smtClean="0">
            <a:ln>
              <a:noFill/>
            </a:ln>
            <a:solidFill>
              <a:schemeClr val="tx1"/>
            </a:solidFill>
            <a:effectLst/>
            <a:latin typeface="Britannic Bold"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sng" strike="noStrike" cap="none" normalizeH="0" baseline="0" smtClean="0">
            <a:ln>
              <a:noFill/>
            </a:ln>
            <a:solidFill>
              <a:schemeClr val="tx1"/>
            </a:solidFill>
            <a:effectLst/>
            <a:latin typeface="Britannic Bold"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333</Words>
  <Application>Microsoft Office PowerPoint</Application>
  <PresentationFormat>On-screen Show (4:3)</PresentationFormat>
  <Paragraphs>18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Arial Narrow</vt:lpstr>
      <vt:lpstr>Britannic Bold</vt:lpstr>
      <vt:lpstr>Default Design</vt:lpstr>
      <vt:lpstr>Camille Pissarro </vt:lpstr>
      <vt:lpstr>Camille Pissarro </vt:lpstr>
      <vt:lpstr>Družinsko ozadje</vt:lpstr>
      <vt:lpstr>Otroštvo</vt:lpstr>
      <vt:lpstr>Življenje</vt:lpstr>
      <vt:lpstr>Njegov stil</vt:lpstr>
      <vt:lpstr>Znane slike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2019-06-03T09:12:56Z</dcterms:created>
  <dcterms:modified xsi:type="dcterms:W3CDTF">2019-06-03T09:12:56Z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