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74" r:id="rId19"/>
  </p:sldIdLst>
  <p:sldSz cx="9144000" cy="6858000" type="screen4x3"/>
  <p:notesSz cx="6858000" cy="9144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rbel" panose="020B0503020204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rbel" panose="020B0503020204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1">
            <a:extLst>
              <a:ext uri="{FF2B5EF4-FFF2-40B4-BE49-F238E27FC236}">
                <a16:creationId xmlns:a16="http://schemas.microsoft.com/office/drawing/2014/main" id="{374CA79A-5C90-4C92-876E-0F0266A799DB}"/>
              </a:ext>
            </a:extLst>
          </p:cNvPr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Pravokotnik 38">
            <a:extLst>
              <a:ext uri="{FF2B5EF4-FFF2-40B4-BE49-F238E27FC236}">
                <a16:creationId xmlns:a16="http://schemas.microsoft.com/office/drawing/2014/main" id="{7598CAFE-33C4-4847-82C8-64BE6B81125E}"/>
              </a:ext>
            </a:extLst>
          </p:cNvPr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Pravokotnik 39">
            <a:extLst>
              <a:ext uri="{FF2B5EF4-FFF2-40B4-BE49-F238E27FC236}">
                <a16:creationId xmlns:a16="http://schemas.microsoft.com/office/drawing/2014/main" id="{7A74545F-0631-412D-A127-723136BE7116}"/>
              </a:ext>
            </a:extLst>
          </p:cNvPr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Pravokotnik 40">
            <a:extLst>
              <a:ext uri="{FF2B5EF4-FFF2-40B4-BE49-F238E27FC236}">
                <a16:creationId xmlns:a16="http://schemas.microsoft.com/office/drawing/2014/main" id="{74DBF8B4-8C72-435A-918F-3DF02BA180C5}"/>
              </a:ext>
            </a:extLst>
          </p:cNvPr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Pravokotnik 41">
            <a:extLst>
              <a:ext uri="{FF2B5EF4-FFF2-40B4-BE49-F238E27FC236}">
                <a16:creationId xmlns:a16="http://schemas.microsoft.com/office/drawing/2014/main" id="{8689F5BC-3FDF-465D-B643-5CEDAB818B45}"/>
              </a:ext>
            </a:extLst>
          </p:cNvPr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" name="Pravokotnik 55">
            <a:extLst>
              <a:ext uri="{FF2B5EF4-FFF2-40B4-BE49-F238E27FC236}">
                <a16:creationId xmlns:a16="http://schemas.microsoft.com/office/drawing/2014/main" id="{386728DA-0F21-439D-A0EB-4D556E7BD207}"/>
              </a:ext>
            </a:extLst>
          </p:cNvPr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Pravokotnik 64">
            <a:extLst>
              <a:ext uri="{FF2B5EF4-FFF2-40B4-BE49-F238E27FC236}">
                <a16:creationId xmlns:a16="http://schemas.microsoft.com/office/drawing/2014/main" id="{68430EBC-4981-42D9-9731-85064BD4B9AA}"/>
              </a:ext>
            </a:extLst>
          </p:cNvPr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Pravokotnik 65">
            <a:extLst>
              <a:ext uri="{FF2B5EF4-FFF2-40B4-BE49-F238E27FC236}">
                <a16:creationId xmlns:a16="http://schemas.microsoft.com/office/drawing/2014/main" id="{4C383A6E-B2AA-4132-986B-B460AAAF2990}"/>
              </a:ext>
            </a:extLst>
          </p:cNvPr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Pravokotnik 66">
            <a:extLst>
              <a:ext uri="{FF2B5EF4-FFF2-40B4-BE49-F238E27FC236}">
                <a16:creationId xmlns:a16="http://schemas.microsoft.com/office/drawing/2014/main" id="{FF74F9C4-29F7-4A09-BB6B-B8629F87A853}"/>
              </a:ext>
            </a:extLst>
          </p:cNvPr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Naslov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9" name="Podnaslov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sl-SI"/>
              <a:t>Uredite slog podnaslova matrice</a:t>
            </a:r>
            <a:endParaRPr lang="en-US"/>
          </a:p>
        </p:txBody>
      </p:sp>
      <p:sp>
        <p:nvSpPr>
          <p:cNvPr id="15" name="Ograda datuma 27">
            <a:extLst>
              <a:ext uri="{FF2B5EF4-FFF2-40B4-BE49-F238E27FC236}">
                <a16:creationId xmlns:a16="http://schemas.microsoft.com/office/drawing/2014/main" id="{E99C8BC2-E8E0-4B34-BCEF-7686E0105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5F7A2-ABCA-43A4-928A-D7CF4DE1AE4C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16" name="Ograda noge 16">
            <a:extLst>
              <a:ext uri="{FF2B5EF4-FFF2-40B4-BE49-F238E27FC236}">
                <a16:creationId xmlns:a16="http://schemas.microsoft.com/office/drawing/2014/main" id="{573E48E0-556D-4DF5-8D2F-E81820FC2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7" name="Ograda številke diapozitiva 28">
            <a:extLst>
              <a:ext uri="{FF2B5EF4-FFF2-40B4-BE49-F238E27FC236}">
                <a16:creationId xmlns:a16="http://schemas.microsoft.com/office/drawing/2014/main" id="{10F104A6-6E3C-4F42-8C19-15DE87DC8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8FCEDD-9A69-4AF6-8D29-B62488DA9CF1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552733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Ograda datuma 13">
            <a:extLst>
              <a:ext uri="{FF2B5EF4-FFF2-40B4-BE49-F238E27FC236}">
                <a16:creationId xmlns:a16="http://schemas.microsoft.com/office/drawing/2014/main" id="{45DF2D93-5769-4E7A-98D7-43814F68A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8D14A-D70B-4813-AEBB-033B874F4FC3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5" name="Ograda noge 2">
            <a:extLst>
              <a:ext uri="{FF2B5EF4-FFF2-40B4-BE49-F238E27FC236}">
                <a16:creationId xmlns:a16="http://schemas.microsoft.com/office/drawing/2014/main" id="{11C467D1-0633-4928-963A-8A0C4813C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22">
            <a:extLst>
              <a:ext uri="{FF2B5EF4-FFF2-40B4-BE49-F238E27FC236}">
                <a16:creationId xmlns:a16="http://schemas.microsoft.com/office/drawing/2014/main" id="{0EABB474-D41F-4DD4-921F-CC57CDA38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5F89DB-43AE-46F6-980B-A965D232C4D4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080297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Ograda datuma 13">
            <a:extLst>
              <a:ext uri="{FF2B5EF4-FFF2-40B4-BE49-F238E27FC236}">
                <a16:creationId xmlns:a16="http://schemas.microsoft.com/office/drawing/2014/main" id="{6DB8C674-E326-4D18-B601-D909B5D07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29E23-5689-4079-A720-30CE43E8D653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5" name="Ograda noge 2">
            <a:extLst>
              <a:ext uri="{FF2B5EF4-FFF2-40B4-BE49-F238E27FC236}">
                <a16:creationId xmlns:a16="http://schemas.microsoft.com/office/drawing/2014/main" id="{12488ACE-39E9-49B7-9D2B-F6C71FE1B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22">
            <a:extLst>
              <a:ext uri="{FF2B5EF4-FFF2-40B4-BE49-F238E27FC236}">
                <a16:creationId xmlns:a16="http://schemas.microsoft.com/office/drawing/2014/main" id="{40C84988-EEE1-4D8E-9F57-5F2E2C738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AB221B-E47C-4A48-B6CF-B53AAF855381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117776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Ograda datuma 13">
            <a:extLst>
              <a:ext uri="{FF2B5EF4-FFF2-40B4-BE49-F238E27FC236}">
                <a16:creationId xmlns:a16="http://schemas.microsoft.com/office/drawing/2014/main" id="{30DC94BF-3FDF-4CC3-947E-778715CF4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9E8C8-F637-4C6D-934B-8EC95F2E85A7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5" name="Ograda noge 2">
            <a:extLst>
              <a:ext uri="{FF2B5EF4-FFF2-40B4-BE49-F238E27FC236}">
                <a16:creationId xmlns:a16="http://schemas.microsoft.com/office/drawing/2014/main" id="{A36DEA2D-31AA-48AB-9A42-0FD7F282A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22">
            <a:extLst>
              <a:ext uri="{FF2B5EF4-FFF2-40B4-BE49-F238E27FC236}">
                <a16:creationId xmlns:a16="http://schemas.microsoft.com/office/drawing/2014/main" id="{C9D95A9B-AFC1-4C7E-AD37-BFD80B524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7F01C1-5831-4ECF-B89E-B15E6BCF5200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79442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ročno 13">
            <a:extLst>
              <a:ext uri="{FF2B5EF4-FFF2-40B4-BE49-F238E27FC236}">
                <a16:creationId xmlns:a16="http://schemas.microsoft.com/office/drawing/2014/main" id="{F84DA82D-09E6-456F-BC27-6F3E75D35783}"/>
              </a:ext>
            </a:extLst>
          </p:cNvPr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/>
            <a:gdLst>
              <a:gd name="T0" fmla="*/ 0 w 2736"/>
              <a:gd name="T1" fmla="*/ 3648 h 3648"/>
              <a:gd name="T2" fmla="*/ 720 w 2736"/>
              <a:gd name="T3" fmla="*/ 2016 h 3648"/>
              <a:gd name="T4" fmla="*/ 2736 w 2736"/>
              <a:gd name="T5" fmla="*/ 0 h 3648"/>
              <a:gd name="T6" fmla="*/ 2736 w 2736"/>
              <a:gd name="T7" fmla="*/ 96 h 3648"/>
              <a:gd name="T8" fmla="*/ 744 w 2736"/>
              <a:gd name="T9" fmla="*/ 2038 h 3648"/>
              <a:gd name="T10" fmla="*/ 48 w 2736"/>
              <a:gd name="T11" fmla="*/ 3648 h 3648"/>
              <a:gd name="T12" fmla="*/ 0 w 2736"/>
              <a:gd name="T13" fmla="*/ 3648 h 36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36"/>
              <a:gd name="T22" fmla="*/ 0 h 3648"/>
              <a:gd name="T23" fmla="*/ 2736 w 2736"/>
              <a:gd name="T24" fmla="*/ 3648 h 36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0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5" name="Prostoročno 14">
            <a:extLst>
              <a:ext uri="{FF2B5EF4-FFF2-40B4-BE49-F238E27FC236}">
                <a16:creationId xmlns:a16="http://schemas.microsoft.com/office/drawing/2014/main" id="{54B59003-B27F-4C1A-8DE7-57D7FCC7BCF8}"/>
              </a:ext>
            </a:extLst>
          </p:cNvPr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/>
            <a:gdLst>
              <a:gd name="T0" fmla="*/ 0 w 3504"/>
              <a:gd name="T1" fmla="*/ 4080 h 4128"/>
              <a:gd name="T2" fmla="*/ 0 w 3504"/>
              <a:gd name="T3" fmla="*/ 4128 h 4128"/>
              <a:gd name="T4" fmla="*/ 3504 w 3504"/>
              <a:gd name="T5" fmla="*/ 2640 h 4128"/>
              <a:gd name="T6" fmla="*/ 2880 w 3504"/>
              <a:gd name="T7" fmla="*/ 0 h 4128"/>
              <a:gd name="T8" fmla="*/ 2832 w 3504"/>
              <a:gd name="T9" fmla="*/ 0 h 4128"/>
              <a:gd name="T10" fmla="*/ 3465 w 3504"/>
              <a:gd name="T11" fmla="*/ 2619 h 4128"/>
              <a:gd name="T12" fmla="*/ 0 w 3504"/>
              <a:gd name="T13" fmla="*/ 4080 h 41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04"/>
              <a:gd name="T22" fmla="*/ 0 h 4128"/>
              <a:gd name="T23" fmla="*/ 3504 w 3504"/>
              <a:gd name="T24" fmla="*/ 4128 h 41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sl-SI"/>
          </a:p>
        </p:txBody>
      </p:sp>
      <p:sp>
        <p:nvSpPr>
          <p:cNvPr id="6" name="Prostoročno 12">
            <a:extLst>
              <a:ext uri="{FF2B5EF4-FFF2-40B4-BE49-F238E27FC236}">
                <a16:creationId xmlns:a16="http://schemas.microsoft.com/office/drawing/2014/main" id="{EC6128AE-B468-4DEA-98D2-0909A41AAF46}"/>
              </a:ext>
            </a:extLst>
          </p:cNvPr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Prostoročno 15">
            <a:extLst>
              <a:ext uri="{FF2B5EF4-FFF2-40B4-BE49-F238E27FC236}">
                <a16:creationId xmlns:a16="http://schemas.microsoft.com/office/drawing/2014/main" id="{69EA2392-A10E-4B61-8861-FC55B6CC667C}"/>
              </a:ext>
            </a:extLst>
          </p:cNvPr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Prostoročno 16">
            <a:extLst>
              <a:ext uri="{FF2B5EF4-FFF2-40B4-BE49-F238E27FC236}">
                <a16:creationId xmlns:a16="http://schemas.microsoft.com/office/drawing/2014/main" id="{32E6EFD8-4015-46A3-85B3-AEB5CC1A7793}"/>
              </a:ext>
            </a:extLst>
          </p:cNvPr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Prostoročno 17">
            <a:extLst>
              <a:ext uri="{FF2B5EF4-FFF2-40B4-BE49-F238E27FC236}">
                <a16:creationId xmlns:a16="http://schemas.microsoft.com/office/drawing/2014/main" id="{7C6DA4A7-3532-4A48-8A5E-D3184D526B3D}"/>
              </a:ext>
            </a:extLst>
          </p:cNvPr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Prostoročno 18">
            <a:extLst>
              <a:ext uri="{FF2B5EF4-FFF2-40B4-BE49-F238E27FC236}">
                <a16:creationId xmlns:a16="http://schemas.microsoft.com/office/drawing/2014/main" id="{C2AE16AD-3C33-44C1-A025-6039ABE7D8E4}"/>
              </a:ext>
            </a:extLst>
          </p:cNvPr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Prostoročno 19">
            <a:extLst>
              <a:ext uri="{FF2B5EF4-FFF2-40B4-BE49-F238E27FC236}">
                <a16:creationId xmlns:a16="http://schemas.microsoft.com/office/drawing/2014/main" id="{D78D14EA-71A4-46C6-8F9A-538633B6B489}"/>
              </a:ext>
            </a:extLst>
          </p:cNvPr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Prostoročno 20">
            <a:extLst>
              <a:ext uri="{FF2B5EF4-FFF2-40B4-BE49-F238E27FC236}">
                <a16:creationId xmlns:a16="http://schemas.microsoft.com/office/drawing/2014/main" id="{32E83209-0116-48B0-B062-C7822EB89B67}"/>
              </a:ext>
            </a:extLst>
          </p:cNvPr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3" name="Prostoročno 21">
            <a:extLst>
              <a:ext uri="{FF2B5EF4-FFF2-40B4-BE49-F238E27FC236}">
                <a16:creationId xmlns:a16="http://schemas.microsoft.com/office/drawing/2014/main" id="{C2491481-6E4C-4039-B5AB-8A7B00829F47}"/>
              </a:ext>
            </a:extLst>
          </p:cNvPr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Prostoročno 22">
            <a:extLst>
              <a:ext uri="{FF2B5EF4-FFF2-40B4-BE49-F238E27FC236}">
                <a16:creationId xmlns:a16="http://schemas.microsoft.com/office/drawing/2014/main" id="{67F732E3-BCBB-44F0-9F16-634B05E8C437}"/>
              </a:ext>
            </a:extLst>
          </p:cNvPr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5" name="Prostoročno 23">
            <a:extLst>
              <a:ext uri="{FF2B5EF4-FFF2-40B4-BE49-F238E27FC236}">
                <a16:creationId xmlns:a16="http://schemas.microsoft.com/office/drawing/2014/main" id="{201F6A88-3579-4975-AD98-28DCC521BE2C}"/>
              </a:ext>
            </a:extLst>
          </p:cNvPr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6" name="Prostoročno 24">
            <a:extLst>
              <a:ext uri="{FF2B5EF4-FFF2-40B4-BE49-F238E27FC236}">
                <a16:creationId xmlns:a16="http://schemas.microsoft.com/office/drawing/2014/main" id="{C44EEF7E-CDAA-4D87-859C-99E5AC46D696}"/>
              </a:ext>
            </a:extLst>
          </p:cNvPr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7" name="Prostoročno 25">
            <a:extLst>
              <a:ext uri="{FF2B5EF4-FFF2-40B4-BE49-F238E27FC236}">
                <a16:creationId xmlns:a16="http://schemas.microsoft.com/office/drawing/2014/main" id="{C540D29E-9877-4B70-9E8B-FF700C2DB221}"/>
              </a:ext>
            </a:extLst>
          </p:cNvPr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8" name="Prostoročno 26">
            <a:extLst>
              <a:ext uri="{FF2B5EF4-FFF2-40B4-BE49-F238E27FC236}">
                <a16:creationId xmlns:a16="http://schemas.microsoft.com/office/drawing/2014/main" id="{1DA4843E-F2D9-4809-A9A9-BD7AC4232AB9}"/>
              </a:ext>
            </a:extLst>
          </p:cNvPr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9" name="Pravokotnik 6">
            <a:extLst>
              <a:ext uri="{FF2B5EF4-FFF2-40B4-BE49-F238E27FC236}">
                <a16:creationId xmlns:a16="http://schemas.microsoft.com/office/drawing/2014/main" id="{DF54E1DE-806E-411D-B288-DA7F82B8AB9F}"/>
              </a:ext>
            </a:extLst>
          </p:cNvPr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Pravokotnik 7">
            <a:extLst>
              <a:ext uri="{FF2B5EF4-FFF2-40B4-BE49-F238E27FC236}">
                <a16:creationId xmlns:a16="http://schemas.microsoft.com/office/drawing/2014/main" id="{A5A4C832-0FCA-4393-A47A-DEBC1534958C}"/>
              </a:ext>
            </a:extLst>
          </p:cNvPr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1" name="Pravokotnik 8">
            <a:extLst>
              <a:ext uri="{FF2B5EF4-FFF2-40B4-BE49-F238E27FC236}">
                <a16:creationId xmlns:a16="http://schemas.microsoft.com/office/drawing/2014/main" id="{7E9C3DCF-8BEE-49B4-A445-584C60A2B8D8}"/>
              </a:ext>
            </a:extLst>
          </p:cNvPr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2" name="Pravokotnik 9">
            <a:extLst>
              <a:ext uri="{FF2B5EF4-FFF2-40B4-BE49-F238E27FC236}">
                <a16:creationId xmlns:a16="http://schemas.microsoft.com/office/drawing/2014/main" id="{B3D4C34B-DE66-4CE9-A036-37EDEF623740}"/>
              </a:ext>
            </a:extLst>
          </p:cNvPr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Pravokotnik 10">
            <a:extLst>
              <a:ext uri="{FF2B5EF4-FFF2-40B4-BE49-F238E27FC236}">
                <a16:creationId xmlns:a16="http://schemas.microsoft.com/office/drawing/2014/main" id="{656B9DFA-973D-40C5-AE3B-3C54902D9114}"/>
              </a:ext>
            </a:extLst>
          </p:cNvPr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4" name="Pravokotnik 11">
            <a:extLst>
              <a:ext uri="{FF2B5EF4-FFF2-40B4-BE49-F238E27FC236}">
                <a16:creationId xmlns:a16="http://schemas.microsoft.com/office/drawing/2014/main" id="{56F3E0BF-F126-4C25-80C8-4942DCF57D2F}"/>
              </a:ext>
            </a:extLst>
          </p:cNvPr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25" name="Ograda datuma 3">
            <a:extLst>
              <a:ext uri="{FF2B5EF4-FFF2-40B4-BE49-F238E27FC236}">
                <a16:creationId xmlns:a16="http://schemas.microsoft.com/office/drawing/2014/main" id="{E0EF1BFA-BC4D-4C88-A7DE-5BDB292D7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1EE5F-943F-458C-9504-D76BF1BF22EE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26" name="Ograda noge 4">
            <a:extLst>
              <a:ext uri="{FF2B5EF4-FFF2-40B4-BE49-F238E27FC236}">
                <a16:creationId xmlns:a16="http://schemas.microsoft.com/office/drawing/2014/main" id="{5ED15197-52E3-4581-9AFA-440CDA3E4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27" name="Ograda številke diapozitiva 5">
            <a:extLst>
              <a:ext uri="{FF2B5EF4-FFF2-40B4-BE49-F238E27FC236}">
                <a16:creationId xmlns:a16="http://schemas.microsoft.com/office/drawing/2014/main" id="{0BED0AE7-7F7E-40B0-ABC7-632B08DB9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0831BE-1F62-4819-ACC3-134F43F169E9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620974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5" name="Ograda datuma 4">
            <a:extLst>
              <a:ext uri="{FF2B5EF4-FFF2-40B4-BE49-F238E27FC236}">
                <a16:creationId xmlns:a16="http://schemas.microsoft.com/office/drawing/2014/main" id="{F4D462F9-19D0-424D-B2D1-82BEEF3F6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54B57-20BE-40E7-B171-78EEB9B4D0C4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6" name="Ograda noge 5">
            <a:extLst>
              <a:ext uri="{FF2B5EF4-FFF2-40B4-BE49-F238E27FC236}">
                <a16:creationId xmlns:a16="http://schemas.microsoft.com/office/drawing/2014/main" id="{318FE2D6-D3D9-407C-848C-29BD91E61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6">
            <a:extLst>
              <a:ext uri="{FF2B5EF4-FFF2-40B4-BE49-F238E27FC236}">
                <a16:creationId xmlns:a16="http://schemas.microsoft.com/office/drawing/2014/main" id="{96920BA2-9387-47E8-AFC7-91788E422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22A84-4EB3-4FC7-8A98-509BD7041F1B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81557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24">
            <a:extLst>
              <a:ext uri="{FF2B5EF4-FFF2-40B4-BE49-F238E27FC236}">
                <a16:creationId xmlns:a16="http://schemas.microsoft.com/office/drawing/2014/main" id="{5CE275B9-7C37-4E8F-8917-A8D12C9ED31A}"/>
              </a:ext>
            </a:extLst>
          </p:cNvPr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Pravokotnik 15">
            <a:extLst>
              <a:ext uri="{FF2B5EF4-FFF2-40B4-BE49-F238E27FC236}">
                <a16:creationId xmlns:a16="http://schemas.microsoft.com/office/drawing/2014/main" id="{E1E54FF0-569B-42E7-94FB-C7FD7E7C5594}"/>
              </a:ext>
            </a:extLst>
          </p:cNvPr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Pravokotnik 16">
            <a:extLst>
              <a:ext uri="{FF2B5EF4-FFF2-40B4-BE49-F238E27FC236}">
                <a16:creationId xmlns:a16="http://schemas.microsoft.com/office/drawing/2014/main" id="{F7886FBF-8CF6-4B74-ABB4-44282463FCFB}"/>
              </a:ext>
            </a:extLst>
          </p:cNvPr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Pravokotnik 17">
            <a:extLst>
              <a:ext uri="{FF2B5EF4-FFF2-40B4-BE49-F238E27FC236}">
                <a16:creationId xmlns:a16="http://schemas.microsoft.com/office/drawing/2014/main" id="{65C54C50-2E6A-4961-8996-CD56A188AEB0}"/>
              </a:ext>
            </a:extLst>
          </p:cNvPr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Pravokotnik 18">
            <a:extLst>
              <a:ext uri="{FF2B5EF4-FFF2-40B4-BE49-F238E27FC236}">
                <a16:creationId xmlns:a16="http://schemas.microsoft.com/office/drawing/2014/main" id="{2E8F95AB-D55A-4715-B028-2AE112BC41F3}"/>
              </a:ext>
            </a:extLst>
          </p:cNvPr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Pravokotnik 19">
            <a:extLst>
              <a:ext uri="{FF2B5EF4-FFF2-40B4-BE49-F238E27FC236}">
                <a16:creationId xmlns:a16="http://schemas.microsoft.com/office/drawing/2014/main" id="{2AE343D9-DF7E-4460-A558-47AA636FBFB8}"/>
              </a:ext>
            </a:extLst>
          </p:cNvPr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" name="Pravokotnik 20">
            <a:extLst>
              <a:ext uri="{FF2B5EF4-FFF2-40B4-BE49-F238E27FC236}">
                <a16:creationId xmlns:a16="http://schemas.microsoft.com/office/drawing/2014/main" id="{C03B480D-D6B2-444E-BA31-5F3161677886}"/>
              </a:ext>
            </a:extLst>
          </p:cNvPr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Pravokotnik 21">
            <a:extLst>
              <a:ext uri="{FF2B5EF4-FFF2-40B4-BE49-F238E27FC236}">
                <a16:creationId xmlns:a16="http://schemas.microsoft.com/office/drawing/2014/main" id="{84645BD4-C783-42E2-89E4-143EEBC2EDA0}"/>
              </a:ext>
            </a:extLst>
          </p:cNvPr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Pravokotnik 28">
            <a:extLst>
              <a:ext uri="{FF2B5EF4-FFF2-40B4-BE49-F238E27FC236}">
                <a16:creationId xmlns:a16="http://schemas.microsoft.com/office/drawing/2014/main" id="{EC8513B4-6223-4201-AE4C-F7FD74EF0D9F}"/>
              </a:ext>
            </a:extLst>
          </p:cNvPr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Pravokotnik 29">
            <a:extLst>
              <a:ext uri="{FF2B5EF4-FFF2-40B4-BE49-F238E27FC236}">
                <a16:creationId xmlns:a16="http://schemas.microsoft.com/office/drawing/2014/main" id="{3F26A9C6-4345-4F4F-AE7C-CE507D45AAFB}"/>
              </a:ext>
            </a:extLst>
          </p:cNvPr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grada vsebine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17" name="Ograda datuma 6">
            <a:extLst>
              <a:ext uri="{FF2B5EF4-FFF2-40B4-BE49-F238E27FC236}">
                <a16:creationId xmlns:a16="http://schemas.microsoft.com/office/drawing/2014/main" id="{2B6D088A-8A0F-4A9A-B013-DD33F57E6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E0A8A-A475-40FE-B2FA-18A735537475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18" name="Ograda noge 7">
            <a:extLst>
              <a:ext uri="{FF2B5EF4-FFF2-40B4-BE49-F238E27FC236}">
                <a16:creationId xmlns:a16="http://schemas.microsoft.com/office/drawing/2014/main" id="{9AA15B2D-8E21-4082-AED1-E4C11FB89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9" name="Ograda številke diapozitiva 8">
            <a:extLst>
              <a:ext uri="{FF2B5EF4-FFF2-40B4-BE49-F238E27FC236}">
                <a16:creationId xmlns:a16="http://schemas.microsoft.com/office/drawing/2014/main" id="{A2F31BDF-5D5A-4C0F-97D1-B25F715D5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6A04CB-43C2-4055-BB2F-F5803B7A693C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162562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Ograda datuma 13">
            <a:extLst>
              <a:ext uri="{FF2B5EF4-FFF2-40B4-BE49-F238E27FC236}">
                <a16:creationId xmlns:a16="http://schemas.microsoft.com/office/drawing/2014/main" id="{1E9FAC68-4706-423B-92E1-47D4D9EC8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7074C-5B22-4BE7-AAA9-2426462E79FE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4" name="Ograda noge 2">
            <a:extLst>
              <a:ext uri="{FF2B5EF4-FFF2-40B4-BE49-F238E27FC236}">
                <a16:creationId xmlns:a16="http://schemas.microsoft.com/office/drawing/2014/main" id="{D22F95EC-0AD5-48AB-986E-6191B36D3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Ograda številke diapozitiva 22">
            <a:extLst>
              <a:ext uri="{FF2B5EF4-FFF2-40B4-BE49-F238E27FC236}">
                <a16:creationId xmlns:a16="http://schemas.microsoft.com/office/drawing/2014/main" id="{ECB0069F-0B07-4D3C-B8BF-8F796B94F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AC9C74-94DA-4161-B599-F54AC7ACF7E2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34999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>
            <a:extLst>
              <a:ext uri="{FF2B5EF4-FFF2-40B4-BE49-F238E27FC236}">
                <a16:creationId xmlns:a16="http://schemas.microsoft.com/office/drawing/2014/main" id="{722C3987-1C82-4B4E-AF3B-7F044B1C5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4CC57-633E-49EF-8AB4-2D28459C5E75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3" name="Ograda noge 2">
            <a:extLst>
              <a:ext uri="{FF2B5EF4-FFF2-40B4-BE49-F238E27FC236}">
                <a16:creationId xmlns:a16="http://schemas.microsoft.com/office/drawing/2014/main" id="{D5A8D4ED-EE32-439E-B04D-6FA9A9EC2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Ograda številke diapozitiva 3">
            <a:extLst>
              <a:ext uri="{FF2B5EF4-FFF2-40B4-BE49-F238E27FC236}">
                <a16:creationId xmlns:a16="http://schemas.microsoft.com/office/drawing/2014/main" id="{9179F79C-8217-4118-96BA-793F563C7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6FB9BA-08EE-49C6-B58D-DCDA85B17D66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756055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5" name="Ograda datuma 13">
            <a:extLst>
              <a:ext uri="{FF2B5EF4-FFF2-40B4-BE49-F238E27FC236}">
                <a16:creationId xmlns:a16="http://schemas.microsoft.com/office/drawing/2014/main" id="{EA33100A-65DE-482F-BBA1-B3B2713C3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B99E0-38D6-4C19-B9B5-6232CCAD9924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6" name="Ograda noge 2">
            <a:extLst>
              <a:ext uri="{FF2B5EF4-FFF2-40B4-BE49-F238E27FC236}">
                <a16:creationId xmlns:a16="http://schemas.microsoft.com/office/drawing/2014/main" id="{34F62451-A39F-4842-9EEC-0E0590C9F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22">
            <a:extLst>
              <a:ext uri="{FF2B5EF4-FFF2-40B4-BE49-F238E27FC236}">
                <a16:creationId xmlns:a16="http://schemas.microsoft.com/office/drawing/2014/main" id="{B41E595A-88F7-44A6-AC82-6D558DAE7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F4683F-B086-4AC3-AB74-3A258C404F72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092317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7">
            <a:extLst>
              <a:ext uri="{FF2B5EF4-FFF2-40B4-BE49-F238E27FC236}">
                <a16:creationId xmlns:a16="http://schemas.microsoft.com/office/drawing/2014/main" id="{8984C86A-1585-45C6-A82E-E3E0FBB889E9}"/>
              </a:ext>
            </a:extLst>
          </p:cNvPr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" name="Raven povezovalnik 8">
            <a:extLst>
              <a:ext uri="{FF2B5EF4-FFF2-40B4-BE49-F238E27FC236}">
                <a16:creationId xmlns:a16="http://schemas.microsoft.com/office/drawing/2014/main" id="{6A6183D2-7BE0-406A-802C-040638FE21C9}"/>
              </a:ext>
            </a:extLst>
          </p:cNvPr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Skupina 9">
            <a:extLst>
              <a:ext uri="{FF2B5EF4-FFF2-40B4-BE49-F238E27FC236}">
                <a16:creationId xmlns:a16="http://schemas.microsoft.com/office/drawing/2014/main" id="{283B6F3D-AF97-4B9B-AAE4-BF84C03917D4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Raven povezovalnik 14">
              <a:extLst>
                <a:ext uri="{FF2B5EF4-FFF2-40B4-BE49-F238E27FC236}">
                  <a16:creationId xmlns:a16="http://schemas.microsoft.com/office/drawing/2014/main" id="{66067FE6-B8A1-40E2-A9AF-11828A89B034}"/>
                </a:ext>
              </a:extLst>
            </p:cNvPr>
            <p:cNvCxnSpPr/>
            <p:nvPr/>
          </p:nvCxnSpPr>
          <p:spPr>
            <a:xfrm rot="16200000">
              <a:off x="6663593" y="13003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Raven povezovalnik 15">
              <a:extLst>
                <a:ext uri="{FF2B5EF4-FFF2-40B4-BE49-F238E27FC236}">
                  <a16:creationId xmlns:a16="http://schemas.microsoft.com/office/drawing/2014/main" id="{5FFDAF49-1446-44D5-A2B2-AB5EB7CED33D}"/>
                </a:ext>
              </a:extLst>
            </p:cNvPr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Raven povezovalnik 16">
              <a:extLst>
                <a:ext uri="{FF2B5EF4-FFF2-40B4-BE49-F238E27FC236}">
                  <a16:creationId xmlns:a16="http://schemas.microsoft.com/office/drawing/2014/main" id="{3C747DA4-33EE-4FAC-A20F-7890DA77D933}"/>
                </a:ext>
              </a:extLst>
            </p:cNvPr>
            <p:cNvCxnSpPr/>
            <p:nvPr/>
          </p:nvCxnSpPr>
          <p:spPr>
            <a:xfrm rot="5400000" flipH="1">
              <a:off x="6744513" y="1299332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Skupina 13">
            <a:extLst>
              <a:ext uri="{FF2B5EF4-FFF2-40B4-BE49-F238E27FC236}">
                <a16:creationId xmlns:a16="http://schemas.microsoft.com/office/drawing/2014/main" id="{5363EC53-CF2E-47E9-9ACA-2ACD9D26B050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Raven povezovalnik 10">
              <a:extLst>
                <a:ext uri="{FF2B5EF4-FFF2-40B4-BE49-F238E27FC236}">
                  <a16:creationId xmlns:a16="http://schemas.microsoft.com/office/drawing/2014/main" id="{5241C9A4-C50E-4BD1-9F18-11A60A07E23B}"/>
                </a:ext>
              </a:extLst>
            </p:cNvPr>
            <p:cNvCxnSpPr/>
            <p:nvPr/>
          </p:nvCxnSpPr>
          <p:spPr>
            <a:xfrm rot="16200000">
              <a:off x="6663593" y="13003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Raven povezovalnik 11">
              <a:extLst>
                <a:ext uri="{FF2B5EF4-FFF2-40B4-BE49-F238E27FC236}">
                  <a16:creationId xmlns:a16="http://schemas.microsoft.com/office/drawing/2014/main" id="{27777E7D-AD55-414B-B4AA-07259A535CCD}"/>
                </a:ext>
              </a:extLst>
            </p:cNvPr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aven povezovalnik 12">
              <a:extLst>
                <a:ext uri="{FF2B5EF4-FFF2-40B4-BE49-F238E27FC236}">
                  <a16:creationId xmlns:a16="http://schemas.microsoft.com/office/drawing/2014/main" id="{1955F4CC-788B-4F1C-AA39-22C0FB588590}"/>
                </a:ext>
              </a:extLst>
            </p:cNvPr>
            <p:cNvCxnSpPr/>
            <p:nvPr/>
          </p:nvCxnSpPr>
          <p:spPr>
            <a:xfrm rot="5400000" flipH="1">
              <a:off x="6744513" y="1299332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Skupina 17">
            <a:extLst>
              <a:ext uri="{FF2B5EF4-FFF2-40B4-BE49-F238E27FC236}">
                <a16:creationId xmlns:a16="http://schemas.microsoft.com/office/drawing/2014/main" id="{88B8C6C1-8B20-4E84-94BB-BF727703E336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Raven povezovalnik 18">
              <a:extLst>
                <a:ext uri="{FF2B5EF4-FFF2-40B4-BE49-F238E27FC236}">
                  <a16:creationId xmlns:a16="http://schemas.microsoft.com/office/drawing/2014/main" id="{B05C407F-D776-4BDB-9BFA-BD9AF5244288}"/>
                </a:ext>
              </a:extLst>
            </p:cNvPr>
            <p:cNvCxnSpPr/>
            <p:nvPr/>
          </p:nvCxnSpPr>
          <p:spPr>
            <a:xfrm rot="16200000">
              <a:off x="6663592" y="1300307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aven povezovalnik 19">
              <a:extLst>
                <a:ext uri="{FF2B5EF4-FFF2-40B4-BE49-F238E27FC236}">
                  <a16:creationId xmlns:a16="http://schemas.microsoft.com/office/drawing/2014/main" id="{1CBC2FC5-4A25-452E-BFEE-C17DC07CE9BF}"/>
                </a:ext>
              </a:extLst>
            </p:cNvPr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aven povezovalnik 20">
              <a:extLst>
                <a:ext uri="{FF2B5EF4-FFF2-40B4-BE49-F238E27FC236}">
                  <a16:creationId xmlns:a16="http://schemas.microsoft.com/office/drawing/2014/main" id="{82655058-9EF2-4B50-A375-53CB844EAE8B}"/>
                </a:ext>
              </a:extLst>
            </p:cNvPr>
            <p:cNvCxnSpPr/>
            <p:nvPr/>
          </p:nvCxnSpPr>
          <p:spPr>
            <a:xfrm rot="5400000" flipH="1">
              <a:off x="6744512" y="12993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Naslov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sl-SI" noProof="0"/>
              <a:t>Kliknite ikono, če želite dodati sliko</a:t>
            </a:r>
            <a:endParaRPr lang="en-US" noProof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9" name="Ograda datuma 4">
            <a:extLst>
              <a:ext uri="{FF2B5EF4-FFF2-40B4-BE49-F238E27FC236}">
                <a16:creationId xmlns:a16="http://schemas.microsoft.com/office/drawing/2014/main" id="{4B9ED647-AF24-4476-B5F1-48529CAD2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43ACD1-CD77-47C8-95AB-0F5B2B106DDD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20" name="Ograda noge 5">
            <a:extLst>
              <a:ext uri="{FF2B5EF4-FFF2-40B4-BE49-F238E27FC236}">
                <a16:creationId xmlns:a16="http://schemas.microsoft.com/office/drawing/2014/main" id="{0DA3440B-307D-418C-B6C3-85ADA6A82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21" name="Ograda številke diapozitiva 6">
            <a:extLst>
              <a:ext uri="{FF2B5EF4-FFF2-40B4-BE49-F238E27FC236}">
                <a16:creationId xmlns:a16="http://schemas.microsoft.com/office/drawing/2014/main" id="{FEC33C9D-BC98-4F9B-927A-15B8E6DB0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</a:lstStyle>
          <a:p>
            <a:fld id="{F1AEF38C-3DAE-4900-89DB-0F373ECE179C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483726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/>
            </a:gs>
            <a:gs pos="64999">
              <a:srgbClr val="000000"/>
            </a:gs>
            <a:gs pos="100000">
              <a:srgbClr val="5A77A9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>
            <a:extLst>
              <a:ext uri="{FF2B5EF4-FFF2-40B4-BE49-F238E27FC236}">
                <a16:creationId xmlns:a16="http://schemas.microsoft.com/office/drawing/2014/main" id="{A590F854-73F5-4AB7-8E57-60CC969D2C42}"/>
              </a:ext>
            </a:extLst>
          </p:cNvPr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Pravokotnik 7">
            <a:extLst>
              <a:ext uri="{FF2B5EF4-FFF2-40B4-BE49-F238E27FC236}">
                <a16:creationId xmlns:a16="http://schemas.microsoft.com/office/drawing/2014/main" id="{3B41759F-6648-4133-B8CF-886934E48581}"/>
              </a:ext>
            </a:extLst>
          </p:cNvPr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Pravokotnik 8">
            <a:extLst>
              <a:ext uri="{FF2B5EF4-FFF2-40B4-BE49-F238E27FC236}">
                <a16:creationId xmlns:a16="http://schemas.microsoft.com/office/drawing/2014/main" id="{8368631A-C408-4DBC-8624-040F8A068553}"/>
              </a:ext>
            </a:extLst>
          </p:cNvPr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Pravokotnik 9">
            <a:extLst>
              <a:ext uri="{FF2B5EF4-FFF2-40B4-BE49-F238E27FC236}">
                <a16:creationId xmlns:a16="http://schemas.microsoft.com/office/drawing/2014/main" id="{ABF123D9-7EED-420B-B1AA-6DD823FF4B98}"/>
              </a:ext>
            </a:extLst>
          </p:cNvPr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Pravokotnik 10">
            <a:extLst>
              <a:ext uri="{FF2B5EF4-FFF2-40B4-BE49-F238E27FC236}">
                <a16:creationId xmlns:a16="http://schemas.microsoft.com/office/drawing/2014/main" id="{7E31ECEF-7BC1-4B59-8156-C9CFAC3E5FDE}"/>
              </a:ext>
            </a:extLst>
          </p:cNvPr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Pravokotnik 11">
            <a:extLst>
              <a:ext uri="{FF2B5EF4-FFF2-40B4-BE49-F238E27FC236}">
                <a16:creationId xmlns:a16="http://schemas.microsoft.com/office/drawing/2014/main" id="{C44FE87A-B93D-4B4B-992F-C5FB29CFAF4E}"/>
              </a:ext>
            </a:extLst>
          </p:cNvPr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Pravokotnik 14">
            <a:extLst>
              <a:ext uri="{FF2B5EF4-FFF2-40B4-BE49-F238E27FC236}">
                <a16:creationId xmlns:a16="http://schemas.microsoft.com/office/drawing/2014/main" id="{D6D671A6-2E73-4B11-857E-88EF2C1A3E95}"/>
              </a:ext>
            </a:extLst>
          </p:cNvPr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Pravokotnik 15">
            <a:extLst>
              <a:ext uri="{FF2B5EF4-FFF2-40B4-BE49-F238E27FC236}">
                <a16:creationId xmlns:a16="http://schemas.microsoft.com/office/drawing/2014/main" id="{8084A761-DAB0-4220-A00A-CAA4D79B0260}"/>
              </a:ext>
            </a:extLst>
          </p:cNvPr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Pravokotnik 16">
            <a:extLst>
              <a:ext uri="{FF2B5EF4-FFF2-40B4-BE49-F238E27FC236}">
                <a16:creationId xmlns:a16="http://schemas.microsoft.com/office/drawing/2014/main" id="{C47BC5EA-0595-4557-84B7-6ECE1FD15F42}"/>
              </a:ext>
            </a:extLst>
          </p:cNvPr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2" name="Ograda naslova 21">
            <a:extLst>
              <a:ext uri="{FF2B5EF4-FFF2-40B4-BE49-F238E27FC236}">
                <a16:creationId xmlns:a16="http://schemas.microsoft.com/office/drawing/2014/main" id="{7F36D120-F4CA-4BDA-A9F3-9E8346A03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1036" name="Ograda besedila 12">
            <a:extLst>
              <a:ext uri="{FF2B5EF4-FFF2-40B4-BE49-F238E27FC236}">
                <a16:creationId xmlns:a16="http://schemas.microsoft.com/office/drawing/2014/main" id="{24F736ED-79A7-40E8-A8C0-C6E08BC6FEB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Uredite sloge besedila matrice</a:t>
            </a:r>
          </a:p>
          <a:p>
            <a:pPr lvl="1"/>
            <a:r>
              <a:rPr lang="sl-SI" altLang="sl-SI"/>
              <a:t>Druga raven</a:t>
            </a:r>
          </a:p>
          <a:p>
            <a:pPr lvl="2"/>
            <a:r>
              <a:rPr lang="sl-SI" altLang="sl-SI"/>
              <a:t>Tretja raven</a:t>
            </a:r>
          </a:p>
          <a:p>
            <a:pPr lvl="3"/>
            <a:r>
              <a:rPr lang="sl-SI" altLang="sl-SI"/>
              <a:t>Četrta raven</a:t>
            </a:r>
          </a:p>
          <a:p>
            <a:pPr lvl="4"/>
            <a:r>
              <a:rPr lang="sl-SI" altLang="sl-SI"/>
              <a:t>Peta raven</a:t>
            </a:r>
            <a:endParaRPr lang="en-US" altLang="sl-SI"/>
          </a:p>
        </p:txBody>
      </p:sp>
      <p:sp>
        <p:nvSpPr>
          <p:cNvPr id="14" name="Ograda datuma 13">
            <a:extLst>
              <a:ext uri="{FF2B5EF4-FFF2-40B4-BE49-F238E27FC236}">
                <a16:creationId xmlns:a16="http://schemas.microsoft.com/office/drawing/2014/main" id="{D28CC51A-4A32-4CFE-902F-12B8942BE2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 smtClean="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1C4839A1-EA0D-4EBF-8278-A599F09D7DFF}" type="datetimeFigureOut">
              <a:rPr lang="sl-SI"/>
              <a:pPr>
                <a:defRPr/>
              </a:pPr>
              <a:t>3. 06. 2019</a:t>
            </a:fld>
            <a:endParaRPr lang="sl-SI"/>
          </a:p>
        </p:txBody>
      </p:sp>
      <p:sp>
        <p:nvSpPr>
          <p:cNvPr id="3" name="Ograda noge 2">
            <a:extLst>
              <a:ext uri="{FF2B5EF4-FFF2-40B4-BE49-F238E27FC236}">
                <a16:creationId xmlns:a16="http://schemas.microsoft.com/office/drawing/2014/main" id="{EA2381BA-46DA-4819-9972-1B166A1F9D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sl-SI"/>
          </a:p>
        </p:txBody>
      </p:sp>
      <p:sp>
        <p:nvSpPr>
          <p:cNvPr id="23" name="Ograda številke diapozitiva 22">
            <a:extLst>
              <a:ext uri="{FF2B5EF4-FFF2-40B4-BE49-F238E27FC236}">
                <a16:creationId xmlns:a16="http://schemas.microsoft.com/office/drawing/2014/main" id="{0D5E3BAA-BD8A-4EB8-AD0C-7F5B5169CD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fld id="{2EC5B7D3-3AE9-4E52-80B9-47C5B617694A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3" r:id="rId1"/>
    <p:sldLayoutId id="2147483678" r:id="rId2"/>
    <p:sldLayoutId id="2147483684" r:id="rId3"/>
    <p:sldLayoutId id="2147483685" r:id="rId4"/>
    <p:sldLayoutId id="2147483686" r:id="rId5"/>
    <p:sldLayoutId id="2147483679" r:id="rId6"/>
    <p:sldLayoutId id="2147483687" r:id="rId7"/>
    <p:sldLayoutId id="2147483680" r:id="rId8"/>
    <p:sldLayoutId id="2147483688" r:id="rId9"/>
    <p:sldLayoutId id="2147483681" r:id="rId10"/>
    <p:sldLayoutId id="2147483682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000" kern="1200" spc="-100">
          <a:solidFill>
            <a:srgbClr val="C1EEFF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anose="020B0609020204030204" pitchFamily="49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anose="020B0609020204030204" pitchFamily="49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anose="020B0609020204030204" pitchFamily="49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anose="020B0609020204030204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anose="020B0609020204030204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anose="020B0609020204030204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anose="020B0609020204030204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anose="020B0609020204030204" pitchFamily="49" charset="0"/>
        </a:defRPr>
      </a:lvl9pPr>
      <a:extLst/>
    </p:titleStyle>
    <p:bodyStyle>
      <a:lvl1pPr marL="411163" indent="-342900" algn="l" rtl="0" fontAlgn="base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fontAlgn="base">
        <a:spcBef>
          <a:spcPct val="20000"/>
        </a:spcBef>
        <a:spcAft>
          <a:spcPct val="0"/>
        </a:spcAft>
        <a:buClr>
          <a:srgbClr val="FEB80A"/>
        </a:buClr>
        <a:buFont typeface="Wingdings 3" panose="05040102010807070707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fontAlgn="base">
        <a:spcBef>
          <a:spcPct val="20000"/>
        </a:spcBef>
        <a:spcAft>
          <a:spcPct val="0"/>
        </a:spcAft>
        <a:buClr>
          <a:srgbClr val="FEB80A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rezi.com/pmvez8nivisv/prazgodovinska-umetnost/" TargetMode="External"/><Relationship Id="rId2" Type="http://schemas.openxmlformats.org/officeDocument/2006/relationships/hyperlink" Target="https://sl.wikipedia.org/wiki/Prazgodovinska_umetnost#Prazgodovina_na_Slovenske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l.wikipedia.org/wiki/Zgodovina_umetnosti#Paleolitik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UnSq0c7jM-A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-6oxmxPKoS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872412C-B60D-4E8B-9B0B-E4EBCD5C52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848" y="836712"/>
            <a:ext cx="8626152" cy="1975104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l-SI" sz="5400" dirty="0">
                <a:solidFill>
                  <a:schemeClr val="tx2">
                    <a:satMod val="200000"/>
                  </a:schemeClr>
                </a:solidFill>
              </a:rPr>
              <a:t>PRAZGODVINSKA UMETNOST</a:t>
            </a:r>
            <a:br>
              <a:rPr lang="sl-SI" dirty="0">
                <a:solidFill>
                  <a:schemeClr val="tx2">
                    <a:satMod val="200000"/>
                  </a:schemeClr>
                </a:solidFill>
              </a:rPr>
            </a:br>
            <a:endParaRPr lang="sl-SI" dirty="0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8195" name="Picture 2">
            <a:extLst>
              <a:ext uri="{FF2B5EF4-FFF2-40B4-BE49-F238E27FC236}">
                <a16:creationId xmlns:a16="http://schemas.microsoft.com/office/drawing/2014/main" id="{AE6A0914-5A8A-41CC-92C1-55799D07F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2636838"/>
            <a:ext cx="8066088" cy="313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5B3080F-B02B-466D-837F-3B512C59C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l-SI" dirty="0">
                <a:solidFill>
                  <a:schemeClr val="tx2">
                    <a:satMod val="200000"/>
                  </a:schemeClr>
                </a:solidFill>
              </a:rPr>
              <a:t>Lončarstvo</a:t>
            </a:r>
          </a:p>
        </p:txBody>
      </p:sp>
      <p:sp>
        <p:nvSpPr>
          <p:cNvPr id="17411" name="Ograda vsebine 2">
            <a:extLst>
              <a:ext uri="{FF2B5EF4-FFF2-40B4-BE49-F238E27FC236}">
                <a16:creationId xmlns:a16="http://schemas.microsoft.com/office/drawing/2014/main" id="{91183D1D-C306-46DE-9D92-6A4D010DBE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/>
              <a:t>Okrašene posode</a:t>
            </a:r>
          </a:p>
        </p:txBody>
      </p:sp>
      <p:pic>
        <p:nvPicPr>
          <p:cNvPr id="17412" name="Picture 3">
            <a:extLst>
              <a:ext uri="{FF2B5EF4-FFF2-40B4-BE49-F238E27FC236}">
                <a16:creationId xmlns:a16="http://schemas.microsoft.com/office/drawing/2014/main" id="{6F29ADAD-04D7-422D-BEF9-6FB14A60D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349500"/>
            <a:ext cx="3443287" cy="429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4">
            <a:extLst>
              <a:ext uri="{FF2B5EF4-FFF2-40B4-BE49-F238E27FC236}">
                <a16:creationId xmlns:a16="http://schemas.microsoft.com/office/drawing/2014/main" id="{02665713-153D-4F4D-8D20-52067D55A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443163"/>
            <a:ext cx="3168650" cy="410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CEE4816-4304-4671-BB0D-95BF0CFEC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l-SI" dirty="0">
                <a:solidFill>
                  <a:schemeClr val="tx2">
                    <a:satMod val="200000"/>
                  </a:schemeClr>
                </a:solidFill>
              </a:rPr>
              <a:t>DOBE KOVINH</a:t>
            </a:r>
          </a:p>
        </p:txBody>
      </p:sp>
      <p:sp>
        <p:nvSpPr>
          <p:cNvPr id="18435" name="Ograda vsebine 2">
            <a:extLst>
              <a:ext uri="{FF2B5EF4-FFF2-40B4-BE49-F238E27FC236}">
                <a16:creationId xmlns:a16="http://schemas.microsoft.com/office/drawing/2014/main" id="{372D30E3-A681-468C-B475-AF21BFB756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413" y="1455738"/>
            <a:ext cx="7799387" cy="4900612"/>
          </a:xfrm>
        </p:spPr>
        <p:txBody>
          <a:bodyPr/>
          <a:lstStyle/>
          <a:p>
            <a:r>
              <a:rPr lang="sl-SI" altLang="sl-SI"/>
              <a:t>Predmeti iz železa, bakra, brona.</a:t>
            </a:r>
          </a:p>
          <a:p>
            <a:endParaRPr lang="sl-SI" altLang="sl-SI"/>
          </a:p>
        </p:txBody>
      </p:sp>
      <p:pic>
        <p:nvPicPr>
          <p:cNvPr id="18436" name="Picture 2">
            <a:extLst>
              <a:ext uri="{FF2B5EF4-FFF2-40B4-BE49-F238E27FC236}">
                <a16:creationId xmlns:a16="http://schemas.microsoft.com/office/drawing/2014/main" id="{61E8A187-397E-4A39-B1DF-3BE48180B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989138"/>
            <a:ext cx="3367087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3">
            <a:extLst>
              <a:ext uri="{FF2B5EF4-FFF2-40B4-BE49-F238E27FC236}">
                <a16:creationId xmlns:a16="http://schemas.microsoft.com/office/drawing/2014/main" id="{6A1CB908-1611-42D1-B6D7-259FE1C7D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4300538"/>
            <a:ext cx="3663950" cy="2557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4">
            <a:extLst>
              <a:ext uri="{FF2B5EF4-FFF2-40B4-BE49-F238E27FC236}">
                <a16:creationId xmlns:a16="http://schemas.microsoft.com/office/drawing/2014/main" id="{E2F89578-F9A9-4D4F-9CF4-341FA36BA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989138"/>
            <a:ext cx="3092450" cy="352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Ograda vsebine 2">
            <a:extLst>
              <a:ext uri="{FF2B5EF4-FFF2-40B4-BE49-F238E27FC236}">
                <a16:creationId xmlns:a16="http://schemas.microsoft.com/office/drawing/2014/main" id="{C2549016-2F8E-4C0B-92D2-371267B23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088" y="476250"/>
            <a:ext cx="7859712" cy="5880100"/>
          </a:xfrm>
        </p:spPr>
        <p:txBody>
          <a:bodyPr/>
          <a:lstStyle/>
          <a:p>
            <a:r>
              <a:rPr lang="sl-SI" altLang="sl-SI"/>
              <a:t>SITULA IZ VAČ</a:t>
            </a:r>
          </a:p>
        </p:txBody>
      </p:sp>
      <p:pic>
        <p:nvPicPr>
          <p:cNvPr id="19459" name="Picture 2">
            <a:extLst>
              <a:ext uri="{FF2B5EF4-FFF2-40B4-BE49-F238E27FC236}">
                <a16:creationId xmlns:a16="http://schemas.microsoft.com/office/drawing/2014/main" id="{990F55E9-EB11-4A66-8A95-14F0FEEA1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341438"/>
            <a:ext cx="3786187" cy="521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Ograda vsebine 2">
            <a:extLst>
              <a:ext uri="{FF2B5EF4-FFF2-40B4-BE49-F238E27FC236}">
                <a16:creationId xmlns:a16="http://schemas.microsoft.com/office/drawing/2014/main" id="{6F662073-49AA-48AB-A058-DA8792A84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404813"/>
            <a:ext cx="7931150" cy="5951537"/>
          </a:xfrm>
        </p:spPr>
        <p:txBody>
          <a:bodyPr/>
          <a:lstStyle/>
          <a:p>
            <a:r>
              <a:rPr lang="sl-SI" altLang="sl-SI"/>
              <a:t>OKRAŠENO OROŽJE</a:t>
            </a:r>
          </a:p>
        </p:txBody>
      </p:sp>
      <p:pic>
        <p:nvPicPr>
          <p:cNvPr id="20483" name="Picture 2">
            <a:extLst>
              <a:ext uri="{FF2B5EF4-FFF2-40B4-BE49-F238E27FC236}">
                <a16:creationId xmlns:a16="http://schemas.microsoft.com/office/drawing/2014/main" id="{39B693FA-6ABB-4226-BF47-9FE5ED3EF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198563"/>
            <a:ext cx="2341562" cy="338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3">
            <a:extLst>
              <a:ext uri="{FF2B5EF4-FFF2-40B4-BE49-F238E27FC236}">
                <a16:creationId xmlns:a16="http://schemas.microsoft.com/office/drawing/2014/main" id="{BFBD6560-466F-4706-A780-6850B2CC5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739775"/>
            <a:ext cx="2382837" cy="369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4">
            <a:extLst>
              <a:ext uri="{FF2B5EF4-FFF2-40B4-BE49-F238E27FC236}">
                <a16:creationId xmlns:a16="http://schemas.microsoft.com/office/drawing/2014/main" id="{1D9EBC27-296D-49E1-91B1-D256DEB43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850" y="2997200"/>
            <a:ext cx="2887663" cy="363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94E5B2-9CA3-4E11-A48D-4224CF745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l-SI" dirty="0">
                <a:solidFill>
                  <a:schemeClr val="tx2">
                    <a:satMod val="200000"/>
                  </a:schemeClr>
                </a:solidFill>
              </a:rPr>
              <a:t>NAJDBE NA SLOVENSKEM</a:t>
            </a:r>
          </a:p>
        </p:txBody>
      </p:sp>
      <p:sp>
        <p:nvSpPr>
          <p:cNvPr id="21507" name="Ograda vsebine 2">
            <a:extLst>
              <a:ext uri="{FF2B5EF4-FFF2-40B4-BE49-F238E27FC236}">
                <a16:creationId xmlns:a16="http://schemas.microsoft.com/office/drawing/2014/main" id="{92B6AD01-9C2F-46FF-A1B5-1098A03ACA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/>
              <a:t>PIŠČAL (Divje babe)</a:t>
            </a:r>
          </a:p>
        </p:txBody>
      </p:sp>
      <p:pic>
        <p:nvPicPr>
          <p:cNvPr id="21508" name="Picture 2">
            <a:extLst>
              <a:ext uri="{FF2B5EF4-FFF2-40B4-BE49-F238E27FC236}">
                <a16:creationId xmlns:a16="http://schemas.microsoft.com/office/drawing/2014/main" id="{7BE889FB-B921-429D-84F4-3DD113B03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2781300"/>
            <a:ext cx="6602413" cy="330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Ograda vsebine 2">
            <a:extLst>
              <a:ext uri="{FF2B5EF4-FFF2-40B4-BE49-F238E27FC236}">
                <a16:creationId xmlns:a16="http://schemas.microsoft.com/office/drawing/2014/main" id="{0A618516-AA69-4975-830C-7A67F6BBD9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113" y="476250"/>
            <a:ext cx="7786687" cy="5880100"/>
          </a:xfrm>
        </p:spPr>
        <p:txBody>
          <a:bodyPr/>
          <a:lstStyle/>
          <a:p>
            <a:r>
              <a:rPr lang="sl-SI" altLang="sl-SI"/>
              <a:t>OSTI</a:t>
            </a:r>
          </a:p>
        </p:txBody>
      </p:sp>
      <p:pic>
        <p:nvPicPr>
          <p:cNvPr id="22531" name="Picture 2">
            <a:extLst>
              <a:ext uri="{FF2B5EF4-FFF2-40B4-BE49-F238E27FC236}">
                <a16:creationId xmlns:a16="http://schemas.microsoft.com/office/drawing/2014/main" id="{BD19E250-3FD0-45A7-A56A-6FBED785D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292225"/>
            <a:ext cx="7816850" cy="521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Ograda vsebine 2">
            <a:extLst>
              <a:ext uri="{FF2B5EF4-FFF2-40B4-BE49-F238E27FC236}">
                <a16:creationId xmlns:a16="http://schemas.microsoft.com/office/drawing/2014/main" id="{F450CAE8-AEE8-4A1B-B6B4-F0148AA2F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476250"/>
            <a:ext cx="7772400" cy="4572000"/>
          </a:xfrm>
        </p:spPr>
        <p:txBody>
          <a:bodyPr/>
          <a:lstStyle/>
          <a:p>
            <a:r>
              <a:rPr lang="sl-SI" altLang="sl-SI"/>
              <a:t>ORODJA (Ljubljansko barje)</a:t>
            </a:r>
          </a:p>
        </p:txBody>
      </p:sp>
      <p:pic>
        <p:nvPicPr>
          <p:cNvPr id="23555" name="Picture 2">
            <a:extLst>
              <a:ext uri="{FF2B5EF4-FFF2-40B4-BE49-F238E27FC236}">
                <a16:creationId xmlns:a16="http://schemas.microsoft.com/office/drawing/2014/main" id="{1FB839D4-6C79-438A-9C21-2A321E6F8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973388"/>
            <a:ext cx="777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3">
            <a:extLst>
              <a:ext uri="{FF2B5EF4-FFF2-40B4-BE49-F238E27FC236}">
                <a16:creationId xmlns:a16="http://schemas.microsoft.com/office/drawing/2014/main" id="{B7DC6D8F-D2AA-4521-AA1F-9BD52024C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341438"/>
            <a:ext cx="4248150" cy="303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4">
            <a:extLst>
              <a:ext uri="{FF2B5EF4-FFF2-40B4-BE49-F238E27FC236}">
                <a16:creationId xmlns:a16="http://schemas.microsoft.com/office/drawing/2014/main" id="{F0BA5BC8-F364-44F0-A588-EEC3A38A5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141663"/>
            <a:ext cx="4495800" cy="334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Ograda vsebine 2">
            <a:extLst>
              <a:ext uri="{FF2B5EF4-FFF2-40B4-BE49-F238E27FC236}">
                <a16:creationId xmlns:a16="http://schemas.microsoft.com/office/drawing/2014/main" id="{5A92D8B0-498F-46F5-9B07-5A3125E8EC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404813"/>
            <a:ext cx="7931150" cy="5951537"/>
          </a:xfrm>
        </p:spPr>
        <p:txBody>
          <a:bodyPr/>
          <a:lstStyle/>
          <a:p>
            <a:r>
              <a:rPr lang="sl-SI" altLang="sl-SI"/>
              <a:t>SITULA IZ VAČ</a:t>
            </a:r>
          </a:p>
        </p:txBody>
      </p:sp>
      <p:pic>
        <p:nvPicPr>
          <p:cNvPr id="24579" name="Picture 2">
            <a:extLst>
              <a:ext uri="{FF2B5EF4-FFF2-40B4-BE49-F238E27FC236}">
                <a16:creationId xmlns:a16="http://schemas.microsoft.com/office/drawing/2014/main" id="{DD0B872F-4E10-41CD-BD04-55E6A5563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509713"/>
            <a:ext cx="6337300" cy="475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4ADC851-5D72-43CB-8213-FED4E1DB0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113" y="549275"/>
            <a:ext cx="7772400" cy="9144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l-SI" dirty="0">
                <a:solidFill>
                  <a:schemeClr val="tx2">
                    <a:satMod val="200000"/>
                  </a:schemeClr>
                </a:solidFill>
              </a:rPr>
              <a:t>VIRI IN LITERATURA</a:t>
            </a:r>
          </a:p>
        </p:txBody>
      </p:sp>
      <p:sp>
        <p:nvSpPr>
          <p:cNvPr id="25603" name="Ograda vsebine 2">
            <a:extLst>
              <a:ext uri="{FF2B5EF4-FFF2-40B4-BE49-F238E27FC236}">
                <a16:creationId xmlns:a16="http://schemas.microsoft.com/office/drawing/2014/main" id="{60517064-F5CB-4D3C-8FF3-EAC83F0FA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113" y="1773238"/>
            <a:ext cx="7772400" cy="4572000"/>
          </a:xfrm>
        </p:spPr>
        <p:txBody>
          <a:bodyPr/>
          <a:lstStyle/>
          <a:p>
            <a:r>
              <a:rPr lang="sl-SI" altLang="sl-SI">
                <a:hlinkClick r:id="rId2"/>
              </a:rPr>
              <a:t>https://sl.wikipedia.org/wiki/Prazgodovinska_umetnost#Prazgodovina_na_Slovenskem</a:t>
            </a:r>
            <a:endParaRPr lang="sl-SI" altLang="sl-SI"/>
          </a:p>
          <a:p>
            <a:r>
              <a:rPr lang="sl-SI" altLang="sl-SI">
                <a:hlinkClick r:id="rId3"/>
              </a:rPr>
              <a:t>https://prezi.com/pmvez8nivisv/prazgodovinska-umetnost/</a:t>
            </a:r>
            <a:endParaRPr lang="sl-SI" altLang="sl-SI"/>
          </a:p>
          <a:p>
            <a:r>
              <a:rPr lang="sl-SI" altLang="sl-SI">
                <a:hlinkClick r:id="rId4"/>
              </a:rPr>
              <a:t>https://sl.wikipedia.org/wiki/Zgodovina_umetnosti#Paleolitik</a:t>
            </a:r>
            <a:endParaRPr lang="sl-SI" altLang="sl-SI"/>
          </a:p>
          <a:p>
            <a:endParaRPr lang="sl-SI" altLang="sl-SI"/>
          </a:p>
          <a:p>
            <a:endParaRPr lang="sl-SI" altLang="sl-SI"/>
          </a:p>
        </p:txBody>
      </p:sp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>
            <a:extLst>
              <a:ext uri="{FF2B5EF4-FFF2-40B4-BE49-F238E27FC236}">
                <a16:creationId xmlns:a16="http://schemas.microsoft.com/office/drawing/2014/main" id="{ABA5E89D-A2E1-43C2-8406-59537AD7D8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188" y="404813"/>
            <a:ext cx="8208962" cy="6119812"/>
          </a:xfrm>
        </p:spPr>
        <p:txBody>
          <a:bodyPr>
            <a:normAutofit/>
          </a:bodyPr>
          <a:lstStyle/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sl-SI" dirty="0"/>
              <a:t>Vsa umetnost, ki je nastala pred odkritjem pisave.</a:t>
            </a:r>
          </a:p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endParaRPr lang="sl-SI" dirty="0"/>
          </a:p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sl-SI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Paleolitik, Mezolitik </a:t>
            </a:r>
            <a:r>
              <a:rPr lang="sl-SI" dirty="0"/>
              <a:t>– JAMSKE POSLIKAVE, FIGURICE</a:t>
            </a:r>
          </a:p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endParaRPr lang="sl-SI" dirty="0"/>
          </a:p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sl-SI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Neolitik</a:t>
            </a:r>
            <a:r>
              <a:rPr lang="sl-SI" dirty="0"/>
              <a:t> – LONČARSTVO, KIPARSTVO, MEGALITI</a:t>
            </a:r>
          </a:p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endParaRPr lang="sl-SI" dirty="0"/>
          </a:p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sl-SI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Dobe kovin </a:t>
            </a:r>
            <a:r>
              <a:rPr lang="sl-SI" dirty="0"/>
              <a:t>– novi materiali za izdelavo </a:t>
            </a:r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776D8CA-8F3E-4B31-927B-D7A2AF4F7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263" y="188913"/>
            <a:ext cx="7772400" cy="9144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l-SI" dirty="0">
                <a:solidFill>
                  <a:schemeClr val="tx2">
                    <a:satMod val="200000"/>
                  </a:schemeClr>
                </a:solidFill>
              </a:rPr>
              <a:t>KAMENA DOBA</a:t>
            </a:r>
            <a:br>
              <a:rPr lang="sl-SI" dirty="0">
                <a:solidFill>
                  <a:schemeClr val="tx2">
                    <a:satMod val="200000"/>
                  </a:schemeClr>
                </a:solidFill>
              </a:rPr>
            </a:br>
            <a:r>
              <a:rPr lang="sl-SI" dirty="0">
                <a:solidFill>
                  <a:schemeClr val="tx2">
                    <a:satMod val="200000"/>
                  </a:schemeClr>
                </a:solidFill>
              </a:rPr>
              <a:t>Jamsko slikarstvo</a:t>
            </a:r>
          </a:p>
        </p:txBody>
      </p:sp>
      <p:sp>
        <p:nvSpPr>
          <p:cNvPr id="10243" name="Ograda vsebine 2">
            <a:extLst>
              <a:ext uri="{FF2B5EF4-FFF2-40B4-BE49-F238E27FC236}">
                <a16:creationId xmlns:a16="http://schemas.microsoft.com/office/drawing/2014/main" id="{9EF08A1A-917D-4CA6-9272-C2E89650D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113" y="1628775"/>
            <a:ext cx="7772400" cy="4572000"/>
          </a:xfrm>
        </p:spPr>
        <p:txBody>
          <a:bodyPr/>
          <a:lstStyle/>
          <a:p>
            <a:r>
              <a:rPr lang="sl-SI" altLang="sl-SI"/>
              <a:t>Upodobljene živali,</a:t>
            </a:r>
          </a:p>
          <a:p>
            <a:r>
              <a:rPr lang="sl-SI" altLang="sl-SI"/>
              <a:t>jamske stene,</a:t>
            </a:r>
          </a:p>
          <a:p>
            <a:r>
              <a:rPr lang="sl-SI" altLang="sl-SI"/>
              <a:t>oglje, kri, zemlja…</a:t>
            </a:r>
          </a:p>
        </p:txBody>
      </p:sp>
      <p:pic>
        <p:nvPicPr>
          <p:cNvPr id="10244" name="Picture 2">
            <a:extLst>
              <a:ext uri="{FF2B5EF4-FFF2-40B4-BE49-F238E27FC236}">
                <a16:creationId xmlns:a16="http://schemas.microsoft.com/office/drawing/2014/main" id="{C18BED7A-AB85-4C2B-8877-B4110F698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3573463"/>
            <a:ext cx="4752975" cy="297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Ograda vsebine 2">
            <a:extLst>
              <a:ext uri="{FF2B5EF4-FFF2-40B4-BE49-F238E27FC236}">
                <a16:creationId xmlns:a16="http://schemas.microsoft.com/office/drawing/2014/main" id="{867750A9-4488-4326-BD93-75B8DA578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088" y="476250"/>
            <a:ext cx="7859712" cy="5880100"/>
          </a:xfrm>
        </p:spPr>
        <p:txBody>
          <a:bodyPr/>
          <a:lstStyle/>
          <a:p>
            <a:r>
              <a:rPr lang="sl-SI" altLang="sl-SI"/>
              <a:t>ALTAMIRA (Španija)</a:t>
            </a:r>
          </a:p>
        </p:txBody>
      </p:sp>
      <p:pic>
        <p:nvPicPr>
          <p:cNvPr id="11267" name="Picture 2">
            <a:extLst>
              <a:ext uri="{FF2B5EF4-FFF2-40B4-BE49-F238E27FC236}">
                <a16:creationId xmlns:a16="http://schemas.microsoft.com/office/drawing/2014/main" id="{197E1971-6B84-404A-9983-357E84B27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92213"/>
            <a:ext cx="4897437" cy="306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3">
            <a:extLst>
              <a:ext uri="{FF2B5EF4-FFF2-40B4-BE49-F238E27FC236}">
                <a16:creationId xmlns:a16="http://schemas.microsoft.com/office/drawing/2014/main" id="{7202C1FE-DE1D-47A6-8EFB-DC066B8F9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3162300"/>
            <a:ext cx="5545137" cy="369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>
            <a:extLst>
              <a:ext uri="{FF2B5EF4-FFF2-40B4-BE49-F238E27FC236}">
                <a16:creationId xmlns:a16="http://schemas.microsoft.com/office/drawing/2014/main" id="{07FCD845-F218-4F87-B49E-7BAED02C7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476250"/>
            <a:ext cx="7931150" cy="5880100"/>
          </a:xfrm>
        </p:spPr>
        <p:txBody>
          <a:bodyPr>
            <a:normAutofit/>
          </a:bodyPr>
          <a:lstStyle/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sl-SI" dirty="0"/>
              <a:t>LASCAUX (Francija)</a:t>
            </a:r>
          </a:p>
          <a:p>
            <a:pPr marL="68580" indent="0" fontAlgn="auto">
              <a:spcAft>
                <a:spcPts val="0"/>
              </a:spcAft>
              <a:buFont typeface="Wingdings"/>
              <a:buNone/>
              <a:defRPr/>
            </a:pPr>
            <a:endParaRPr lang="sl-SI" dirty="0"/>
          </a:p>
          <a:p>
            <a:pPr marL="68580" indent="0" fontAlgn="auto">
              <a:spcAft>
                <a:spcPts val="0"/>
              </a:spcAft>
              <a:buFont typeface="Wingdings"/>
              <a:buNone/>
              <a:defRPr/>
            </a:pPr>
            <a:endParaRPr lang="sl-SI" dirty="0"/>
          </a:p>
          <a:p>
            <a:pPr marL="68580" indent="0" fontAlgn="auto">
              <a:spcAft>
                <a:spcPts val="0"/>
              </a:spcAft>
              <a:buFont typeface="Wingdings"/>
              <a:buNone/>
              <a:defRPr/>
            </a:pPr>
            <a:endParaRPr lang="sl-SI" dirty="0"/>
          </a:p>
          <a:p>
            <a:pPr marL="68580" indent="0" fontAlgn="auto">
              <a:spcAft>
                <a:spcPts val="0"/>
              </a:spcAft>
              <a:buFont typeface="Wingdings"/>
              <a:buNone/>
              <a:defRPr/>
            </a:pPr>
            <a:endParaRPr lang="sl-SI" dirty="0"/>
          </a:p>
          <a:p>
            <a:pPr marL="68580" indent="0" fontAlgn="auto">
              <a:spcAft>
                <a:spcPts val="0"/>
              </a:spcAft>
              <a:buFont typeface="Wingdings"/>
              <a:buNone/>
              <a:defRPr/>
            </a:pPr>
            <a:endParaRPr lang="sl-SI" dirty="0"/>
          </a:p>
          <a:p>
            <a:pPr marL="68580" indent="0" fontAlgn="auto">
              <a:spcAft>
                <a:spcPts val="0"/>
              </a:spcAft>
              <a:buFont typeface="Wingdings"/>
              <a:buNone/>
              <a:defRPr/>
            </a:pPr>
            <a:endParaRPr lang="sl-SI" dirty="0"/>
          </a:p>
          <a:p>
            <a:pPr marL="68580" indent="0" fontAlgn="auto">
              <a:spcAft>
                <a:spcPts val="0"/>
              </a:spcAft>
              <a:buFont typeface="Wingdings"/>
              <a:buNone/>
              <a:defRPr/>
            </a:pPr>
            <a:endParaRPr lang="sl-SI" dirty="0"/>
          </a:p>
        </p:txBody>
      </p:sp>
      <p:pic>
        <p:nvPicPr>
          <p:cNvPr id="12291" name="Picture 2">
            <a:extLst>
              <a:ext uri="{FF2B5EF4-FFF2-40B4-BE49-F238E27FC236}">
                <a16:creationId xmlns:a16="http://schemas.microsoft.com/office/drawing/2014/main" id="{3DAAE7F8-94C8-492A-9D47-2F09BBC1C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81075"/>
            <a:ext cx="4826000" cy="317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3">
            <a:extLst>
              <a:ext uri="{FF2B5EF4-FFF2-40B4-BE49-F238E27FC236}">
                <a16:creationId xmlns:a16="http://schemas.microsoft.com/office/drawing/2014/main" id="{3460902D-01EA-4423-BCC1-FDC90AE34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090863"/>
            <a:ext cx="5022850" cy="376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3" name="PoljeZBesedilom 1">
            <a:extLst>
              <a:ext uri="{FF2B5EF4-FFF2-40B4-BE49-F238E27FC236}">
                <a16:creationId xmlns:a16="http://schemas.microsoft.com/office/drawing/2014/main" id="{6BFE1D0F-6EF4-4F91-AB58-70E9BCB973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5330825"/>
            <a:ext cx="26654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r>
              <a:rPr lang="sl-SI" altLang="sl-SI">
                <a:hlinkClick r:id="rId4"/>
              </a:rPr>
              <a:t>https://www.youtube.com/watch?v=UnSq0c7jM-A</a:t>
            </a:r>
            <a:endParaRPr lang="sl-SI" altLang="sl-SI"/>
          </a:p>
          <a:p>
            <a:endParaRPr lang="sl-SI" altLang="sl-SI"/>
          </a:p>
        </p:txBody>
      </p: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E7B0CFD-6558-4FD8-B5FB-5130AD740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l-SI" dirty="0">
                <a:solidFill>
                  <a:schemeClr val="tx2">
                    <a:satMod val="200000"/>
                  </a:schemeClr>
                </a:solidFill>
              </a:rPr>
              <a:t>Kiparstvo</a:t>
            </a:r>
          </a:p>
        </p:txBody>
      </p:sp>
      <p:sp>
        <p:nvSpPr>
          <p:cNvPr id="13315" name="Ograda vsebine 2">
            <a:extLst>
              <a:ext uri="{FF2B5EF4-FFF2-40B4-BE49-F238E27FC236}">
                <a16:creationId xmlns:a16="http://schemas.microsoft.com/office/drawing/2014/main" id="{06B68D67-C060-4461-A736-DFA5DEF39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113" y="1430338"/>
            <a:ext cx="7772400" cy="4572000"/>
          </a:xfrm>
        </p:spPr>
        <p:txBody>
          <a:bodyPr/>
          <a:lstStyle/>
          <a:p>
            <a:r>
              <a:rPr lang="sl-SI" altLang="sl-SI"/>
              <a:t>Povezanost ljudi z naravo in nadnaravnimi silami.</a:t>
            </a:r>
          </a:p>
          <a:p>
            <a:r>
              <a:rPr lang="sl-SI" altLang="sl-SI"/>
              <a:t>Daritve božanstvom.</a:t>
            </a:r>
          </a:p>
          <a:p>
            <a:endParaRPr lang="sl-SI" altLang="sl-SI"/>
          </a:p>
        </p:txBody>
      </p:sp>
      <p:pic>
        <p:nvPicPr>
          <p:cNvPr id="13316" name="Picture 2">
            <a:extLst>
              <a:ext uri="{FF2B5EF4-FFF2-40B4-BE49-F238E27FC236}">
                <a16:creationId xmlns:a16="http://schemas.microsoft.com/office/drawing/2014/main" id="{2FB8C2BF-CCFA-4513-AAB5-A6B39D201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716338"/>
            <a:ext cx="3602038" cy="270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Ograda vsebine 2">
            <a:extLst>
              <a:ext uri="{FF2B5EF4-FFF2-40B4-BE49-F238E27FC236}">
                <a16:creationId xmlns:a16="http://schemas.microsoft.com/office/drawing/2014/main" id="{A7811F7C-E17C-4C36-BEF3-E633F02FF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088" y="476250"/>
            <a:ext cx="7859712" cy="5880100"/>
          </a:xfrm>
        </p:spPr>
        <p:txBody>
          <a:bodyPr/>
          <a:lstStyle/>
          <a:p>
            <a:r>
              <a:rPr lang="sl-SI" altLang="sl-SI"/>
              <a:t>WILLENDORFSKA VENERA (23 ooo pr.Kr)</a:t>
            </a:r>
          </a:p>
          <a:p>
            <a:endParaRPr lang="sl-SI" altLang="sl-SI"/>
          </a:p>
        </p:txBody>
      </p:sp>
      <p:pic>
        <p:nvPicPr>
          <p:cNvPr id="14339" name="Picture 2">
            <a:extLst>
              <a:ext uri="{FF2B5EF4-FFF2-40B4-BE49-F238E27FC236}">
                <a16:creationId xmlns:a16="http://schemas.microsoft.com/office/drawing/2014/main" id="{BEAEB063-6C7F-44B7-B419-6B1FE1725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052513"/>
            <a:ext cx="3384550" cy="556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4A49C15-4337-4D1F-8B98-17EB6A191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l-SI" dirty="0">
                <a:solidFill>
                  <a:schemeClr val="tx2">
                    <a:satMod val="200000"/>
                  </a:schemeClr>
                </a:solidFill>
              </a:rPr>
              <a:t>Megaliti</a:t>
            </a:r>
          </a:p>
        </p:txBody>
      </p:sp>
      <p:sp>
        <p:nvSpPr>
          <p:cNvPr id="15363" name="Ograda vsebine 2">
            <a:extLst>
              <a:ext uri="{FF2B5EF4-FFF2-40B4-BE49-F238E27FC236}">
                <a16:creationId xmlns:a16="http://schemas.microsoft.com/office/drawing/2014/main" id="{13BCCC59-A26E-404F-A5E6-451A42D8C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113" y="1628775"/>
            <a:ext cx="7772400" cy="4572000"/>
          </a:xfrm>
        </p:spPr>
        <p:txBody>
          <a:bodyPr/>
          <a:lstStyle/>
          <a:p>
            <a:r>
              <a:rPr lang="sl-SI" altLang="sl-SI"/>
              <a:t>Strukture iz velikih kamnov,</a:t>
            </a:r>
          </a:p>
          <a:p>
            <a:r>
              <a:rPr lang="sl-SI" altLang="sl-SI"/>
              <a:t>grobnice, svetišča…</a:t>
            </a:r>
          </a:p>
        </p:txBody>
      </p:sp>
      <p:pic>
        <p:nvPicPr>
          <p:cNvPr id="15364" name="Picture 2">
            <a:extLst>
              <a:ext uri="{FF2B5EF4-FFF2-40B4-BE49-F238E27FC236}">
                <a16:creationId xmlns:a16="http://schemas.microsoft.com/office/drawing/2014/main" id="{87AB793C-A592-4DDD-8459-106D6CD0E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997200"/>
            <a:ext cx="5761037" cy="328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Ograda vsebine 2">
            <a:extLst>
              <a:ext uri="{FF2B5EF4-FFF2-40B4-BE49-F238E27FC236}">
                <a16:creationId xmlns:a16="http://schemas.microsoft.com/office/drawing/2014/main" id="{FFFC2C2B-C267-420A-BED5-90D16379A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333375"/>
            <a:ext cx="7931150" cy="6022975"/>
          </a:xfrm>
        </p:spPr>
        <p:txBody>
          <a:bodyPr/>
          <a:lstStyle/>
          <a:p>
            <a:r>
              <a:rPr lang="sl-SI" altLang="sl-SI"/>
              <a:t>STONEHENGE</a:t>
            </a:r>
          </a:p>
        </p:txBody>
      </p:sp>
      <p:pic>
        <p:nvPicPr>
          <p:cNvPr id="16387" name="Picture 2">
            <a:extLst>
              <a:ext uri="{FF2B5EF4-FFF2-40B4-BE49-F238E27FC236}">
                <a16:creationId xmlns:a16="http://schemas.microsoft.com/office/drawing/2014/main" id="{5F5412F6-71FC-4B83-8680-44583F464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08050"/>
            <a:ext cx="5715000" cy="397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3">
            <a:extLst>
              <a:ext uri="{FF2B5EF4-FFF2-40B4-BE49-F238E27FC236}">
                <a16:creationId xmlns:a16="http://schemas.microsoft.com/office/drawing/2014/main" id="{5FB11020-8143-4ABF-A950-B105E2B1F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167188"/>
            <a:ext cx="4784725" cy="2690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9" name="PoljeZBesedilom 1">
            <a:extLst>
              <a:ext uri="{FF2B5EF4-FFF2-40B4-BE49-F238E27FC236}">
                <a16:creationId xmlns:a16="http://schemas.microsoft.com/office/drawing/2014/main" id="{D082E909-CC05-4944-AE75-A01969F5D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5300663"/>
            <a:ext cx="33131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r>
              <a:rPr lang="sl-SI" altLang="sl-SI">
                <a:hlinkClick r:id="rId4"/>
              </a:rPr>
              <a:t>https://www.youtube.com/watch?v=-6oxmxPKoSE</a:t>
            </a:r>
            <a:endParaRPr lang="sl-SI" altLang="sl-SI"/>
          </a:p>
          <a:p>
            <a:endParaRPr lang="sl-SI" altLang="sl-SI"/>
          </a:p>
        </p:txBody>
      </p:sp>
    </p:spTree>
  </p:cSld>
  <p:clrMapOvr>
    <a:masterClrMapping/>
  </p:clrMapOvr>
  <p:transition spd="slow">
    <p:fad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0</TotalTime>
  <Words>196</Words>
  <Application>Microsoft Office PowerPoint</Application>
  <PresentationFormat>On-screen Show (4:3)</PresentationFormat>
  <Paragraphs>44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Consolas</vt:lpstr>
      <vt:lpstr>Corbel</vt:lpstr>
      <vt:lpstr>Wingdings</vt:lpstr>
      <vt:lpstr>Wingdings 2</vt:lpstr>
      <vt:lpstr>Wingdings 3</vt:lpstr>
      <vt:lpstr>Metro</vt:lpstr>
      <vt:lpstr>PRAZGODVINSKA UMETNOST </vt:lpstr>
      <vt:lpstr>PowerPoint Presentation</vt:lpstr>
      <vt:lpstr>KAMENA DOBA Jamsko slikarstvo</vt:lpstr>
      <vt:lpstr>PowerPoint Presentation</vt:lpstr>
      <vt:lpstr>PowerPoint Presentation</vt:lpstr>
      <vt:lpstr>Kiparstvo</vt:lpstr>
      <vt:lpstr>PowerPoint Presentation</vt:lpstr>
      <vt:lpstr>Megaliti</vt:lpstr>
      <vt:lpstr>PowerPoint Presentation</vt:lpstr>
      <vt:lpstr>Lončarstvo</vt:lpstr>
      <vt:lpstr>DOBE KOVINH</vt:lpstr>
      <vt:lpstr>PowerPoint Presentation</vt:lpstr>
      <vt:lpstr>PowerPoint Presentation</vt:lpstr>
      <vt:lpstr>NAJDBE NA SLOVENSKEM</vt:lpstr>
      <vt:lpstr>PowerPoint Presentation</vt:lpstr>
      <vt:lpstr>PowerPoint Presentation</vt:lpstr>
      <vt:lpstr>PowerPoint Presentation</vt:lpstr>
      <vt:lpstr>VIRI IN LITERATURA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2019-06-03T09:12:58Z</dcterms:created>
  <dcterms:modified xsi:type="dcterms:W3CDTF">2019-06-03T09:12:59Z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RL">
    <vt:lpwstr>https://dijaski.net</vt:lpwstr>
  </property>
</Properties>
</file>