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  <p:sldMasterId id="2147483650" r:id="rId2"/>
    <p:sldMasterId id="2147483653" r:id="rId3"/>
    <p:sldMasterId id="2147483654" r:id="rId4"/>
    <p:sldMasterId id="2147483655" r:id="rId5"/>
    <p:sldMasterId id="2147483656" r:id="rId6"/>
    <p:sldMasterId id="2147483687" r:id="rId7"/>
  </p:sldMasterIdLst>
  <p:sldIdLst>
    <p:sldId id="256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6FFA3-FAF7-451E-B677-B7D2DB55F5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42245-2CFF-4B60-B399-25D7D9EEB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E9D0-4125-4B1F-BC8E-952CB9250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9B86D-AF7A-4AC0-B87A-C69A51DD9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E6D0E-D89B-4FB6-B1BC-DC2E3763F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97AC3-F1D2-494D-B2FD-3E4C32661B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31307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94C7-7A54-406D-B12A-47B32394F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944A9E-34F7-40DC-9468-13113EEC97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4B842-F87F-4168-B31B-747F25E20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9173C-3835-45A8-91DC-9F4DC4BF4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62BD6-19B0-470F-9158-4D227B13A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A32CE-6CB6-4568-B13B-C87DE35CDFE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4541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C5F41B-6F6D-4AED-A770-BFE8D6F83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29FD13-70D1-4BA1-A24E-7998BDF84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F734B-DE28-4954-ACB0-757C71F7E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80CF8-59F8-47E8-90DF-E6A8E0567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ADBA2-E0DD-47BC-AC80-C6574A76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4FD4F-DA25-46EA-A7AA-3577D9A5D8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34978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750D2-1797-4FA9-8999-81E5489C3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7C69E9-CE76-45DA-B17D-FF9009120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8B1DD0-CE0E-402A-83A9-564712F23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02C0F-7EBD-4D4A-9036-290B5D82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CDAA-7B9F-4553-A219-1314506D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1C238-D84E-43F2-A6EA-27C1ED03900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68997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CC79-4775-41FD-AFE0-5F3FB9C4A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2EE1F-0D84-4308-976E-CEAB1B7851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D127D-A6E1-4107-AE1F-FFD051E0C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E73A59-9A1B-462B-A373-F3C4D25D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97027-1364-4DA4-8E05-270D2CCD4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CCD38-59C9-432F-B590-5A38C1F2D79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13489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4C027-75FA-44EB-9982-E86205278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37B41-B2B3-41CD-9469-5EDDC6879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F9648-2955-4481-A982-F62A64FB8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B0C06-6D3B-4DE6-82DA-B5423C8E3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BF669-38EC-44C7-A7EB-97A23B8B1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859B4A-D813-474B-9DFE-D662FBE6242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80853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4CE28-5FA4-4F85-ADEC-B2E98ED23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D27D8-1C70-44E7-A837-F55181DDB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5904F5-CCC4-407F-BF6C-D8C16CACCC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706CF-DCE2-450E-A99C-3C4D30538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06778D-2AFE-43DA-95D0-719C6F08F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7681DB-3E04-4713-A04C-011680597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B0AA90-925D-4092-AFCB-0C450591EA6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45965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FAC32-BCB8-484F-B141-FA49DA9CC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6CF98-78D2-4FD4-9F73-C9AF9249D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9F5497-54B3-49DA-8AD5-118AD67D45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68B094-645D-4DB0-B8AD-628C589951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B92B98-AF25-419C-B93B-4558DD3B4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F0B7AE-250F-44DA-A23A-CB1B2D318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08111E-B40A-489C-9760-B0298089E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647A08-3A04-4252-9708-0921BCD58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460CD-4134-4149-94A7-FCE991037E9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45366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5D156-970E-4461-AE41-17BC100AB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A532BB-7A29-4A61-8CEF-898871A9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57C0F2-5C2B-49C3-B64E-511741B58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5B2B53-9B16-4F3B-AFC2-D94703C03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CC725-7973-402C-8D20-08EA2F74D92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985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1A7179-D745-4AA4-9CE1-3040D805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BB2E21-D071-404D-A636-3766BEA95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DE2995-8945-40D0-BBD3-C8373940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DA0FFF-2F80-4F19-85DF-CA303A775B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788982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368D-3CC3-4BCF-95FA-3FD16F945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3F2D1-69DB-495C-97FC-4C64AFB05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CB4B0A-1D03-4A67-BAD5-3210F2A7A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6F378-42F9-413D-9EDA-71A29E491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662DB7-10F1-485C-AEEA-9F679CDF5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1D7B3-00E6-4E97-9A3D-08A2C7C1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FF376-FBA6-4A86-9E03-F0BBDFDD2D4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98225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32AD-3AF6-4F1F-AEA4-29977404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E577B-A1F7-4014-8B01-FB912320D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95F923-663B-4308-8E8C-837376F8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FCE28-F1EE-4D23-B928-E7D6AD55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56D75-CEB3-4DE9-B1BA-87080C547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2E8351-8E8D-4F49-AF44-7E15C82ED11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41162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86723-C6FF-4388-A297-10FE13729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CE679-1118-424A-B3CD-2523956171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15F93-B8E2-406B-B06E-70EB5D2168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09D78-4629-4670-A51A-BE3CC285F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5BC9F-1410-4E48-90A4-9B191492E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6570AF-DCE2-466F-8817-4ACCDB242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AC723-6F5F-4693-8562-2C8A4F7AF2F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54450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1FEA1-2811-4C6E-ABEF-3C458EECA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C92F06-57FB-46BC-81FE-740326A9D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D3548-199D-4FEF-B74C-48E7FC0DF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BF459-0600-48AD-8218-61A783BE4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45BC4-7AE6-4C3C-A414-BC06BCA75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C7E58C-144C-4443-ABF3-688B1C05D9C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307564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E118B-D12B-484D-8FEA-743627C0D2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97B472-40A0-4279-A189-3C29BDA84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50310-206B-47A5-B82B-9401B8B4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A0436-E785-40D2-9E85-24F0E6C22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8ABB0-8C15-4BF4-ACA9-AB6D84B10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E9ADF-88E2-4F94-AC85-165CA90AE97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234313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46B03-128C-4EB6-B42C-224F50CCD2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2A63D-B9BB-440B-82BD-2562AE61F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BAE391-8EE1-4080-85FC-4B4ACFE83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05D4E-8D81-4A1A-901D-C238FA0C8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AADC6A-A4CF-4E0D-BF7C-EDDA3AFCB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7C6B7-62D8-4F29-8140-166F5D53D25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39880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AECCD-234E-43C0-85AA-C95BFB7A2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E8A4C-0A7F-49D7-B90F-4F5439F79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11EEF-ED91-471F-BD00-58AA7CEB5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91E6F-01C7-4F64-A118-BBF8F6AB3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5C328-87B7-458C-838F-1840D0A8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9BB79-FFE0-4348-9EB2-E0808085BD9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99980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4A361-EC7C-4A9D-9D88-3C7FAB1C6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86C84-B794-4B49-9FAC-FF8E94F33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DD2D7-78FF-4A9F-AA6B-AE1145F79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AA0B5-DCBD-4860-8D80-61ECDF134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976A8-E19F-4ED9-8347-55C645764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E79E7-F9C8-4226-9281-E0472B0D4B1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90699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00127-5AFC-45A7-B930-47F682D83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68520-8F92-4716-BF52-E45985688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AB6E76-5F1B-46B1-ACC7-2C3452B65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4834C6-20A7-41DB-8EAB-95FB76840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64E0F2-5543-4BA7-B54E-35858AD04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B4681B-9D15-4A25-BADE-6972B39F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34894-2B45-4795-8B7A-405E7E10C6B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567152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D7DC-09D2-4666-9BEB-CA6A83857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76C01-A845-424F-B954-413F9BE91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68BF2-EBDE-4B14-AAB4-12D785E5E3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A8F45F-65E7-4BF8-8845-617145E391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F71992-77FD-4158-826A-8FCEF9EE6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F0C57F-003F-4DF5-A601-75C4E772D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26FB33-B5E7-4C23-8F23-08D36AAF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C47BE0-2CBE-4B4D-91F2-6E08835F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4EE50-1349-4D4D-A418-E433B47C459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01183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C761B-B7E7-4A61-B596-11241B5D7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D5F3CE-7FE5-4387-BECD-DBA47AD9F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C398C1-4898-427B-B26E-8E8308936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E029A7-55A3-47EB-A4BC-83C8E8A78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29E86-495C-4BF9-A4F3-065CDDE9C72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77420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5547D5-F734-4F73-A045-0C8429854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7C5476-9E35-400B-8350-C927F3606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7CE699-3EE4-455A-942C-D8E3A6472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97E13-822B-444F-9B98-63F2D0DAE3E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698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0056B-A88F-4B6D-BD6A-0F61714C1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A4414-F3B0-4257-8B06-83BF28F95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0E7AD-5C48-40FB-B068-6790FE67D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EE43B-63E1-45AD-8675-54ACBFD26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5381-3565-45C2-AC71-970D6123B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7C12D-0F51-4901-9FB4-F7375F18085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243588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C0A47-50DB-4C86-B875-E65958065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0A6A7-E8C4-4D0E-90A0-29E1D4E9E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D3756A-88C4-4043-8F96-9F9F4FE53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C556A-83BF-4AA2-8CB1-96D5E8642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81B7AE-42B3-41AF-A544-E874E2B82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75612-3D4B-488A-917C-92955B3C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9D4573-0F33-406C-90AF-31B2B4FAE11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722730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4CBA9-B989-466E-957E-6420D3B43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EA691C-3780-4A27-87EA-535CF86A4A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F2A5ED-E0EE-4282-BA79-9E13E3CE1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DE583-3F63-4224-8AA5-CF72530F1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6DEAF-E7BD-4FC6-8125-18CC1CFD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44F14-9749-415F-A083-244669E7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B577B-56FF-4F6B-BD62-03EF78AC6AA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854167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B1BA-0345-4C52-BA8A-B67B59F81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07504-965E-4C93-B628-05DFD40297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96A4C-263F-4B68-93A2-C555C68D2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AC91C-8E32-4DD9-A63F-7E9A14BCE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4C3DD-CCC8-41FD-80E5-0F2ECE4BB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973CC-DA7E-456F-A3FE-BE43AE78309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87541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A14C54-067D-429E-9D09-BB77196614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EC40E9-3969-4E0B-8774-FB553B844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998A7-30CB-4D37-9915-4390C77F6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D315-AB0D-4D17-A0B9-129676ABA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04B30-DF3E-4EDF-9BD9-8F1215A50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6DF4A4-2F7C-4F62-A336-A08AB7BEE00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959017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11010-D078-4AFB-9046-D228B4B01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96D1CB-0F06-47B3-AA1F-149298F3D7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49296-8D7F-4014-892B-3CAE61A3B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02511-F2A3-4C4A-AE18-5A62C3DD2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8E978-2C35-42A9-8C6A-DB7F2FC2B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F2A4B-0CAE-4092-880A-0A3504E596B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819858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3AE6F-CE1B-42AD-9CA7-957E70259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3A332-BFB2-4A8F-81CD-1692F0162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6C044-E97C-4C38-925F-D130FB330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01C96-45D9-4994-B27C-C3AAFA505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5EB0E-1992-4938-A0CB-5ECAE9143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DCDCA-6B05-40D3-8F5F-302EF4A77EC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2807643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7BF26-1CC2-4DDC-A96D-05CB1B7AE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FBD4E-D5BB-41F7-B002-827E303DD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461DD-03DF-4CE3-B47C-7E018141F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8A3C5-8942-4729-9498-2B6A73ED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46A29-2E18-4271-B58E-996845415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1C6EB-1651-4C90-B55C-4881FA85960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912127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8B477-4660-48FD-969F-5026D0749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BD790-5D10-4962-9C08-17EF8D74A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48100" cy="41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8C40A0-DC3A-4BC9-8E11-A4A87A691C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6300" y="1981200"/>
            <a:ext cx="3848100" cy="4144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AAFD5-843B-404B-BCFE-E1D136F8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1CEACC-6D8F-4032-BACC-E663E2953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1D609-FF5C-466A-A19F-98E1D95C3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774E2-2ACA-4983-85E5-843EF9599C9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5467235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FB57D-F823-4B7D-92BB-BE0A11C8F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1E992-3659-45F5-8D3A-C5FAA0FEB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EC4A1B-CC30-4AEC-B3C1-465BF3207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53289A-F959-4168-BBC2-76746BB035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B2ACDC-8A7D-4DD0-994F-5DEE35C786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0FA270-65AF-43FF-B7CE-CB6482DED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D69C89-4306-46CF-8DDD-BE504692D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A1AA6C-C8F5-4B66-83F5-7CE74CE3E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11263-719F-49F5-9B09-C8F48676963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581468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79905-CDC6-4C54-B568-3C6E2BADF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7CA7B0-05F4-4874-8107-635ED1A8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8333FD-1250-469B-97E8-0E58C2211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530813-7D23-4C02-9611-9DF844B41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D7394-713A-46E0-BD7E-CC37C104CC1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9756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8A21B-0B1B-4413-A2DC-9C88CCE67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0496D1-68A2-4E08-B6D1-CD7C125D7F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BD95C8-B922-4FB9-ABB4-59EADE117F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B9875-BBAB-45B6-ADA5-4F9B0C668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01D8F-865C-4446-A0EE-764928865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7D6B3-5512-4012-892C-B153BB8E1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12EB7-9276-4F7E-9C86-EAC86382121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497005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85B2FA-9EB8-41C2-B70A-DC223D170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0D404-6E78-4506-96FB-C9FBC80B7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DD7A0-977F-4C9F-906B-4CE2BB16E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E1CCD-682E-40DF-BCC1-E903495E238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546862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73AF6-FB5C-4BF8-B43F-00388D4BA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86215-CC7A-4CCB-8C7F-BDA7DA64F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82FCA-A011-4FDC-B8D9-456381A69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E46A-EE9F-4991-B240-3789149F5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B6077E-6D48-496F-AB2B-1E3EFED6C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D12FF-DF92-4D14-AB95-BBEBB7A8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DD23C-9A47-4CB0-B90E-4187B46B454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127806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927B0-A899-4E35-BF2A-2EBBFA13C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C97F1E-950A-4B6B-AC2B-4089CF677F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7E007-AA4D-4820-9741-5D69CBCF2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E9383-E412-4E75-9BE6-F46C64D18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D48D8-853B-47AB-82FA-4F7E059E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A02C38-5AE7-4115-8BBA-A90FA0E4F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6F16C-9038-4508-8482-54CDCB622A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980125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AD3DD-E88D-4466-B538-E2BC6C0FE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3F4F36-2AC4-418C-AB9F-72F8A2133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E9362-EBA9-4B1F-B44A-9FA9026B5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00DF84-C5C3-4C0F-B610-969A6CD1A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11F72-4279-475C-8A49-2B95BD8F0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9F61C-9DA6-4526-BC4A-9C03C6F4F17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409653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D17238-8D5E-4BE6-951B-655534EC33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7AA5F2-8160-4106-817E-ABE72E6C90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808CD-97E5-4EB2-9FD1-A00A594C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305BDA-FE04-4684-814B-CE353B8EB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3B9144-CF79-4E2D-B5B1-A8CC4748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71B30-ED2B-42F8-BEE9-6445FB93BBF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6146218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A9119-E49D-433A-AF77-4628502495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F622D-1199-4D79-9D98-EE99323BCD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2C047-3B3C-42E5-93D7-8347E13D2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ED359-36CA-4CA1-8229-1DD5A5359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48204-0A80-482E-AA91-DA0900F40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CE37A-7A7A-4C96-A531-ADB6B12CDAB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748424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7970-83E0-4F4B-9C6D-F54958071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B46062-5A06-447C-A430-66C029DE2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D83AD-EF91-456D-BAEA-FC1742AD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10B115-1097-4250-B4B3-6EFAB17BA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FCEDD-22EF-4C17-AF7A-EC9D20A6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A7EC4-97A9-4C36-8D50-F602BD7FDD7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982049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E353F-6576-4302-A4D9-99A6B6D90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E90DF-E727-4952-BB7E-0F658190E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3A5F2-13D3-49F5-BBEF-C32A6560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3DECA-310B-4F48-9C34-C0F514AEA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CDF86-186D-4E7E-922A-DCFCB5A3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FAAC0-1B4C-43A3-9E98-ED93DF486BC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661095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FDB03-5FB0-4FB9-8845-C6BDDB5CE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F4AC4-502A-40D2-994A-4A9A46AF4E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433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15A6CD-6831-4268-98D0-532B61B97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3500" y="1600200"/>
            <a:ext cx="35433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2CD0A8-4BF5-4DD5-B005-9A4627A9E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87A19-3AF2-4085-932F-D271BD3A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CA4550-2398-43D5-B472-07067ACB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6F2E-FB7F-4706-A521-FB8F623CCEF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036615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58319-E159-4455-9F70-03DBC009E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95B0C-F95C-42D9-8BE8-747D83E8D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24D013-CD96-4878-AAD4-D9724ED2D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C86550-3C4C-430C-ACA6-3A35862EB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9CF6AC-9489-409B-A5FA-A160DBEF14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F921BB-29C5-4A7A-B823-1B23267EE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CD9386-6E34-4559-84E5-BD1725195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B40746-BD0B-4496-9BA4-0D582B5EB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0F0BA3-3030-48A6-923E-8E080F658FE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9678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9C11C-C63A-484D-A0C2-9E1B60161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899FB-3D47-4953-9C75-02BE51A74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82F096-91AE-4460-8848-D0314252B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DE912D-8182-4505-8B0A-3DE5BD9684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7A4713-DBF1-4820-BA37-AB99F95EFD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AF74A4-63A7-4DF6-864B-1971C22B6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713441-04C5-40ED-A952-ACF05B687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D8572-A9F7-4182-9F48-A924796C8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D4F90-F874-4D5A-99BC-27114BFBFDD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444249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082B5-0416-4004-B1DA-6450E92AE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8BC4D4-EBF6-40A2-8B85-9D46BF421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A2867E-013E-476F-8845-FAB24FA1D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04D84A-A2EA-4C7D-B9D4-D9BE62947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590D7-82F7-4DB0-92FA-FA53D4DE8E3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4824694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E07B6-A90E-4591-A7AF-DF230A799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8A2608-C5D2-403D-AD92-33244A15D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71B9A-8926-4792-A920-0978B3EE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FD43B3-501E-4B6F-AE1A-BAF6A5481CC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4355354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C67C-E509-42AB-9164-87D3E78B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D8DF6-175E-401E-A4E8-B340376BE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AE8B4-60C6-4314-9E42-C27646E82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E23A6-0FB2-46BB-9269-A5EF497C4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63E84F-214C-4E71-880D-A4F0CD776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A8EA0C-67CC-4910-875D-6E414518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6AA83-1B81-472A-848D-BE7E53F3BAB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782592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3925E-EF09-4E73-8C0D-2585B3104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663A63-5319-47E2-91BB-3579754BB1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C5F5B-3390-4984-A5AC-5EF6C0A1A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202A8-B52E-4AC4-B42D-C86CCD51F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8F5F1-6123-4226-813A-5FF9AE13B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5CC982-A66D-4ADE-A912-FE469AFD5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63514-60CA-46F9-A27A-A0358998124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009096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8E216-16A6-4ADD-8493-F20914A9D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CE461-FE0A-4A75-B735-F9CBA35F6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6E371F-4B75-4F08-A153-EE078AA7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078B18-FE41-4A42-9758-A3AD33198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1F2547-CAA2-4563-A480-AEFC3B3A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8343A-1C37-4626-AF44-CE53007586A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402163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AC6E50-B0BA-4723-8EA3-77B71C3DF6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8F549-A74F-43AA-9040-5A0D90D2C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371600" y="274638"/>
            <a:ext cx="53340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1B257-A2A2-4F5E-9B3D-0DC8E4E2F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86CE4-EB6C-4680-B644-F4BAA975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4E7F7-312C-4275-86E4-3EF068E5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A4194-A656-4ABC-9E9B-C35383DCF52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830405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518A84C-1051-4AAE-8EC2-213F0AD71F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5584E0B-0355-4239-AA00-383A340F6F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CC8A19BC-DF58-4B8F-A705-1956000BC0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D2EC620A-5003-40A8-A6A8-3984AEDBEB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7E5A253E-014D-45EC-905E-5C64A90CAEE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D66916-B953-4941-9FF2-4EC4880CEDC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254F1-B6C0-4A1F-8283-68B28C860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EBABB-93F4-46FC-8746-105143C5F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9485E-E9C4-439B-BEF6-64DDAF66E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6EFAB-FC44-4E56-85E7-C63BA4C60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C6658-3324-4D94-A696-C8A60BB6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216AC-3DDE-40E2-A3B0-C1B4DB8BA59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653773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3915F-1018-4CA3-947D-3E715FC5C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E6865-90D0-4FF1-B8B8-60A0D09BB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C410E-E812-4E29-B496-165CA3289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9003F-7631-4050-9D86-65DB08AE9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D91C6D-754C-4B15-BF47-2CE442270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A0739-9423-4D99-BE0A-889C8EF5546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9255250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731A-7B7B-4747-8706-DFB5C2A39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C28E7-221C-4A9C-A6F0-51B5FD379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B28E16-92AC-458F-894D-A80B253C8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064398-54CB-46A6-A6F9-DEA53887A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2E284-BCEE-4903-82EE-E9A8E9524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FD6FC-EF8A-427B-A9AF-C546398BB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7E33E-F118-444C-A888-BBEB92BD9A5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1369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35B8F-17E2-459F-A793-78D40AB2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60BBDD-6BEA-4E6C-B316-80CC5951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63C32B-91A9-4815-9AB0-088ED5C4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D0A080-96E1-47CA-B400-620ADD2A8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7C480-AA5B-47B6-9A36-BEB4F30B5B7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9250283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A5385-A45B-45F7-A2DC-5A6C5DC3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EABDD-CBF7-442F-A919-12751682D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024B26-D17F-4308-801F-498B02B6B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1761E7-4D7D-4B02-B704-27950B963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9BD932-466B-4206-B457-1AA745C5A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398804-9138-4CC8-89B3-03774879F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B15B6C-0983-4E71-8470-5396672D8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6799297-FE8A-441E-95B7-EF862633D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83F98-8DBB-4E3F-9495-5E999320E1F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2382327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A1AC-0F88-471B-B8EB-BF741D087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845E71-2BAC-4274-90E2-EB352A93E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43EFF0-711E-4089-82A1-A52126EE8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39BA6-4008-4AAC-B669-17BC49120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D83BF-04CB-4593-9AAC-03A93D61B3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228821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589CC5-D5E7-4229-9A15-533DD6C14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D32981-7595-468F-82E5-E4D90C975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316016-C7F5-4997-8894-F5709885B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41B5B-80F1-44C6-AC4E-33992D1E99E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828816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4EB94-2E49-41DE-A7EE-A4F27A339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077E2-C880-49BE-BD13-3990CD74B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1DA033-BE25-4D60-93AB-96E1D71AC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493C7-66F6-4EA3-958F-A00546B32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04588A-CFCC-4011-BD9D-49ED1E105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1F0CB1-BF96-4142-A5F7-72BBF4D43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96FB76-F1DB-46CE-A8FB-0AD91D1CF4A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270683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CC33E-3DE9-42AB-ABC6-5BB02C1B0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246C29-9D46-4822-8D70-D659F04D02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AF3E5B-F423-439D-82C7-3E91683DC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455B39-86BD-4E04-8900-8531BD3D4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2BBB12-8AE9-4007-9A01-9E52C368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A9651-E5A9-4FCD-AD42-57417F7C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D6BD09-AF89-419C-A642-00DB649F386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6792046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45301-71C0-477B-B4D8-0C4A8A64C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FEC2D9-202F-4D4D-9C65-0E61D60CE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4CEE9-94C8-416B-8F17-E7A1773C5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EDB8B-3F9C-41C7-8AE7-3B2D01DD0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BFEEC-9C0D-48FD-A6D4-FFEB7086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BB27D-7531-41D7-9A05-64A2D4C1FC9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4801607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882B7E-65AA-4D52-8775-C5E97AEE4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0AD15F-0286-4E2B-A695-D4B0953F7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88A6A-A42E-4001-B679-773D979CC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1EB9A-B388-4600-84C1-41ECC1603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4510DF-4640-4B25-9F76-27BD2479A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7C26A7-421A-489F-801B-136B2EC47EA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6903005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>
            <a:extLst>
              <a:ext uri="{FF2B5EF4-FFF2-40B4-BE49-F238E27FC236}">
                <a16:creationId xmlns:a16="http://schemas.microsoft.com/office/drawing/2014/main" id="{8A4FCBB9-0593-43BB-A372-F55C6CE88AB4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73731" name="Freeform 3">
              <a:extLst>
                <a:ext uri="{FF2B5EF4-FFF2-40B4-BE49-F238E27FC236}">
                  <a16:creationId xmlns:a16="http://schemas.microsoft.com/office/drawing/2014/main" id="{E26BEBED-502F-4443-901D-E2C72DD9C02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3732" name="Freeform 4">
              <a:extLst>
                <a:ext uri="{FF2B5EF4-FFF2-40B4-BE49-F238E27FC236}">
                  <a16:creationId xmlns:a16="http://schemas.microsoft.com/office/drawing/2014/main" id="{305E0A64-E10D-4C6E-A5A1-AC0ACA0ED3C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3733" name="Freeform 5">
              <a:extLst>
                <a:ext uri="{FF2B5EF4-FFF2-40B4-BE49-F238E27FC236}">
                  <a16:creationId xmlns:a16="http://schemas.microsoft.com/office/drawing/2014/main" id="{821275D9-8A8D-4603-AA52-A0A7B43E768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3734" name="Freeform 6">
              <a:extLst>
                <a:ext uri="{FF2B5EF4-FFF2-40B4-BE49-F238E27FC236}">
                  <a16:creationId xmlns:a16="http://schemas.microsoft.com/office/drawing/2014/main" id="{58DEF1A5-1F09-452D-9F5B-5F71B77DC84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3735" name="Freeform 7">
              <a:extLst>
                <a:ext uri="{FF2B5EF4-FFF2-40B4-BE49-F238E27FC236}">
                  <a16:creationId xmlns:a16="http://schemas.microsoft.com/office/drawing/2014/main" id="{5F1CCA12-AFC3-4224-9B57-F8015E05BB2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3736" name="Freeform 8">
              <a:extLst>
                <a:ext uri="{FF2B5EF4-FFF2-40B4-BE49-F238E27FC236}">
                  <a16:creationId xmlns:a16="http://schemas.microsoft.com/office/drawing/2014/main" id="{F8EDA5E7-410E-4F99-952C-FF4869A8AB5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73737" name="Rectangle 9">
            <a:extLst>
              <a:ext uri="{FF2B5EF4-FFF2-40B4-BE49-F238E27FC236}">
                <a16:creationId xmlns:a16="http://schemas.microsoft.com/office/drawing/2014/main" id="{4DB5C77C-9F06-4F20-A392-E56600622742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73738" name="Rectangle 10">
            <a:extLst>
              <a:ext uri="{FF2B5EF4-FFF2-40B4-BE49-F238E27FC236}">
                <a16:creationId xmlns:a16="http://schemas.microsoft.com/office/drawing/2014/main" id="{AA9832F5-6511-4D80-9070-C8FB75A17FA7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73739" name="Rectangle 11">
            <a:extLst>
              <a:ext uri="{FF2B5EF4-FFF2-40B4-BE49-F238E27FC236}">
                <a16:creationId xmlns:a16="http://schemas.microsoft.com/office/drawing/2014/main" id="{98B87105-A92A-40EE-AB58-B175455BB76F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3740" name="Rectangle 12">
            <a:extLst>
              <a:ext uri="{FF2B5EF4-FFF2-40B4-BE49-F238E27FC236}">
                <a16:creationId xmlns:a16="http://schemas.microsoft.com/office/drawing/2014/main" id="{951D89E9-BB65-4284-A34A-592AABFE4F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3741" name="Rectangle 13">
            <a:extLst>
              <a:ext uri="{FF2B5EF4-FFF2-40B4-BE49-F238E27FC236}">
                <a16:creationId xmlns:a16="http://schemas.microsoft.com/office/drawing/2014/main" id="{D27B9DBB-9719-410B-8FA6-55C2B366238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2DF11D-FE4F-4D09-937A-9ED018F17E91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543DA-00C7-461B-85CD-FE0D3FFD1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E45F7-AEEC-43EC-8C0D-59BFF54B6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1428C-6FB2-4C42-B67F-A2A1998F5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24698-1A16-4E28-85E1-367C1521B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35423-2340-4382-92B6-4A5A99F9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48C76-6C79-47A9-997B-B47DF33E68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536593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7D4A5-0158-43FB-98A8-B34A7B08D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A3C82-2B92-4E94-BF2E-B071852DB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44167-8749-4694-87CA-37A493421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6068F-030C-46A6-89C9-D1D1C9E89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98072-3644-494E-84A1-2AB420D5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C6E95-1DD0-4ED4-BBBA-F9F28288F86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0632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98DE40-6F7E-4114-9D80-4B01B9FFE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A9ADCA-7651-47EB-A33B-368BE527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AB81A9-7E76-46DA-ADCA-3B0F657ED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205A68-50E0-4245-A83E-186B4B39010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3259996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6BD45-1FDC-4B64-A26D-74528834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85E83-CDCA-42C3-996B-B1C59A26A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AC47DB-C7F5-45C1-8DC3-C43B35E0A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BB736-1BBF-41BB-B2D0-A9E0DD34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8E6B4-7EC2-48D8-BAF5-D5818C151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228B6-4BF3-4160-B380-58D6E422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A0882-57A3-4E3F-8F90-810B26BE007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1339276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FC506-4A8F-4E80-894E-BAA586F33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FFA41-97D9-4AA8-BDF4-362A2B337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C79DC9-BE44-4DF5-91D1-8CA64975D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D7F300-8D30-4452-8BB7-6ECF3EE1F3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F7B766-93A3-4FBC-81BD-91B2A95265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C17F65-2235-4743-AE00-FC4FC9EB3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AF72B9-98DC-4D91-A801-C789FA2C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93EB69-17D9-4065-AD68-C2730603F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7BF5E3-79EF-4DD6-8388-55C433B8AB7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300681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302AD-AD13-40CE-975F-AC21545F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4C2616-CF0C-456E-AA5D-A5EE41253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5AAF0-4C62-4EA1-9780-51CFC5ECC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97F2E5-6333-4E4A-B0EE-6874AD271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CC67C-DDDA-4345-B0EB-38A2130A6FF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7384918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3C38DB-765B-47E1-A912-41E247983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29E4EE-83CC-4C08-BF25-D7F693A4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37B9C-EC2B-452B-9DED-A0A3F51E6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8C72D-F673-4AF5-9E86-1CD2546319B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934964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06BA7-E0B2-4856-9373-23ABAA8A3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228DB-A64D-4E2A-96AB-6F97886B4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A9D217-7EDD-4397-84EA-CA43CF854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7F929-CDB1-49E4-9213-753360819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83D47-9D7B-4B2C-8444-76C6562AF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5665A-E978-4D38-9882-D2E965844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A4878E-8099-4FAA-8E94-0AF740D66D9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2524205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1A24A-F2F8-4759-817B-4CB0DF61C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BE73C1-2E01-4850-BCAE-3DAAFC3135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AFF448-249A-4B21-AD61-F11FF8385F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B03771-DB69-4F57-8FAE-56327D92B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970610-E2FA-43BC-86F4-BCCF959E0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B1484-3873-4AD2-BB0B-0D2DDEB1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BE87B-DCAF-47D4-9367-88EBF17C316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7034316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1AB65-4AF4-49E2-8269-9A875B24D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582448-4412-4DA5-91E8-E24AF64BE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1B2FB-95DC-4848-9265-9FFE6A99B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118E6-CCDC-4F89-BB4A-1ED21D2D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1F5ED-8917-441F-B19B-43853B9F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1C6CE-91F2-469B-9629-883CD8C5605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4340994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C4BBE6-9D1F-45CA-8B35-744500650C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CC4959-D9CB-45C3-A879-0D764D9DB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954BC-ADE8-4D42-881C-939EFE396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8D8A9-6B55-43AC-8DAA-D2ABFBF89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3E812-C898-43F6-A559-1CC9F1BD6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F045A-12EF-433A-BC66-ECD766F798A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361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66D55-5688-420F-9585-FFD76C44C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5C471-A69F-4DA1-8C73-AA5ACCF1D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4B64E-F118-4DA6-AB82-E442A229D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9AB685-13E5-4DCC-B02A-2C9478026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874F6-A207-43D7-83F3-E77648DEE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D17DC-379A-4EF9-A509-4D7EE4367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C52CF6-7BB0-4270-B412-90478C53151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3413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F7C96-7E55-4196-B936-6CAD7357B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7F77E6-6740-4268-8FE9-331F021A5E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F2216B-BC6D-4EC9-B48B-ED73FB3D32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FD6E2-0A71-4749-9750-972F473B4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8352FA-4D6B-4091-A82B-045675548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166CD-E57A-42AB-9E5B-728D305E6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FE907-FB89-4886-8159-DC13BB14A5B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5853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>
            <a:extLst>
              <a:ext uri="{FF2B5EF4-FFF2-40B4-BE49-F238E27FC236}">
                <a16:creationId xmlns:a16="http://schemas.microsoft.com/office/drawing/2014/main" id="{18EBC406-B6F5-497D-BC73-396E2E67B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>
            <a:extLst>
              <a:ext uri="{FF2B5EF4-FFF2-40B4-BE49-F238E27FC236}">
                <a16:creationId xmlns:a16="http://schemas.microsoft.com/office/drawing/2014/main" id="{C4CC1167-0E05-497E-82E3-8FCA2922D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5E2C2E1-844B-4698-AD97-FEB530CB9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matrice.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E9934940-BF31-476A-823F-399B27E5FF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1C0067AA-A7C0-4A0E-A4B9-1FE8D716476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94D80EC1-2F8E-4BC6-8761-CE188270A6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4F0B9ADC-0CE1-436B-A8A2-9CABD057AF39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>
            <a:extLst>
              <a:ext uri="{FF2B5EF4-FFF2-40B4-BE49-F238E27FC236}">
                <a16:creationId xmlns:a16="http://schemas.microsoft.com/office/drawing/2014/main" id="{952AD02B-86AA-44FC-80C7-9B8CC804DD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>
            <a:extLst>
              <a:ext uri="{FF2B5EF4-FFF2-40B4-BE49-F238E27FC236}">
                <a16:creationId xmlns:a16="http://schemas.microsoft.com/office/drawing/2014/main" id="{3F04B722-1174-4075-AFD6-E71D47F4E9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EC7917FC-9BFF-43D2-9BC9-B969FCD79F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matrice.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5905A56-B505-4255-9365-E29A76FC72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088B5DE-5254-4C3F-A077-980964DE2D9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44732D2-C482-4BFC-A5DC-9C911C4A4F3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0AC56CDE-095E-4934-B092-A5DB753E4BF8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7">
            <a:extLst>
              <a:ext uri="{FF2B5EF4-FFF2-40B4-BE49-F238E27FC236}">
                <a16:creationId xmlns:a16="http://schemas.microsoft.com/office/drawing/2014/main" id="{9F21E636-12B1-47EC-BB66-805B310188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>
            <a:extLst>
              <a:ext uri="{FF2B5EF4-FFF2-40B4-BE49-F238E27FC236}">
                <a16:creationId xmlns:a16="http://schemas.microsoft.com/office/drawing/2014/main" id="{D73ED024-654F-4274-917C-43ED4FE7E7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C7EDA9F7-0E24-42CF-962E-05176D5360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matrice.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5A790592-8CE6-4770-8A18-0FF2B3DA834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94B485F-A9D0-4786-99DB-F0EC3FE70E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0932A188-A248-42E8-A7E0-3976D7E5D10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1640138-2B96-47A4-9E88-BC305FB76D07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7">
            <a:extLst>
              <a:ext uri="{FF2B5EF4-FFF2-40B4-BE49-F238E27FC236}">
                <a16:creationId xmlns:a16="http://schemas.microsoft.com/office/drawing/2014/main" id="{5E29D7D5-5235-4B3D-AB74-3438126188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2">
            <a:extLst>
              <a:ext uri="{FF2B5EF4-FFF2-40B4-BE49-F238E27FC236}">
                <a16:creationId xmlns:a16="http://schemas.microsoft.com/office/drawing/2014/main" id="{3C2F94DB-1FFD-4609-BA31-EA02E2D9D1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633C6268-E6DE-41E7-9D12-4C276EF307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8486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matrice.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FFA8293-9F8F-4205-A2AC-4851895D42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E111754-EA15-4CEA-9BDE-9296E6846AF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F9EB99C-953C-423E-BDF2-4CAA08A389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A30246D-DABB-46B5-A4A1-BEBC1D84EAC4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7">
            <a:extLst>
              <a:ext uri="{FF2B5EF4-FFF2-40B4-BE49-F238E27FC236}">
                <a16:creationId xmlns:a16="http://schemas.microsoft.com/office/drawing/2014/main" id="{223285A3-CF7B-4A28-A72C-390D97968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2">
            <a:extLst>
              <a:ext uri="{FF2B5EF4-FFF2-40B4-BE49-F238E27FC236}">
                <a16:creationId xmlns:a16="http://schemas.microsoft.com/office/drawing/2014/main" id="{6B2F376F-C378-42DC-BC31-24FE18226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274638"/>
            <a:ext cx="7315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66FB593-1FB8-4440-ACC6-F15F3FCFD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239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matrice.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8716DBF-9B58-47E9-8E6A-7CD89000DD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905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DC89D4E-1843-417D-A12B-C099FCA8903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17EC1C-65E1-46F7-98F2-594FA4517E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E9C7B091-676C-4A71-A6E6-20BC7FCCD37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DBE4EB6-61AC-4AF6-9C45-B75C31B52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C88F1FB-6F4E-4B4E-A391-696EC3F535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2FA91531-2708-4FE2-B095-FFDFCECB0F8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0AC118B7-6E3C-4EEE-ABFB-22E09EBA12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sl-SI" altLang="sl-SI"/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1D46EE22-45DF-4B3A-A3D5-B1E93C9956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2CD6556A-309C-4AA6-B60F-D0CDE047B677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7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rgbClr val="79551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rgbClr val="79551B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rgbClr val="79551B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rgbClr val="79551B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 kern="1200">
          <a:solidFill>
            <a:srgbClr val="79551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6" name="Group 2">
            <a:extLst>
              <a:ext uri="{FF2B5EF4-FFF2-40B4-BE49-F238E27FC236}">
                <a16:creationId xmlns:a16="http://schemas.microsoft.com/office/drawing/2014/main" id="{BC3FFB4E-BD0E-4BB3-BA65-4EF9E535CB45}"/>
              </a:ext>
            </a:extLst>
          </p:cNvPr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72707" name="Freeform 3">
              <a:extLst>
                <a:ext uri="{FF2B5EF4-FFF2-40B4-BE49-F238E27FC236}">
                  <a16:creationId xmlns:a16="http://schemas.microsoft.com/office/drawing/2014/main" id="{34F9EB5F-5B1B-4A08-B598-8AB6EAC08EB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708" name="Freeform 4">
              <a:extLst>
                <a:ext uri="{FF2B5EF4-FFF2-40B4-BE49-F238E27FC236}">
                  <a16:creationId xmlns:a16="http://schemas.microsoft.com/office/drawing/2014/main" id="{B0EA7565-01C5-4EAE-9929-7502A0C76FB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709" name="Freeform 5">
              <a:extLst>
                <a:ext uri="{FF2B5EF4-FFF2-40B4-BE49-F238E27FC236}">
                  <a16:creationId xmlns:a16="http://schemas.microsoft.com/office/drawing/2014/main" id="{410E3AB8-57FD-4C76-940F-F3761D97B72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710" name="Freeform 6">
              <a:extLst>
                <a:ext uri="{FF2B5EF4-FFF2-40B4-BE49-F238E27FC236}">
                  <a16:creationId xmlns:a16="http://schemas.microsoft.com/office/drawing/2014/main" id="{9409DE67-7D8F-4913-9F1D-1A0F93955C6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711" name="Freeform 7">
              <a:extLst>
                <a:ext uri="{FF2B5EF4-FFF2-40B4-BE49-F238E27FC236}">
                  <a16:creationId xmlns:a16="http://schemas.microsoft.com/office/drawing/2014/main" id="{4A06EA2E-78BF-4D07-A4A3-7ACA9651F99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712" name="Freeform 8">
              <a:extLst>
                <a:ext uri="{FF2B5EF4-FFF2-40B4-BE49-F238E27FC236}">
                  <a16:creationId xmlns:a16="http://schemas.microsoft.com/office/drawing/2014/main" id="{8EA8E9BF-1D19-4DAD-86DC-64F6E1D42341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713" name="Freeform 9">
              <a:extLst>
                <a:ext uri="{FF2B5EF4-FFF2-40B4-BE49-F238E27FC236}">
                  <a16:creationId xmlns:a16="http://schemas.microsoft.com/office/drawing/2014/main" id="{8F0705A4-4E57-49E2-AD4E-0BACAD8DBCD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714" name="Freeform 10">
              <a:extLst>
                <a:ext uri="{FF2B5EF4-FFF2-40B4-BE49-F238E27FC236}">
                  <a16:creationId xmlns:a16="http://schemas.microsoft.com/office/drawing/2014/main" id="{27BA4F50-EE43-46F5-B52C-05143C23AC5E}"/>
                </a:ext>
              </a:extLst>
            </p:cNvPr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72715" name="Rectangle 11">
            <a:extLst>
              <a:ext uri="{FF2B5EF4-FFF2-40B4-BE49-F238E27FC236}">
                <a16:creationId xmlns:a16="http://schemas.microsoft.com/office/drawing/2014/main" id="{14D188AF-1DB3-46C1-B6ED-A67957CF15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72716" name="Rectangle 12">
            <a:extLst>
              <a:ext uri="{FF2B5EF4-FFF2-40B4-BE49-F238E27FC236}">
                <a16:creationId xmlns:a16="http://schemas.microsoft.com/office/drawing/2014/main" id="{FFAFE759-EA49-4E1C-BD88-4FE2A01F0E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72717" name="Rectangle 13">
            <a:extLst>
              <a:ext uri="{FF2B5EF4-FFF2-40B4-BE49-F238E27FC236}">
                <a16:creationId xmlns:a16="http://schemas.microsoft.com/office/drawing/2014/main" id="{19093ED4-1661-44E3-B998-CF08EBC079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6BAE29D-F645-464E-A516-BC2D757B2013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2718" name="Rectangle 14">
            <a:extLst>
              <a:ext uri="{FF2B5EF4-FFF2-40B4-BE49-F238E27FC236}">
                <a16:creationId xmlns:a16="http://schemas.microsoft.com/office/drawing/2014/main" id="{960F36CD-2BCF-46B6-9818-280A3EDCC2C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72719" name="Rectangle 15">
            <a:extLst>
              <a:ext uri="{FF2B5EF4-FFF2-40B4-BE49-F238E27FC236}">
                <a16:creationId xmlns:a16="http://schemas.microsoft.com/office/drawing/2014/main" id="{5AA05D67-8938-45DB-A111-5432E4E484BE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anose="020B0A040201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A97AB3E-24C1-4824-B21E-D0C183C4CB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850" y="2420938"/>
            <a:ext cx="8512175" cy="1220787"/>
          </a:xfrm>
        </p:spPr>
        <p:txBody>
          <a:bodyPr/>
          <a:lstStyle/>
          <a:p>
            <a:r>
              <a:rPr lang="sl-SI" altLang="sl-SI" sz="4800">
                <a:latin typeface="Forte" panose="03060902040502070203" pitchFamily="66" charset="0"/>
              </a:rPr>
              <a:t>        </a:t>
            </a:r>
            <a:r>
              <a:rPr lang="sl-SI" altLang="sl-SI" sz="7200">
                <a:latin typeface="Forte" panose="03060902040502070203" pitchFamily="66" charset="0"/>
              </a:rPr>
              <a:t>Slikarski motivi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1EAD677-36F6-4B8A-B1F9-642C93E846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sl-SI" alt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EAD283F9-2908-4AD3-AD62-FFCA88E9B1F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371600" y="274638"/>
            <a:ext cx="7315200" cy="1641475"/>
          </a:xfrm>
        </p:spPr>
        <p:txBody>
          <a:bodyPr/>
          <a:lstStyle/>
          <a:p>
            <a:r>
              <a:rPr lang="sl-SI" altLang="sl-SI">
                <a:latin typeface="Arial" panose="020B0604020202020204" pitchFamily="34" charset="0"/>
              </a:rPr>
              <a:t>MOTIVI	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4C4E03CD-869E-4875-BF1A-1F2EE062504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>
          <a:xfrm>
            <a:off x="539750" y="1700213"/>
            <a:ext cx="8007350" cy="4465637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sl-SI" altLang="sl-SI" sz="2800"/>
              <a:t>interier </a:t>
            </a:r>
          </a:p>
          <a:p>
            <a:pPr marL="609600" indent="-609600">
              <a:lnSpc>
                <a:spcPct val="90000"/>
              </a:lnSpc>
            </a:pPr>
            <a:r>
              <a:rPr lang="sl-SI" altLang="sl-SI" sz="2800"/>
              <a:t>eksterier</a:t>
            </a:r>
          </a:p>
          <a:p>
            <a:pPr marL="609600" indent="-609600">
              <a:lnSpc>
                <a:spcPct val="90000"/>
              </a:lnSpc>
            </a:pPr>
            <a:r>
              <a:rPr lang="sl-SI" altLang="sl-SI" sz="2800"/>
              <a:t>žanrski motivi</a:t>
            </a:r>
          </a:p>
          <a:p>
            <a:pPr marL="609600" indent="-609600">
              <a:lnSpc>
                <a:spcPct val="90000"/>
              </a:lnSpc>
            </a:pPr>
            <a:endParaRPr lang="sl-SI" altLang="sl-SI" sz="2800"/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l-SI" altLang="sl-SI" sz="2800"/>
              <a:t>Glede na to, kaj slika prikazuje :</a:t>
            </a:r>
          </a:p>
          <a:p>
            <a:pPr marL="609600" indent="-609600">
              <a:lnSpc>
                <a:spcPct val="90000"/>
              </a:lnSpc>
            </a:pPr>
            <a:r>
              <a:rPr lang="sl-SI" altLang="sl-SI" sz="2800"/>
              <a:t>zgodovinsko slikarstvo</a:t>
            </a:r>
          </a:p>
          <a:p>
            <a:pPr marL="609600" indent="-609600">
              <a:lnSpc>
                <a:spcPct val="90000"/>
              </a:lnSpc>
            </a:pPr>
            <a:r>
              <a:rPr lang="sl-SI" altLang="sl-SI" sz="2800"/>
              <a:t>nabožno </a:t>
            </a:r>
          </a:p>
          <a:p>
            <a:pPr marL="609600" indent="-609600">
              <a:lnSpc>
                <a:spcPct val="90000"/>
              </a:lnSpc>
            </a:pPr>
            <a:r>
              <a:rPr lang="sl-SI" altLang="sl-SI" sz="2800"/>
              <a:t>posvetno</a:t>
            </a:r>
          </a:p>
          <a:p>
            <a:pPr marL="609600" indent="-609600">
              <a:lnSpc>
                <a:spcPct val="90000"/>
              </a:lnSpc>
            </a:pPr>
            <a:r>
              <a:rPr lang="sl-SI" altLang="sl-SI" sz="2800"/>
              <a:t>Fantastično</a:t>
            </a:r>
          </a:p>
          <a:p>
            <a:pPr marL="609600" indent="-609600">
              <a:lnSpc>
                <a:spcPct val="90000"/>
              </a:lnSpc>
            </a:pPr>
            <a:r>
              <a:rPr lang="sl-SI" altLang="sl-SI" sz="2800"/>
              <a:t>Kombinirani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6DF10C9-F551-4F5D-9283-639F0CB0ED8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C221ADF-0267-411B-847E-D3F6F893F98F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None/>
            </a:pPr>
            <a:r>
              <a:rPr lang="sl-SI" altLang="sl-SI"/>
              <a:t> </a:t>
            </a:r>
            <a:r>
              <a:rPr lang="sl-SI" altLang="sl-SI" sz="2800">
                <a:latin typeface="Verdana" panose="020B0604030504040204" pitchFamily="34" charset="0"/>
              </a:rPr>
              <a:t>Interier</a:t>
            </a:r>
          </a:p>
          <a:p>
            <a:pPr marL="609600" indent="-609600">
              <a:buFontTx/>
              <a:buChar char="-"/>
            </a:pPr>
            <a:r>
              <a:rPr lang="sl-SI" altLang="sl-SI" sz="2800" b="1">
                <a:latin typeface="Bradley Hand ITC" panose="03070402050302030203" pitchFamily="66" charset="0"/>
              </a:rPr>
              <a:t>Slikar kot motiv upodablja notranje prostore. </a:t>
            </a:r>
          </a:p>
          <a:p>
            <a:pPr marL="609600" indent="-609600">
              <a:buFontTx/>
              <a:buNone/>
            </a:pPr>
            <a:r>
              <a:rPr lang="sl-SI" altLang="sl-SI" sz="2800">
                <a:latin typeface="Verdana" panose="020B0604030504040204" pitchFamily="34" charset="0"/>
              </a:rPr>
              <a:t>Eksterier</a:t>
            </a:r>
          </a:p>
          <a:p>
            <a:pPr marL="609600" indent="-609600">
              <a:buFontTx/>
              <a:buChar char="-"/>
            </a:pPr>
            <a:r>
              <a:rPr lang="sl-SI" altLang="sl-SI" sz="2800" b="1">
                <a:latin typeface="Bradley Hand ITC" panose="03070402050302030203" pitchFamily="66" charset="0"/>
              </a:rPr>
              <a:t>Slikar upodablja zunanje prostore. </a:t>
            </a:r>
          </a:p>
          <a:p>
            <a:pPr marL="609600" indent="-609600">
              <a:buFontTx/>
              <a:buNone/>
            </a:pPr>
            <a:r>
              <a:rPr lang="sl-SI" altLang="sl-SI" sz="2800">
                <a:latin typeface="Verdana" panose="020B0604030504040204" pitchFamily="34" charset="0"/>
              </a:rPr>
              <a:t>Žanrski motivi</a:t>
            </a:r>
          </a:p>
          <a:p>
            <a:pPr marL="609600" indent="-609600">
              <a:buFontTx/>
              <a:buChar char="-"/>
            </a:pPr>
            <a:r>
              <a:rPr lang="sl-SI" altLang="sl-SI" sz="2800" b="1">
                <a:latin typeface="Bradley Hand ITC" panose="03070402050302030203" pitchFamily="66" charset="0"/>
              </a:rPr>
              <a:t>Prizori iz vsakdanjega življenja. </a:t>
            </a:r>
          </a:p>
          <a:p>
            <a:pPr marL="609600" indent="-609600">
              <a:buFontTx/>
              <a:buChar char="-"/>
            </a:pPr>
            <a:r>
              <a:rPr lang="sl-SI" altLang="sl-SI" sz="2800" b="1">
                <a:latin typeface="Bradley Hand ITC" panose="03070402050302030203" pitchFamily="66" charset="0"/>
              </a:rPr>
              <a:t>Uporabi lahko eno ali več figur v prostoru. </a:t>
            </a:r>
          </a:p>
          <a:p>
            <a:pPr marL="609600" indent="-609600">
              <a:buFontTx/>
              <a:buNone/>
            </a:pPr>
            <a:endParaRPr lang="sl-SI" altLang="sl-SI" sz="2800">
              <a:latin typeface="Bradley Hand ITC" panose="03070402050302030203" pitchFamily="66" charset="0"/>
            </a:endParaRPr>
          </a:p>
        </p:txBody>
      </p:sp>
      <p:pic>
        <p:nvPicPr>
          <p:cNvPr id="26629" name="Picture 5" descr="94b06d40f48841cb8c955f1acf08f077">
            <a:extLst>
              <a:ext uri="{FF2B5EF4-FFF2-40B4-BE49-F238E27FC236}">
                <a16:creationId xmlns:a16="http://schemas.microsoft.com/office/drawing/2014/main" id="{FB15FF61-67D1-4822-AF63-426EA4F2C1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0"/>
            <a:ext cx="3405188" cy="251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1" name="Picture 7" descr="Apolonija4-300x220">
            <a:extLst>
              <a:ext uri="{FF2B5EF4-FFF2-40B4-BE49-F238E27FC236}">
                <a16:creationId xmlns:a16="http://schemas.microsoft.com/office/drawing/2014/main" id="{0F0246DA-51D0-490F-B17B-E1AC05091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350" y="0"/>
            <a:ext cx="3168650" cy="232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3" name="Picture 9" descr="img-CCS84MMZ">
            <a:extLst>
              <a:ext uri="{FF2B5EF4-FFF2-40B4-BE49-F238E27FC236}">
                <a16:creationId xmlns:a16="http://schemas.microsoft.com/office/drawing/2014/main" id="{E39D8309-CAFD-43C2-82BB-A2D37A46A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852738"/>
            <a:ext cx="1838325" cy="234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D381BD5-AF02-4048-8EAF-DD9337DAD02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15A3B39-25C7-4AA5-A3EF-791AE862DF5C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Verdana" panose="020B0604030504040204" pitchFamily="34" charset="0"/>
              </a:rPr>
              <a:t>Zgodovinsko slikarstvo </a:t>
            </a:r>
          </a:p>
          <a:p>
            <a:pPr>
              <a:buFontTx/>
              <a:buChar char="-"/>
            </a:pPr>
            <a:r>
              <a:rPr lang="sl-SI" altLang="sl-SI" sz="2800" b="1">
                <a:latin typeface="Bradley Hand ITC" panose="03070402050302030203" pitchFamily="66" charset="0"/>
              </a:rPr>
              <a:t>Upodabljanje pomembnih zgodovinskih trenutkov.</a:t>
            </a:r>
          </a:p>
          <a:p>
            <a:pPr>
              <a:buFontTx/>
              <a:buNone/>
            </a:pPr>
            <a:r>
              <a:rPr lang="sl-SI" altLang="sl-SI" sz="2800">
                <a:latin typeface="Verdana" panose="020B0604030504040204" pitchFamily="34" charset="0"/>
              </a:rPr>
              <a:t>Nabožno slikarstvo</a:t>
            </a:r>
          </a:p>
          <a:p>
            <a:pPr>
              <a:buFontTx/>
              <a:buChar char="-"/>
            </a:pPr>
            <a:r>
              <a:rPr lang="sl-SI" altLang="sl-SI" sz="2800" b="1">
                <a:latin typeface="Bradley Hand ITC" panose="03070402050302030203" pitchFamily="66" charset="0"/>
              </a:rPr>
              <a:t>Motivi z nabožno vsebino. </a:t>
            </a:r>
          </a:p>
          <a:p>
            <a:pPr>
              <a:buFontTx/>
              <a:buNone/>
            </a:pPr>
            <a:r>
              <a:rPr lang="sl-SI" altLang="sl-SI" sz="2800">
                <a:latin typeface="Verdana" panose="020B0604030504040204" pitchFamily="34" charset="0"/>
              </a:rPr>
              <a:t>Posvetno slikarstvo </a:t>
            </a:r>
          </a:p>
          <a:p>
            <a:pPr>
              <a:buFontTx/>
              <a:buChar char="-"/>
            </a:pPr>
            <a:r>
              <a:rPr lang="sl-SI" altLang="sl-SI" sz="2800" b="1">
                <a:latin typeface="Bradley Hand ITC" panose="03070402050302030203" pitchFamily="66" charset="0"/>
              </a:rPr>
              <a:t>Upodabljanje prizorov iz vsakdanjega življenja. </a:t>
            </a:r>
          </a:p>
          <a:p>
            <a:pPr>
              <a:buFontTx/>
              <a:buChar char="-"/>
            </a:pPr>
            <a:endParaRPr lang="sl-SI" altLang="sl-SI" sz="2800" b="1">
              <a:latin typeface="Verdana" panose="020B0604030504040204" pitchFamily="34" charset="0"/>
            </a:endParaRPr>
          </a:p>
          <a:p>
            <a:pPr>
              <a:buFontTx/>
              <a:buNone/>
            </a:pPr>
            <a:endParaRPr lang="sl-SI" altLang="sl-SI" sz="2800" b="1">
              <a:latin typeface="Verdana" panose="020B0604030504040204" pitchFamily="34" charset="0"/>
            </a:endParaRPr>
          </a:p>
        </p:txBody>
      </p:sp>
      <p:pic>
        <p:nvPicPr>
          <p:cNvPr id="27653" name="Picture 5" descr="horaciji_show">
            <a:extLst>
              <a:ext uri="{FF2B5EF4-FFF2-40B4-BE49-F238E27FC236}">
                <a16:creationId xmlns:a16="http://schemas.microsoft.com/office/drawing/2014/main" id="{485B5B34-0960-480F-B32B-6276DA14F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338" y="-242888"/>
            <a:ext cx="3649662" cy="2736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Picture 7" descr="KrizanjeSvMarjeta">
            <a:extLst>
              <a:ext uri="{FF2B5EF4-FFF2-40B4-BE49-F238E27FC236}">
                <a16:creationId xmlns:a16="http://schemas.microsoft.com/office/drawing/2014/main" id="{CCA667B6-D0DA-44C3-8955-ABB8E7EDD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781300"/>
            <a:ext cx="2771775" cy="223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7" name="Picture 9" descr="IMG-Q9ABKYZL">
            <a:extLst>
              <a:ext uri="{FF2B5EF4-FFF2-40B4-BE49-F238E27FC236}">
                <a16:creationId xmlns:a16="http://schemas.microsoft.com/office/drawing/2014/main" id="{CC1EE7FC-98C6-4978-AC4A-343C5BA8C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0"/>
            <a:ext cx="2160588" cy="234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FF3B043-FC24-48EE-A151-EE3E6E5F121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B2558A0-D7D6-4319-AF1D-00556482883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>
                <a:latin typeface="Verdana" panose="020B0604030504040204" pitchFamily="34" charset="0"/>
              </a:rPr>
              <a:t>Fantastično slikarstvo</a:t>
            </a:r>
          </a:p>
          <a:p>
            <a:pPr>
              <a:buFontTx/>
              <a:buChar char="-"/>
            </a:pPr>
            <a:r>
              <a:rPr lang="sl-SI" altLang="sl-SI" sz="2800" b="1">
                <a:latin typeface="Bradley Hand ITC" panose="03070402050302030203" pitchFamily="66" charset="0"/>
              </a:rPr>
              <a:t>Domišljiski motivi</a:t>
            </a:r>
          </a:p>
          <a:p>
            <a:pPr>
              <a:buFontTx/>
              <a:buChar char="-"/>
            </a:pPr>
            <a:endParaRPr lang="sl-SI" altLang="sl-SI" sz="2800">
              <a:latin typeface="Verdana" panose="020B0604030504040204" pitchFamily="34" charset="0"/>
            </a:endParaRPr>
          </a:p>
          <a:p>
            <a:pPr>
              <a:buFontTx/>
              <a:buNone/>
            </a:pPr>
            <a:r>
              <a:rPr lang="sl-SI" altLang="sl-SI" sz="2800">
                <a:latin typeface="Verdana" panose="020B0604030504040204" pitchFamily="34" charset="0"/>
              </a:rPr>
              <a:t>Kombinirani motivi</a:t>
            </a:r>
          </a:p>
          <a:p>
            <a:pPr>
              <a:buFontTx/>
              <a:buNone/>
            </a:pPr>
            <a:r>
              <a:rPr lang="sl-SI" altLang="sl-SI" sz="2800">
                <a:latin typeface="Verdana" panose="020B0604030504040204" pitchFamily="34" charset="0"/>
              </a:rPr>
              <a:t>- </a:t>
            </a:r>
            <a:r>
              <a:rPr lang="sl-SI" altLang="sl-SI" sz="2800" b="1">
                <a:latin typeface="Bradley Hand ITC" panose="03070402050302030203" pitchFamily="66" charset="0"/>
              </a:rPr>
              <a:t>Na sliki najdemo elemente vseh motivov. </a:t>
            </a:r>
            <a:endParaRPr lang="sl-SI" altLang="sl-SI" sz="2800">
              <a:latin typeface="Verdana" panose="020B0604030504040204" pitchFamily="34" charset="0"/>
            </a:endParaRPr>
          </a:p>
        </p:txBody>
      </p:sp>
      <p:pic>
        <p:nvPicPr>
          <p:cNvPr id="28677" name="Picture 5" descr="eb19291a5b90f091d49e350eb9502925">
            <a:extLst>
              <a:ext uri="{FF2B5EF4-FFF2-40B4-BE49-F238E27FC236}">
                <a16:creationId xmlns:a16="http://schemas.microsoft.com/office/drawing/2014/main" id="{094CB6AA-FFFB-489B-97C6-9571F90D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534988"/>
            <a:ext cx="4140200" cy="322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360D3A7-85E6-44CF-A2B2-AC0B68FE805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49373481-3FFF-4A43-8967-29483E5840B6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1_Office Theme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1_Office Theme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ffice Theme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2_Office Theme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2_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ffice Theme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Office Theme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Default Design">
  <a:themeElements>
    <a:clrScheme name="1_Default Design 4">
      <a:dk1>
        <a:srgbClr val="000000"/>
      </a:dk1>
      <a:lt1>
        <a:srgbClr val="FFFFFF"/>
      </a:lt1>
      <a:dk2>
        <a:srgbClr val="5A867B"/>
      </a:dk2>
      <a:lt2>
        <a:srgbClr val="B7D760"/>
      </a:lt2>
      <a:accent1>
        <a:srgbClr val="F1F3CF"/>
      </a:accent1>
      <a:accent2>
        <a:srgbClr val="E9CC7A"/>
      </a:accent2>
      <a:accent3>
        <a:srgbClr val="FFFFFF"/>
      </a:accent3>
      <a:accent4>
        <a:srgbClr val="000000"/>
      </a:accent4>
      <a:accent5>
        <a:srgbClr val="F7F8E4"/>
      </a:accent5>
      <a:accent6>
        <a:srgbClr val="D3B96E"/>
      </a:accent6>
      <a:hlink>
        <a:srgbClr val="D1B4C8"/>
      </a:hlink>
      <a:folHlink>
        <a:srgbClr val="96C8D1"/>
      </a:folHlink>
    </a:clrScheme>
    <a:fontScheme name="1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5A867B"/>
        </a:dk2>
        <a:lt2>
          <a:srgbClr val="B7D760"/>
        </a:lt2>
        <a:accent1>
          <a:srgbClr val="F1F3CF"/>
        </a:accent1>
        <a:accent2>
          <a:srgbClr val="E9CC7A"/>
        </a:accent2>
        <a:accent3>
          <a:srgbClr val="FFFFFF"/>
        </a:accent3>
        <a:accent4>
          <a:srgbClr val="000000"/>
        </a:accent4>
        <a:accent5>
          <a:srgbClr val="F7F8E4"/>
        </a:accent5>
        <a:accent6>
          <a:srgbClr val="D3B96E"/>
        </a:accent6>
        <a:hlink>
          <a:srgbClr val="D1B4C8"/>
        </a:hlink>
        <a:folHlink>
          <a:srgbClr val="96C8D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Default Design">
  <a:themeElements>
    <a:clrScheme name="2_Default Design 13">
      <a:dk1>
        <a:srgbClr val="000000"/>
      </a:dk1>
      <a:lt1>
        <a:srgbClr val="F1ECD8"/>
      </a:lt1>
      <a:dk2>
        <a:srgbClr val="4F261E"/>
      </a:dk2>
      <a:lt2>
        <a:srgbClr val="777777"/>
      </a:lt2>
      <a:accent1>
        <a:srgbClr val="909082"/>
      </a:accent1>
      <a:accent2>
        <a:srgbClr val="809EA8"/>
      </a:accent2>
      <a:accent3>
        <a:srgbClr val="F7F4E9"/>
      </a:accent3>
      <a:accent4>
        <a:srgbClr val="000000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2_Default Design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1ECD8"/>
        </a:lt1>
        <a:dk2>
          <a:srgbClr val="4F261E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F7F4E9"/>
        </a:accent3>
        <a:accent4>
          <a:srgbClr val="000000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S001159439">
  <a:themeElements>
    <a:clrScheme name="TS001159439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TS001159439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TS00115943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15943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15943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15943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15943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S00115943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0115943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0115943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0115943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0115943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0115943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S00115943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TS010069048</Template>
  <TotalTime>0</TotalTime>
  <Words>89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6</vt:i4>
      </vt:variant>
    </vt:vector>
  </HeadingPairs>
  <TitlesOfParts>
    <vt:vector size="22" baseType="lpstr">
      <vt:lpstr>Arial</vt:lpstr>
      <vt:lpstr>Arial Black</vt:lpstr>
      <vt:lpstr>Bradley Hand ITC</vt:lpstr>
      <vt:lpstr>Forte</vt:lpstr>
      <vt:lpstr>Garamond</vt:lpstr>
      <vt:lpstr>Palatino Linotype</vt:lpstr>
      <vt:lpstr>Tahoma</vt:lpstr>
      <vt:lpstr>Verdana</vt:lpstr>
      <vt:lpstr>Wingdings</vt:lpstr>
      <vt:lpstr>1_Office Theme</vt:lpstr>
      <vt:lpstr>Default Design</vt:lpstr>
      <vt:lpstr>2_Office Theme</vt:lpstr>
      <vt:lpstr>1_Default Design</vt:lpstr>
      <vt:lpstr>2_Default Design</vt:lpstr>
      <vt:lpstr>TS001159439</vt:lpstr>
      <vt:lpstr>Glass Layers</vt:lpstr>
      <vt:lpstr>        Slikarski motivi</vt:lpstr>
      <vt:lpstr>MOTIVI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2019-06-03T09:13:07Z</dcterms:created>
  <dcterms:modified xsi:type="dcterms:W3CDTF">2019-06-03T09:13:07Z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