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73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id="{01627252-943D-4EC2-9573-CAD25CF2B388}"/>
              </a:ext>
            </a:extLst>
          </p:cNvPr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>
              <a:extLst>
                <a:ext uri="{FF2B5EF4-FFF2-40B4-BE49-F238E27FC236}">
                  <a16:creationId xmlns:a16="http://schemas.microsoft.com/office/drawing/2014/main" id="{3A67BE81-5F68-4DAF-AAD0-73A118F3F6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>
                <a:extLst>
                  <a:ext uri="{FF2B5EF4-FFF2-40B4-BE49-F238E27FC236}">
                    <a16:creationId xmlns:a16="http://schemas.microsoft.com/office/drawing/2014/main" id="{67FA9E38-16F3-4D4F-BC88-706BB403E8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D09A98B-D373-400D-89A3-1A8515E4F2F1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Rectangle 2">
                  <a:extLst>
                    <a:ext uri="{FF2B5EF4-FFF2-40B4-BE49-F238E27FC236}">
                      <a16:creationId xmlns:a16="http://schemas.microsoft.com/office/drawing/2014/main" id="{836E3004-0FBE-461C-9E97-821E6967472A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3">
                  <a:extLst>
                    <a:ext uri="{FF2B5EF4-FFF2-40B4-BE49-F238E27FC236}">
                      <a16:creationId xmlns:a16="http://schemas.microsoft.com/office/drawing/2014/main" id="{0AB0F639-2F87-41C5-A8E8-A09D0F5A8917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7CA03B7C-16F1-46A2-A76D-E69A30711E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AA5DCFE-FBB9-411D-9FB2-61B80FD2F7DB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DA6B64B-D282-4F8C-88AE-645FB4F05713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FD9A5D4-8E31-4271-B23C-75DDC0E47E0E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>
                <a:extLst>
                  <a:ext uri="{FF2B5EF4-FFF2-40B4-BE49-F238E27FC236}">
                    <a16:creationId xmlns:a16="http://schemas.microsoft.com/office/drawing/2014/main" id="{D40C991D-808B-4E4A-88D5-3494C3584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4185E42-85EF-41BA-B508-6720F4BEAC1E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94DDCEE-1517-4C48-B5FE-AC3A78AADF42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0DC6C4A-8F59-4441-81E3-E5C1D7D323B1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E6A3A12-2678-44A2-8026-C85811702CF2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C52059B-17C2-4EFE-ADE4-3A7FAFCB086C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2E9EF38-2DDE-49B6-BD46-D001A30A97C4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6" name="Freeform 62">
              <a:extLst>
                <a:ext uri="{FF2B5EF4-FFF2-40B4-BE49-F238E27FC236}">
                  <a16:creationId xmlns:a16="http://schemas.microsoft.com/office/drawing/2014/main" id="{338DFC0A-D6F6-447D-B9B9-6AF3A65BBEEF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63">
              <a:extLst>
                <a:ext uri="{FF2B5EF4-FFF2-40B4-BE49-F238E27FC236}">
                  <a16:creationId xmlns:a16="http://schemas.microsoft.com/office/drawing/2014/main" id="{25478934-37E6-4FDD-8379-5F08F3CE3440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1C5408A6-2387-498A-A815-2F39D9CD7AC3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91D5C61A-484D-414D-9530-B18E27FC9C2B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67">
              <a:extLst>
                <a:ext uri="{FF2B5EF4-FFF2-40B4-BE49-F238E27FC236}">
                  <a16:creationId xmlns:a16="http://schemas.microsoft.com/office/drawing/2014/main" id="{949DD622-04EE-471C-9245-847DA4187303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5B467E46-279E-465A-A79A-44DA732B8F01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DFA79553-36BB-4164-8908-6555156EF675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212F296F-AD97-4662-B217-BC30C71BE5DD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887457AD-69EE-4452-9C01-2A0EBCA33D0E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500558F9-153A-4FB2-BF1A-757BD571AFAE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75">
              <a:extLst>
                <a:ext uri="{FF2B5EF4-FFF2-40B4-BE49-F238E27FC236}">
                  <a16:creationId xmlns:a16="http://schemas.microsoft.com/office/drawing/2014/main" id="{39642F18-DB49-4B15-9184-D69D317BB2F2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5C9A66DC-E9BA-4BCE-B093-C6C07BD8972F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82123193-FEF2-4500-AB78-7566D473DFF9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85FF9FE7-86CB-4C8C-A875-C29DA1726164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878BF9A-EEC5-4C22-828F-1B57BFF08BB5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2714044-C932-45B1-942B-7F02C4714CAD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7B8FFCF4-932E-43A5-B6CC-1967F27E2339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0947EF5-C01F-4F0D-A2C0-F991A81D2CA3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A46C6F4A-29EC-4703-97C9-D589DD150FFD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710ED8F-7B8F-4574-A2E7-0A93F86C40AE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reeform 85">
              <a:extLst>
                <a:ext uri="{FF2B5EF4-FFF2-40B4-BE49-F238E27FC236}">
                  <a16:creationId xmlns:a16="http://schemas.microsoft.com/office/drawing/2014/main" id="{AFE25085-02DF-4492-8356-780D86EC0C05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86">
              <a:extLst>
                <a:ext uri="{FF2B5EF4-FFF2-40B4-BE49-F238E27FC236}">
                  <a16:creationId xmlns:a16="http://schemas.microsoft.com/office/drawing/2014/main" id="{962461B5-2537-4271-8215-04A3F8EE3A59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E3689FC6-C803-4539-8F12-B96DCE577CD2}"/>
              </a:ext>
            </a:extLst>
          </p:cNvPr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27A93D-1001-4A8F-AABE-C8CA26F56A65}"/>
              </a:ext>
            </a:extLst>
          </p:cNvPr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CD80EF-2400-4F05-836F-872589EF14AD}"/>
              </a:ext>
            </a:extLst>
          </p:cNvPr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E77936-2E05-45BA-AE01-2E1F006139CE}"/>
              </a:ext>
            </a:extLst>
          </p:cNvPr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7" name="Date Placeholder 3">
            <a:extLst>
              <a:ext uri="{FF2B5EF4-FFF2-40B4-BE49-F238E27FC236}">
                <a16:creationId xmlns:a16="http://schemas.microsoft.com/office/drawing/2014/main" id="{E5E885A3-A647-475E-A4F8-454DC2AF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7656FB3C-DC2C-449A-BCD9-1DC56D9F578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C4FA11F9-7CB9-4A3B-94CE-FA6D9FE7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BF4C6A77-76DE-4A89-B99E-8276FCB8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1144B3D-BBF3-4870-8D3B-ACE54A99251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4639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FFDFB-E9EA-4B95-BC6B-636C3EAE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5E96-7C77-4D2F-8D76-772166D34935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8C38E-552B-48CB-B21A-FE34F6FD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832A9-9C7D-4FDE-9346-028EEAA4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BF8B4-9AD9-4106-8C94-44488263FE4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315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F8CE-02E8-4E8D-AA22-77970958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4588-6DD0-4E0B-A317-F948F864F69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02D4-A855-499D-B4FA-5B028EB3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B29BD-9C22-4DC0-8889-08966709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CE0E-B6C7-4C81-BB44-8EEC957668F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8589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CBC8B-D54B-4A5A-BE18-D8226263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218E-02F0-4EC6-B391-7F6456172E80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A6D1-435F-4ACB-ABB3-9243360A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1821F-6292-482D-9AA9-7937AB3C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33DC6-BBEE-440D-9FBB-8B4F99A752A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4004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8105A-6C9E-4498-A8C4-21439A36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5C786-6B0F-48E8-9F88-8C2994D08866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BD822-3980-4903-A251-78C5ACEB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C64C-FEF5-4237-B62E-B783D964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20CA4-FE21-4C6A-873A-D25C7087005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9612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9E3782-8DB6-4082-A878-78D4BDE400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845D4-D723-4E98-A879-79FC16DA9AE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46D2A3-22EC-488D-98A7-41E3DCE103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26151D-226B-4C74-947C-40D1865215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F855BE4-1A1F-46C2-8981-65FD7620C04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1483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4738EC-A1B5-45D7-9D89-72913883B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735C-47CB-4301-9B22-5EB6C46B8E8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00257C-A0E8-467D-8F46-B3BFFB6D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9CD045-18F1-4EEC-9BC0-A756B456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1EE23-E3A9-47F8-BFC9-285B3656AC9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251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0E11C7-018B-46F4-9213-770F4E2B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433E-0C6F-41EB-82D3-B3601E3C416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2473A3-2F60-4509-B394-162FA908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D0893B-AB84-45E5-8BE5-F927AE0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5422D-B63F-4065-BFDC-00450C574A3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958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D39EE5-FE52-4845-AC0E-F25185E56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E8C44-388B-40FA-B3C5-A9B9A394ABC2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B31A4C-A497-4724-981A-9BCF0A63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DFF5F9-BAE6-46DE-9A5B-294305B5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9678A-2F89-47EE-9E71-F97E1F5F406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1589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A45A6AD4-A456-4F93-8092-E8029DFB084B}"/>
              </a:ext>
            </a:extLst>
          </p:cNvPr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48B126A0-AF5D-413A-A74A-FEE38E1AF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84BAD537-3873-4575-9F12-BD033B5CBC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61AF7C3-A2AD-43A2-9D5A-E9DF25427F57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5D9388FD-CA5B-479E-98CC-BA708336FF61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28C97DD5-2457-48A9-A7A1-DBE51441AB92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63156F5B-0FC5-4F20-AF36-72E0308212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7A7BA5F-0B80-4817-A1A4-2C460A40154F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C3A783A-C2E7-4C3E-8799-42471DF8F9BC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C1B22F0-1351-4BCB-B9CD-DA0AE27A7DE7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C4231E78-20A4-42EE-AA03-6E3436779E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B009FAF-C7DB-44E3-AC45-2E0930AC00DC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2AAD20E-958E-4225-851D-6CA2913B5D03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42C16D9-04F9-4527-AE36-39DCEB39D792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7AEFAB3-5E44-4E78-92BB-AFE37E3FD91A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3A38EC9-2F67-44CD-8848-C9CAFF2A6CC1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62C40E-FA81-4B42-9904-F0667196EBF7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A1CC3CA5-D823-4952-A544-1DC84A8D0C74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239CB788-6B4D-4341-877F-DAF21C3550B1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D2795FF9-EC3F-4F38-A6E4-1E71AECB258B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9B231B3B-9A75-46C3-92F4-F8AF60EF055A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045A1E94-D4FB-4503-97AA-C96BF92CC4B4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E1E4F14-9EFA-475A-91D9-CD158C47AE11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3128AC72-6BB1-45FF-86D7-B0E731BD1132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01715847-533E-42C5-8772-6D55F9E17DC7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E302CC7-1E07-4681-8886-997E3B964EC1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9D9A9C5-3939-490A-A382-E5757DEE4F9C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92AB89EB-88DF-4A16-858D-FFEB7CEACDD6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A66E760D-275E-4286-90B7-4BA20FFE5839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352B31C4-12C2-4E50-BE78-460DB75EFF94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BF6FB1E-20A3-4324-94D5-B7B4F6CAE403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354F4FF-B28F-4D29-8246-31152F9984DC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060740E1-30FE-4C26-83C7-5935C5385716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19BFCF53-2143-4036-A2D4-AFC9E61EA583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FEB41C53-B957-42A2-B6F5-4D837FD1C2E0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B09E0BC-CE50-4CED-925F-776DAAE2B63C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5F7DA14F-11F6-4A8A-9D93-56855A6A0306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696F5E92-D599-4065-B2B7-6B393C4681D3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42C6BAED-8D2A-4B7A-84D9-8F71CC95FD31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DC3B38-AF2C-488B-8B8F-4F907081602F}"/>
              </a:ext>
            </a:extLst>
          </p:cNvPr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8537F9-11E4-465B-A39F-DCBA5DFA882A}"/>
              </a:ext>
            </a:extLst>
          </p:cNvPr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E88E75-AD01-43F0-BBE4-28CEF5E99E51}"/>
              </a:ext>
            </a:extLst>
          </p:cNvPr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44E1AE-82DA-4D2A-BA19-294F33043715}"/>
              </a:ext>
            </a:extLst>
          </p:cNvPr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8F6514A2-25DA-499B-983A-8E8682D5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947B3-D1F2-43B8-92B7-40F9D55C185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93DFAE5E-FA3B-41AA-9A5C-A40D0E4D3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9A0F6-3AC0-4287-BEC8-91E33338DF87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50" name="Footer Placeholder 5">
            <a:extLst>
              <a:ext uri="{FF2B5EF4-FFF2-40B4-BE49-F238E27FC236}">
                <a16:creationId xmlns:a16="http://schemas.microsoft.com/office/drawing/2014/main" id="{4965C9D2-84C5-4FE4-B219-2CE25AB9B6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706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>
            <a:extLst>
              <a:ext uri="{FF2B5EF4-FFF2-40B4-BE49-F238E27FC236}">
                <a16:creationId xmlns:a16="http://schemas.microsoft.com/office/drawing/2014/main" id="{241B8000-0632-462B-BDD1-702F89CBF324}"/>
              </a:ext>
            </a:extLst>
          </p:cNvPr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>
              <a:extLst>
                <a:ext uri="{FF2B5EF4-FFF2-40B4-BE49-F238E27FC236}">
                  <a16:creationId xmlns:a16="http://schemas.microsoft.com/office/drawing/2014/main" id="{3F0D1FCF-7C23-49E0-A627-AEB5D4B2E3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A9AF5A0A-A0A8-4DAF-9E5E-5462161134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6B87BB3-9EBF-4714-8719-864BFBAC728E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2" name="Rectangle 2">
                  <a:extLst>
                    <a:ext uri="{FF2B5EF4-FFF2-40B4-BE49-F238E27FC236}">
                      <a16:creationId xmlns:a16="http://schemas.microsoft.com/office/drawing/2014/main" id="{B624A109-239C-44DE-9047-7F11BB6CF158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3" name="Rectangle 3">
                  <a:extLst>
                    <a:ext uri="{FF2B5EF4-FFF2-40B4-BE49-F238E27FC236}">
                      <a16:creationId xmlns:a16="http://schemas.microsoft.com/office/drawing/2014/main" id="{CFEF88C9-32F2-4563-A740-CD910DA37BA6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7C91DF06-E771-47D1-9154-4079BF6D9A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92122B9-2F60-4EA4-A722-46FC990432A3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2D694FF-9344-4F4E-B875-D5894054E05E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27A48A1-A944-4707-91F7-F9909F4E55EB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>
                <a:extLst>
                  <a:ext uri="{FF2B5EF4-FFF2-40B4-BE49-F238E27FC236}">
                    <a16:creationId xmlns:a16="http://schemas.microsoft.com/office/drawing/2014/main" id="{30F3E823-4B7F-40A7-BB7C-C3964FDB5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D899416-CF81-4B1F-9594-EA98D6C4EEC0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5983DB-A524-4939-9BE1-0BF6063681FE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3F6F3CE-B9EB-4752-9789-47F48F04158D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5AC8855-115F-4495-9D75-C8BA29A726E8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D027F69-1E68-4F6F-BF91-3F4F3D4F761B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B9FE3E7-DAB0-459F-BBEB-C776AEC06CA0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416CDDE-DB4A-4385-8EE4-32A619071B30}"/>
                </a:ext>
              </a:extLst>
            </p:cNvPr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6A9D7F0C-3099-4CFC-94BF-D36F1143D367}"/>
                </a:ext>
              </a:extLst>
            </p:cNvPr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3919D302-5736-49BF-B451-801B56BC3D65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id="{1701976F-6F9E-4195-96D4-29D29321219F}"/>
                </a:ext>
              </a:extLst>
            </p:cNvPr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id="{01B5430B-B57F-43E2-88F1-324F1E267111}"/>
                </a:ext>
              </a:extLst>
            </p:cNvPr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DFFEAD3-D349-4998-9012-7B3BE862BB85}"/>
                </a:ext>
              </a:extLst>
            </p:cNvPr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BC1704A-FC14-40C3-98FF-5F3AD29869F7}"/>
                </a:ext>
              </a:extLst>
            </p:cNvPr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B8C7C2C-4AD9-454C-B5C7-A8648BC1FE50}"/>
                </a:ext>
              </a:extLst>
            </p:cNvPr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F2B2813-B45B-426C-870B-6B50EEAC469D}"/>
                </a:ext>
              </a:extLst>
            </p:cNvPr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9AC9F2B9-E96C-4044-BF08-20C61D3E4029}"/>
                </a:ext>
              </a:extLst>
            </p:cNvPr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75">
              <a:extLst>
                <a:ext uri="{FF2B5EF4-FFF2-40B4-BE49-F238E27FC236}">
                  <a16:creationId xmlns:a16="http://schemas.microsoft.com/office/drawing/2014/main" id="{C18F3719-D380-4361-AD21-A95D66DAEED5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6C4ECF66-BC3B-46DE-82F9-1828BF8D5480}"/>
                </a:ext>
              </a:extLst>
            </p:cNvPr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19B89B3B-9E89-4347-9984-9BAE64BB7103}"/>
                </a:ext>
              </a:extLst>
            </p:cNvPr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1254A87B-2881-41D7-9E37-82F0BEB28E45}"/>
                </a:ext>
              </a:extLst>
            </p:cNvPr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E1380679-80CB-424C-B996-965CF5BFAA0C}"/>
                </a:ext>
              </a:extLst>
            </p:cNvPr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26BEE388-43D5-4E35-9639-70B2AD40D411}"/>
                </a:ext>
              </a:extLst>
            </p:cNvPr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B0D41BA-E34B-4BC0-BFBD-8D2B324F49E9}"/>
                </a:ext>
              </a:extLst>
            </p:cNvPr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0401AA1D-0473-4E1F-8977-E3F30863069F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D6CFCA0-73C1-451D-BB36-742C4D2ED80A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49ED102-185D-4EE7-9B51-DAA21FAE3B44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F81A1964-4CA6-419A-9A44-97FBB70DF5A0}"/>
                </a:ext>
              </a:extLst>
            </p:cNvPr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5FEF4280-161A-4E9B-8A19-7AA06498396E}"/>
                </a:ext>
              </a:extLst>
            </p:cNvPr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EC96131-4DAE-4F41-ABD0-92460D396E97}"/>
              </a:ext>
            </a:extLst>
          </p:cNvPr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1B4421-C4D1-40E9-8BCB-7B2DD8030F38}"/>
              </a:ext>
            </a:extLst>
          </p:cNvPr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98009D-82F5-44A7-A60E-2B8782EE34E8}"/>
              </a:ext>
            </a:extLst>
          </p:cNvPr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FE89D7-9CAC-41C7-85B5-939A6FC2695C}"/>
              </a:ext>
            </a:extLst>
          </p:cNvPr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8" name="Date Placeholder 4">
            <a:extLst>
              <a:ext uri="{FF2B5EF4-FFF2-40B4-BE49-F238E27FC236}">
                <a16:creationId xmlns:a16="http://schemas.microsoft.com/office/drawing/2014/main" id="{026404E9-B06E-45E5-ABE4-D201AA78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5122A-7996-4858-95A9-5D75389D993A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70EE328-4A98-4612-BBCF-21FF5C13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0" name="Slide Number Placeholder 6">
            <a:extLst>
              <a:ext uri="{FF2B5EF4-FFF2-40B4-BE49-F238E27FC236}">
                <a16:creationId xmlns:a16="http://schemas.microsoft.com/office/drawing/2014/main" id="{4817DA39-4E47-4706-8DFB-76AAC132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E5FC6-F4C8-4CE4-A12D-F76DABA68F5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8332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2F35F"/>
            </a:gs>
            <a:gs pos="62000">
              <a:srgbClr val="92BE3F"/>
            </a:gs>
            <a:gs pos="100000">
              <a:srgbClr val="80A33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>
            <a:extLst>
              <a:ext uri="{FF2B5EF4-FFF2-40B4-BE49-F238E27FC236}">
                <a16:creationId xmlns:a16="http://schemas.microsoft.com/office/drawing/2014/main" id="{F8798B19-0AC4-4534-86DE-ADE93B4215D4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>
              <a:extLst>
                <a:ext uri="{FF2B5EF4-FFF2-40B4-BE49-F238E27FC236}">
                  <a16:creationId xmlns:a16="http://schemas.microsoft.com/office/drawing/2014/main" id="{40BA275A-ED89-40C0-8C9A-AD362020AF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>
                <a:extLst>
                  <a:ext uri="{FF2B5EF4-FFF2-40B4-BE49-F238E27FC236}">
                    <a16:creationId xmlns:a16="http://schemas.microsoft.com/office/drawing/2014/main" id="{08FC9F0F-EE3F-46FB-90DE-5ACA6F7347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19CDA73-3F95-4BF0-BF18-531C98E3BAAB}"/>
                    </a:ext>
                  </a:extLst>
                </p:cNvPr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4" name="Rectangle 2">
                  <a:extLst>
                    <a:ext uri="{FF2B5EF4-FFF2-40B4-BE49-F238E27FC236}">
                      <a16:creationId xmlns:a16="http://schemas.microsoft.com/office/drawing/2014/main" id="{716E38A3-3F9D-4F40-BF03-3C8EA79026A6}"/>
                    </a:ext>
                  </a:extLst>
                </p:cNvPr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5" name="Rectangle 3">
                  <a:extLst>
                    <a:ext uri="{FF2B5EF4-FFF2-40B4-BE49-F238E27FC236}">
                      <a16:creationId xmlns:a16="http://schemas.microsoft.com/office/drawing/2014/main" id="{247D3E10-CA9F-4C89-946E-3049563A827F}"/>
                    </a:ext>
                  </a:extLst>
                </p:cNvPr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>
                <a:extLst>
                  <a:ext uri="{FF2B5EF4-FFF2-40B4-BE49-F238E27FC236}">
                    <a16:creationId xmlns:a16="http://schemas.microsoft.com/office/drawing/2014/main" id="{F4889545-120D-4140-B972-D39BEC391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93500C8D-F3C4-40ED-BB8A-DAC3AF17221D}"/>
                    </a:ext>
                  </a:extLst>
                </p:cNvPr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CF45F3A-545A-4996-ACB5-684F2D9BB8B7}"/>
                    </a:ext>
                  </a:extLst>
                </p:cNvPr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5865248E-A4A6-4C76-8C53-814F484EA79B}"/>
                    </a:ext>
                  </a:extLst>
                </p:cNvPr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>
                <a:extLst>
                  <a:ext uri="{FF2B5EF4-FFF2-40B4-BE49-F238E27FC236}">
                    <a16:creationId xmlns:a16="http://schemas.microsoft.com/office/drawing/2014/main" id="{F701B6F6-E38E-41D6-9644-A31074742D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7E5FDCB6-0723-4F3F-9B18-616444C979D3}"/>
                    </a:ext>
                  </a:extLst>
                </p:cNvPr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833DDCF-C5E1-410A-A4F3-DB1A189D0101}"/>
                    </a:ext>
                  </a:extLst>
                </p:cNvPr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0BCA179-6C89-4534-91D0-D479290D780F}"/>
                    </a:ext>
                  </a:extLst>
                </p:cNvPr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54EE4-1BBB-4414-8EA1-DF67E8F88FF8}"/>
                  </a:ext>
                </a:extLst>
              </p:cNvPr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D2AFCEE-9D3F-4E10-921E-7069B5B221F6}"/>
                  </a:ext>
                </a:extLst>
              </p:cNvPr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3D3C9A5-F0F2-461E-843F-9874FCC0405A}"/>
                  </a:ext>
                </a:extLst>
              </p:cNvPr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AE83363-FFE3-4D1E-BB5E-745A815A4C95}"/>
                </a:ext>
              </a:extLst>
            </p:cNvPr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8D90C3-E3E0-4A3C-8D2A-9D643B40FC7B}"/>
                </a:ext>
              </a:extLst>
            </p:cNvPr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D0F7117-40C6-426F-90DE-3427A17DCC98}"/>
                </a:ext>
              </a:extLst>
            </p:cNvPr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4E808586-A768-4D80-978E-AFFA445F95CC}"/>
                </a:ext>
              </a:extLst>
            </p:cNvPr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8422E0C-53E9-4EC7-B620-AE23869D1618}"/>
                </a:ext>
              </a:extLst>
            </p:cNvPr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1D502269-BEC8-4BAA-86D4-8F279F5883BE}"/>
                </a:ext>
              </a:extLst>
            </p:cNvPr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9DA93526-E181-45A6-AF8D-3332D427ACE2}"/>
                </a:ext>
              </a:extLst>
            </p:cNvPr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1E4E4645-6E94-4027-A4C1-2B6B2C214BF9}"/>
                </a:ext>
              </a:extLst>
            </p:cNvPr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B4E1A5A1-4FFD-4542-91C9-89E40713A6EC}"/>
                </a:ext>
              </a:extLst>
            </p:cNvPr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27A9F222-B4DD-4312-AA0A-8394EFF03C82}"/>
                </a:ext>
              </a:extLst>
            </p:cNvPr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B3D7CF-5BAC-4756-AB00-331AA22721A6}"/>
                </a:ext>
              </a:extLst>
            </p:cNvPr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3CA6F042-450B-4C7F-926F-D5E858F6D39E}"/>
                </a:ext>
              </a:extLst>
            </p:cNvPr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76A078CC-AEC8-4388-9490-44608D03CC48}"/>
                </a:ext>
              </a:extLst>
            </p:cNvPr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DF6BFE07-F69F-4BBB-B29F-32AA66D71FE5}"/>
                </a:ext>
              </a:extLst>
            </p:cNvPr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Hexagon 58">
              <a:extLst>
                <a:ext uri="{FF2B5EF4-FFF2-40B4-BE49-F238E27FC236}">
                  <a16:creationId xmlns:a16="http://schemas.microsoft.com/office/drawing/2014/main" id="{CAD37D9E-E57B-4DC3-A248-264B3BFE8018}"/>
                </a:ext>
              </a:extLst>
            </p:cNvPr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Hexagon 59">
              <a:extLst>
                <a:ext uri="{FF2B5EF4-FFF2-40B4-BE49-F238E27FC236}">
                  <a16:creationId xmlns:a16="http://schemas.microsoft.com/office/drawing/2014/main" id="{CD0A92CD-4259-411C-889C-70B0B4C954B1}"/>
                </a:ext>
              </a:extLst>
            </p:cNvPr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8F3BF916-7688-47D6-969A-C8D0F43AAFC0}"/>
                </a:ext>
              </a:extLst>
            </p:cNvPr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6" name="Hexagon 95">
              <a:extLst>
                <a:ext uri="{FF2B5EF4-FFF2-40B4-BE49-F238E27FC236}">
                  <a16:creationId xmlns:a16="http://schemas.microsoft.com/office/drawing/2014/main" id="{2D4C95E3-3BCA-4432-AFBF-25539991BAF2}"/>
                </a:ext>
              </a:extLst>
            </p:cNvPr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7" name="Hexagon 96">
              <a:extLst>
                <a:ext uri="{FF2B5EF4-FFF2-40B4-BE49-F238E27FC236}">
                  <a16:creationId xmlns:a16="http://schemas.microsoft.com/office/drawing/2014/main" id="{E5FDDFA4-F5D7-4F3C-8285-D78DFF54FFA2}"/>
                </a:ext>
              </a:extLst>
            </p:cNvPr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23542B6A-CF17-4CA4-9878-04D2B7182278}"/>
                </a:ext>
              </a:extLst>
            </p:cNvPr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D521A4A-EA92-41D1-B280-6315084A7299}"/>
                </a:ext>
              </a:extLst>
            </p:cNvPr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0FB46BCD-891C-4A00-9FBE-223C8F2A84CC}"/>
                </a:ext>
              </a:extLst>
            </p:cNvPr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25D7A204-CBBE-4BFE-957A-99A881DA3C49}"/>
              </a:ext>
            </a:extLst>
          </p:cNvPr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90BDF2B-5BBF-4EF5-B11E-9729A317772D}"/>
              </a:ext>
            </a:extLst>
          </p:cNvPr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E764947-485C-40DA-816F-5CD16EB6832B}"/>
              </a:ext>
            </a:extLst>
          </p:cNvPr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Title Placeholder 1">
            <a:extLst>
              <a:ext uri="{FF2B5EF4-FFF2-40B4-BE49-F238E27FC236}">
                <a16:creationId xmlns:a16="http://schemas.microsoft.com/office/drawing/2014/main" id="{F7464D40-4408-4BC7-97AC-DAF909A49D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EF0DCCAF-F566-44BA-B2F0-25BB6D5E4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E6B93-9DD9-4FDF-8AA0-2D0D45E06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1FEED-BB2A-4756-BE67-5ABE19E1B1C1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F5C5-1D69-4C6B-8682-3E712991C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3EDF8-0AB1-4284-ADC9-DAC849C9B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EFEFE"/>
                </a:solidFill>
              </a:defRPr>
            </a:lvl1pPr>
          </a:lstStyle>
          <a:p>
            <a:fld id="{FACB9F6F-023E-4C95-BCEC-881540BF8C7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5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0E12FF72-F675-481E-BAFA-E948C774E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9275"/>
            <a:ext cx="3609975" cy="5576888"/>
          </a:xfrm>
        </p:spPr>
        <p:txBody>
          <a:bodyPr rtlCol="0">
            <a:normAutofit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Pravijo mu tudi smejoči se pes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je inteligenten, vendar tudi trmast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Zaradi svoje prijazne narave se kot čuvaj ne obnese dobro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Je družinski pes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Ima rad mraz in sneg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2060"/>
                </a:solidFill>
              </a:rPr>
              <a:t>Ima snežno belo, dolgo dlako</a:t>
            </a:r>
          </a:p>
          <a:p>
            <a:pPr marL="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>
              <a:solidFill>
                <a:srgbClr val="002060"/>
              </a:solidFill>
            </a:endParaRPr>
          </a:p>
          <a:p>
            <a:pPr indent="-274320" fontAlgn="auto">
              <a:spcAft>
                <a:spcPts val="0"/>
              </a:spcAft>
              <a:defRPr/>
            </a:pPr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59324-90B1-4AF3-870F-188974EA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19263"/>
            <a:ext cx="43767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vsebine 2">
            <a:extLst>
              <a:ext uri="{FF2B5EF4-FFF2-40B4-BE49-F238E27FC236}">
                <a16:creationId xmlns:a16="http://schemas.microsoft.com/office/drawing/2014/main" id="{982C5C71-C95F-4A0C-A996-738359B7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4221163"/>
            <a:ext cx="8064500" cy="3000375"/>
          </a:xfrm>
        </p:spPr>
        <p:txBody>
          <a:bodyPr/>
          <a:lstStyle/>
          <a:p>
            <a:r>
              <a:rPr lang="sl-SI" altLang="sl-SI"/>
              <a:t>Potrebujejo veliko gibanja</a:t>
            </a:r>
          </a:p>
          <a:p>
            <a:r>
              <a:rPr lang="sl-SI" altLang="sl-SI"/>
              <a:t>Poleti jim moramo nuditi hladen prostor in svežo hladno vodo</a:t>
            </a:r>
          </a:p>
          <a:p>
            <a:r>
              <a:rPr lang="sl-SI" altLang="sl-SI"/>
              <a:t>Če si krempljev sami ne pobrusijo to storimo mi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81399839-6BD0-427B-A610-7D4F0EE1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54513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1308AFFE-98B7-4AD5-B2FD-8E0FAF26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60350"/>
            <a:ext cx="7024687" cy="1143000"/>
          </a:xfrm>
        </p:spPr>
        <p:txBody>
          <a:bodyPr/>
          <a:lstStyle/>
          <a:p>
            <a:r>
              <a:rPr lang="sl-SI" altLang="sl-SI"/>
              <a:t>PREHRANA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7FFD359F-9DE2-4CD4-8044-36E55261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035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53040D87-E91E-4CEB-B156-5CFAB7E9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4752644" cy="2689524"/>
          </a:xfrm>
        </p:spPr>
        <p:txBody>
          <a:bodyPr rtlCol="0">
            <a:normAutofit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Idealna: </a:t>
            </a:r>
          </a:p>
          <a:p>
            <a:pPr marL="1730502" lvl="6" indent="-285750">
              <a:buFont typeface="Arial" pitchFamily="34" charset="0"/>
              <a:buChar char="•"/>
              <a:defRPr/>
            </a:pPr>
            <a:r>
              <a:rPr lang="sl-SI" sz="2000" dirty="0"/>
              <a:t>300g rib</a:t>
            </a:r>
          </a:p>
          <a:p>
            <a:pPr marL="1730502" lvl="6" indent="-285750">
              <a:buFont typeface="Arial" pitchFamily="34" charset="0"/>
              <a:buChar char="•"/>
              <a:defRPr/>
            </a:pPr>
            <a:r>
              <a:rPr lang="sl-SI" sz="2000" dirty="0"/>
              <a:t>150g kuhanega riža</a:t>
            </a:r>
          </a:p>
          <a:p>
            <a:pPr marL="1730502" lvl="6" indent="-285750">
              <a:buFont typeface="Arial" pitchFamily="34" charset="0"/>
              <a:buChar char="•"/>
              <a:defRPr/>
            </a:pPr>
            <a:r>
              <a:rPr lang="sl-SI" sz="2000" dirty="0"/>
              <a:t>Zelenjava</a:t>
            </a:r>
          </a:p>
          <a:p>
            <a:pPr marL="1444752" lvl="6" indent="0">
              <a:buFont typeface="Wingdings 2" pitchFamily="18" charset="2"/>
              <a:buNone/>
              <a:defRPr/>
            </a:pPr>
            <a:r>
              <a:rPr lang="sl-SI" sz="2000" dirty="0"/>
              <a:t> </a:t>
            </a:r>
          </a:p>
          <a:p>
            <a:pPr marL="1444752" lvl="6" indent="0">
              <a:buFont typeface="Wingdings 2" pitchFamily="18" charset="2"/>
              <a:buNone/>
              <a:defRPr/>
            </a:pPr>
            <a:r>
              <a:rPr lang="sl-SI" sz="2000" dirty="0"/>
              <a:t>        </a:t>
            </a:r>
          </a:p>
        </p:txBody>
      </p:sp>
      <p:pic>
        <p:nvPicPr>
          <p:cNvPr id="15365" name="Picture 3">
            <a:extLst>
              <a:ext uri="{FF2B5EF4-FFF2-40B4-BE49-F238E27FC236}">
                <a16:creationId xmlns:a16="http://schemas.microsoft.com/office/drawing/2014/main" id="{2282B2DE-8652-4466-B021-F8F19C0F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35325"/>
            <a:ext cx="36734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Pravokotnik 4">
            <a:extLst>
              <a:ext uri="{FF2B5EF4-FFF2-40B4-BE49-F238E27FC236}">
                <a16:creationId xmlns:a16="http://schemas.microsoft.com/office/drawing/2014/main" id="{88C50B44-3AF7-4DDF-A961-A42731733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221163"/>
            <a:ext cx="2792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2730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94C600"/>
              </a:buClr>
              <a:buSzPct val="76000"/>
              <a:buFont typeface="Wingdings 2" panose="05020102010507070707" pitchFamily="18" charset="2"/>
              <a:buChar char=""/>
            </a:pPr>
            <a:r>
              <a:rPr lang="sl-SI" altLang="sl-SI" sz="2400">
                <a:solidFill>
                  <a:srgbClr val="3E3D2D"/>
                </a:solidFill>
              </a:rPr>
              <a:t>Zadovoljni z vsem razen s kostmi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5AD74A76-D080-43AA-AAD3-D06B4CA5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20713"/>
            <a:ext cx="7024687" cy="1143000"/>
          </a:xfrm>
        </p:spPr>
        <p:txBody>
          <a:bodyPr/>
          <a:lstStyle/>
          <a:p>
            <a:r>
              <a:rPr lang="sl-SI" altLang="sl-SI"/>
              <a:t>ZDRAVJE PASME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16FD4901-504C-4FB8-BC73-DB9A59F9F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952625"/>
            <a:ext cx="6777037" cy="3879850"/>
          </a:xfrm>
        </p:spPr>
        <p:txBody>
          <a:bodyPr/>
          <a:lstStyle/>
          <a:p>
            <a:r>
              <a:rPr lang="sl-SI" altLang="sl-SI"/>
              <a:t>Zdravi in odporni psi</a:t>
            </a:r>
          </a:p>
          <a:p>
            <a:r>
              <a:rPr lang="sl-SI" altLang="sl-SI"/>
              <a:t>Diabetes</a:t>
            </a:r>
          </a:p>
          <a:p>
            <a:r>
              <a:rPr lang="sl-SI" altLang="sl-SI"/>
              <a:t>Dlaka jih ščiti pred mrazom, vročino, mušicami in komarji</a:t>
            </a:r>
          </a:p>
          <a:p>
            <a:r>
              <a:rPr lang="sl-SI" altLang="sl-SI"/>
              <a:t>Občasno se pojavlja displazija kolkov in progresivna atrofija mrežnice</a:t>
            </a:r>
          </a:p>
          <a:p>
            <a:r>
              <a:rPr lang="sl-SI" altLang="sl-SI"/>
              <a:t>Starost: 12 – 15 let</a:t>
            </a:r>
          </a:p>
          <a:p>
            <a:r>
              <a:rPr lang="sl-SI" altLang="sl-SI"/>
              <a:t>Zelo občutljivi na bolečino</a:t>
            </a:r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452CCDE8-B5F5-4E00-932D-A4C9C6CD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92150"/>
            <a:ext cx="33543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>
            <a:extLst>
              <a:ext uri="{FF2B5EF4-FFF2-40B4-BE49-F238E27FC236}">
                <a16:creationId xmlns:a16="http://schemas.microsoft.com/office/drawing/2014/main" id="{31CFA29E-000A-4CBE-9100-BDFB5749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04813"/>
            <a:ext cx="7024687" cy="1143000"/>
          </a:xfrm>
        </p:spPr>
        <p:txBody>
          <a:bodyPr/>
          <a:lstStyle/>
          <a:p>
            <a:r>
              <a:rPr lang="sl-SI" altLang="sl-SI"/>
              <a:t>ŠOLANJE SAMOJEDOV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966AFC34-2AB8-4937-8ED9-CCBD69172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773238"/>
            <a:ext cx="2952750" cy="4059237"/>
          </a:xfrm>
        </p:spPr>
        <p:txBody>
          <a:bodyPr rtlCol="0">
            <a:normAutofit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Potrebna potrpežljivost in iznajdljivost lastnika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Hitro izgubijo motivacijo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Lahko jih vprežemo v sani</a:t>
            </a:r>
          </a:p>
          <a:p>
            <a:pPr marL="6858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/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EB96C99C-FA37-4DD9-823B-5FA38479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4313"/>
            <a:ext cx="46799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grada vsebine 2">
            <a:extLst>
              <a:ext uri="{FF2B5EF4-FFF2-40B4-BE49-F238E27FC236}">
                <a16:creationId xmlns:a16="http://schemas.microsoft.com/office/drawing/2014/main" id="{04C657A0-1B51-4FEA-948F-281CE0A4C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836613"/>
            <a:ext cx="3095625" cy="1512887"/>
          </a:xfrm>
        </p:spPr>
        <p:txBody>
          <a:bodyPr/>
          <a:lstStyle/>
          <a:p>
            <a:r>
              <a:rPr lang="sl-SI" altLang="sl-SI" b="1"/>
              <a:t>Skyjorging</a:t>
            </a:r>
            <a:r>
              <a:rPr lang="sl-SI" altLang="sl-SI"/>
              <a:t> – pes vleče tekača na smučeh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0F3E5B1-E3F2-44EA-9C24-22E4B5F6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49831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833DED98-21F9-44AD-A4B7-02CBD766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1174750"/>
            <a:ext cx="5002212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grada vsebine 2">
            <a:extLst>
              <a:ext uri="{FF2B5EF4-FFF2-40B4-BE49-F238E27FC236}">
                <a16:creationId xmlns:a16="http://schemas.microsoft.com/office/drawing/2014/main" id="{982602B5-0977-4669-97CC-0FB04CC24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549275"/>
            <a:ext cx="2519362" cy="1176338"/>
          </a:xfrm>
        </p:spPr>
        <p:txBody>
          <a:bodyPr/>
          <a:lstStyle/>
          <a:p>
            <a:r>
              <a:rPr lang="sl-SI" altLang="sl-SI" sz="2800" b="1"/>
              <a:t>agility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5CB5C6B7-29FB-4015-A76A-8F7C8553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65175"/>
            <a:ext cx="4749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854B4CA5-108A-4D96-AE84-03A6F2AB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96975"/>
            <a:ext cx="32004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CA3E72CF-A13A-47B7-AA18-7C72B1AB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2238"/>
            <a:ext cx="275113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grada vsebine 2">
            <a:extLst>
              <a:ext uri="{FF2B5EF4-FFF2-40B4-BE49-F238E27FC236}">
                <a16:creationId xmlns:a16="http://schemas.microsoft.com/office/drawing/2014/main" id="{4938403E-CA7A-4B39-861B-D6A6A2FE7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765175"/>
            <a:ext cx="4032250" cy="1295400"/>
          </a:xfrm>
        </p:spPr>
        <p:txBody>
          <a:bodyPr/>
          <a:lstStyle/>
          <a:p>
            <a:r>
              <a:rPr lang="sl-SI" altLang="sl-SI"/>
              <a:t>Lahko jih izšolamo v reševalne in terapevtske pse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36A0B28D-EE49-4E54-A71C-FFBF1A12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22325"/>
            <a:ext cx="302418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BA6ED9C3-D961-4421-95A8-B82FA375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133600"/>
            <a:ext cx="332422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5BFC34DC-608A-4626-8804-7C91593B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3933825"/>
            <a:ext cx="3587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E9C967B-D6FD-4CD0-BE0A-5B7FCE10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34938"/>
            <a:ext cx="9553575" cy="716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EE9AFDC-5C7D-4C14-88D2-76924793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620713"/>
            <a:ext cx="7024688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9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HVALA!!!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5F2DBB8-07C5-4FE1-9191-8D82E2DF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338" y="-458788"/>
            <a:ext cx="13071476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DAE3013-571E-4D56-969D-29B63F688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3" y="2657475"/>
            <a:ext cx="777240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sz="6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SAMOJED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AF5F3F-53FD-4BA1-8205-01434613E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5480050"/>
            <a:ext cx="6400800" cy="17526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sl-SI" b="1">
                <a:solidFill>
                  <a:schemeClr val="accent3">
                    <a:lumMod val="40000"/>
                    <a:lumOff val="60000"/>
                  </a:schemeClr>
                </a:solidFill>
              </a:rPr>
              <a:t>Barbara </a:t>
            </a:r>
            <a:endParaRPr lang="sl-SI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2F43FE4E-99ED-43FE-81F8-474DEC15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00025"/>
            <a:ext cx="7024688" cy="1143000"/>
          </a:xfrm>
        </p:spPr>
        <p:txBody>
          <a:bodyPr/>
          <a:lstStyle/>
          <a:p>
            <a:r>
              <a:rPr lang="sl-SI" altLang="sl-SI"/>
              <a:t>ZGODOVINA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AB6B8B5B-02CE-4185-B7C6-5E074B24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9785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Ograda vsebine 2">
            <a:extLst>
              <a:ext uri="{FF2B5EF4-FFF2-40B4-BE49-F238E27FC236}">
                <a16:creationId xmlns:a16="http://schemas.microsoft.com/office/drawing/2014/main" id="{B83071ED-570C-4D2F-B066-C8FDEBBA0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628775"/>
            <a:ext cx="6777037" cy="3508375"/>
          </a:xfrm>
        </p:spPr>
        <p:txBody>
          <a:bodyPr/>
          <a:lstStyle/>
          <a:p>
            <a:r>
              <a:rPr lang="sl-SI" altLang="sl-SI" b="1">
                <a:solidFill>
                  <a:schemeClr val="bg1"/>
                </a:solidFill>
              </a:rPr>
              <a:t>Potomec družine severno evropskih špicev</a:t>
            </a:r>
          </a:p>
          <a:p>
            <a:r>
              <a:rPr lang="sl-SI" altLang="sl-SI" b="1">
                <a:solidFill>
                  <a:schemeClr val="bg1"/>
                </a:solidFill>
              </a:rPr>
              <a:t>Ime dobil po sibirskem nomadskem ljudstvu ribičev in lovcev Samojedov</a:t>
            </a:r>
          </a:p>
          <a:p>
            <a:r>
              <a:rPr lang="sl-SI" altLang="sl-SI" b="1">
                <a:solidFill>
                  <a:schemeClr val="bg1"/>
                </a:solidFill>
              </a:rPr>
              <a:t>Psi samojedi so jih čuvali, greli, lovili ribe, vlekli sani,…</a:t>
            </a:r>
          </a:p>
          <a:p>
            <a:endParaRPr lang="sl-SI" alt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grada vsebine 2">
            <a:extLst>
              <a:ext uri="{FF2B5EF4-FFF2-40B4-BE49-F238E27FC236}">
                <a16:creationId xmlns:a16="http://schemas.microsoft.com/office/drawing/2014/main" id="{C7064E8D-FB35-4F63-AD08-B8CEF96D6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908050"/>
            <a:ext cx="4608512" cy="4924425"/>
          </a:xfrm>
        </p:spPr>
        <p:txBody>
          <a:bodyPr/>
          <a:lstStyle/>
          <a:p>
            <a:r>
              <a:rPr lang="sl-SI" altLang="sl-SI"/>
              <a:t>Sodelovali pri raziskovanju Arktike in Antarktike</a:t>
            </a:r>
          </a:p>
          <a:p>
            <a:r>
              <a:rPr lang="sl-SI" altLang="sl-SI"/>
              <a:t>1889 Robert Scott pripeljal nekaj psov te pasme v Anglijo</a:t>
            </a:r>
          </a:p>
          <a:p>
            <a:r>
              <a:rPr lang="sl-SI" altLang="sl-SI"/>
              <a:t>Samojed je bil sprva različnih barv (črn, bel in črn ali črn in svetlo rjav)</a:t>
            </a:r>
          </a:p>
          <a:p>
            <a:r>
              <a:rPr lang="sl-SI" altLang="sl-SI"/>
              <a:t>Proti koncu 19. st. so ga trgovci z krznom začeli uvažati v Evropo in Ameriko</a:t>
            </a:r>
          </a:p>
          <a:p>
            <a:endParaRPr lang="sl-SI" altLang="sl-SI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E1EF7837-BFE3-49D5-B771-EA483EA1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12875"/>
            <a:ext cx="2973388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2AD1D6F8-1128-4E73-A00B-7F6850E3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88913"/>
            <a:ext cx="7024687" cy="1143000"/>
          </a:xfrm>
        </p:spPr>
        <p:txBody>
          <a:bodyPr/>
          <a:lstStyle/>
          <a:p>
            <a:r>
              <a:rPr lang="sl-SI" altLang="sl-SI"/>
              <a:t>SPLOŠNI VIDEZ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7F9EA2D-C1C5-4B0D-8F57-F92E96E3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1" y="1484784"/>
            <a:ext cx="5616624" cy="4896544"/>
          </a:xfrm>
        </p:spPr>
        <p:txBody>
          <a:bodyPr rtlCol="0">
            <a:normAutofit fontScale="925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sz="2600" b="1" dirty="0"/>
              <a:t>VIŠINA:</a:t>
            </a:r>
            <a:r>
              <a:rPr lang="sl-SI" sz="2600" dirty="0"/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sl-SI" sz="2000" dirty="0"/>
              <a:t>Samci: 51-56 cm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sl-SI" sz="2000" dirty="0"/>
              <a:t>Samice: 64-51cm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b="1" dirty="0"/>
              <a:t>TEŽA:</a:t>
            </a:r>
            <a:r>
              <a:rPr lang="sl-SI" sz="2600" dirty="0"/>
              <a:t> 20-30 kg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b="1" dirty="0"/>
              <a:t>GLAVA:</a:t>
            </a:r>
            <a:r>
              <a:rPr lang="sl-SI" sz="2600" dirty="0"/>
              <a:t> velika, klinasta, 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dirty="0"/>
              <a:t>Črn ali rjav smrček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dirty="0"/>
              <a:t>Močne čeljusti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b="1" dirty="0"/>
              <a:t>OČI:</a:t>
            </a:r>
            <a:r>
              <a:rPr lang="sl-SI" sz="2600" dirty="0"/>
              <a:t> temne, poševne, globoko vsajene, mandljasto oblikovane</a:t>
            </a:r>
          </a:p>
          <a:p>
            <a:pPr marL="457200" indent="-342900" fontAlgn="auto">
              <a:spcAft>
                <a:spcPts val="0"/>
              </a:spcAft>
              <a:defRPr/>
            </a:pPr>
            <a:r>
              <a:rPr lang="sl-SI" sz="2600" b="1" dirty="0"/>
              <a:t>UHLJI:</a:t>
            </a:r>
            <a:r>
              <a:rPr lang="sl-SI" sz="2600" dirty="0"/>
              <a:t> srednje veliki, trikotni, pokončni z zaokroženim vrhom, dobro </a:t>
            </a:r>
            <a:r>
              <a:rPr lang="sl-SI" sz="2600" dirty="0" err="1"/>
              <a:t>odlakani</a:t>
            </a:r>
            <a:endParaRPr lang="sl-SI" sz="2600" dirty="0"/>
          </a:p>
          <a:p>
            <a:pPr marL="457200" indent="-342900" fontAlgn="auto">
              <a:spcAft>
                <a:spcPts val="0"/>
              </a:spcAft>
              <a:defRPr/>
            </a:pPr>
            <a:endParaRPr lang="sl-SI" sz="2600" dirty="0"/>
          </a:p>
          <a:p>
            <a:pPr marL="457200" indent="-342900" fontAlgn="auto">
              <a:spcAft>
                <a:spcPts val="0"/>
              </a:spcAft>
              <a:defRPr/>
            </a:pPr>
            <a:endParaRPr lang="sl-SI" sz="2600" dirty="0"/>
          </a:p>
          <a:p>
            <a:pPr marL="411480" lvl="1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sz="2800" dirty="0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1EA5B93-F985-494F-90C2-A1B84DE5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765175"/>
            <a:ext cx="27813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A661D85-7FE0-4BD9-A862-25BA23B5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4884738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1E797696-A694-4CD6-92BF-0429C0C1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688" y="1592263"/>
            <a:ext cx="3559175" cy="3960812"/>
          </a:xfrm>
        </p:spPr>
        <p:txBody>
          <a:bodyPr rtlCol="0">
            <a:normAutofit fontScale="92500" lnSpcReduction="1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Mišičast hrbet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Močne mišičaste noge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b="1" dirty="0"/>
              <a:t>REP: </a:t>
            </a:r>
            <a:r>
              <a:rPr lang="sl-SI" dirty="0"/>
              <a:t>dolg, košat in ukrivljen na hrbet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Dvojna dlaka: </a:t>
            </a:r>
            <a:r>
              <a:rPr lang="sl-SI" dirty="0" err="1"/>
              <a:t>podlaka</a:t>
            </a:r>
            <a:r>
              <a:rPr lang="sl-SI" dirty="0"/>
              <a:t> in krovna dlaka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Želena barva je bela lahko pa tudi biskvitna ter smetanasta</a:t>
            </a:r>
          </a:p>
          <a:p>
            <a:pPr marL="6858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/>
          </a:p>
          <a:p>
            <a:pPr indent="-274320"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B594E5C-C3CB-4442-BF2A-1C6A92AB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30670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F5A91D8F-C869-40F1-99F6-610A0B67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3543300"/>
            <a:ext cx="22479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3328A8E5-73F3-431F-AA87-88DABB50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005263"/>
            <a:ext cx="4065587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">
            <a:extLst>
              <a:ext uri="{FF2B5EF4-FFF2-40B4-BE49-F238E27FC236}">
                <a16:creationId xmlns:a16="http://schemas.microsoft.com/office/drawing/2014/main" id="{C0E2036E-C872-4D22-B1D1-0363C7F8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65175"/>
            <a:ext cx="47244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A9D11E8D-2DAE-4041-8170-A0CD5BD4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260350"/>
            <a:ext cx="7024687" cy="1143000"/>
          </a:xfrm>
        </p:spPr>
        <p:txBody>
          <a:bodyPr/>
          <a:lstStyle/>
          <a:p>
            <a:r>
              <a:rPr lang="sl-SI" altLang="sl-SI"/>
              <a:t>ZNAČAJ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FE3769F2-379F-4255-97C9-C861F4C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81363"/>
            <a:ext cx="3027363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>
            <a:extLst>
              <a:ext uri="{FF2B5EF4-FFF2-40B4-BE49-F238E27FC236}">
                <a16:creationId xmlns:a16="http://schemas.microsoft.com/office/drawing/2014/main" id="{A8B87A31-DF67-4753-BE9B-49FE3E52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628775"/>
            <a:ext cx="6777037" cy="4203700"/>
          </a:xfrm>
        </p:spPr>
        <p:txBody>
          <a:bodyPr rtlCol="0">
            <a:normAutofit fontScale="92500" lnSpcReduction="2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Miren, poslušen, zvest, prijazen, vdan pes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Zaradi prijazne narave ni primeren za čuvaja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Deluje premišljeno in v nobeni situaciji ne reagira panično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Močen delovni pes, dominanten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Samostojen in neodvisen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Trmast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Družinski pes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Samoto težko prenaša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Dobro se razume z otroki in</a:t>
            </a:r>
          </a:p>
          <a:p>
            <a:pPr marL="6858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sl-SI" dirty="0"/>
              <a:t>    domačimi živalmi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sl-SI" dirty="0"/>
              <a:t>inteligenten</a:t>
            </a:r>
          </a:p>
          <a:p>
            <a:pPr marL="68580" indent="0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9F847DD8-0120-4F58-AFB3-75277C37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76250"/>
            <a:ext cx="7024688" cy="1143000"/>
          </a:xfrm>
        </p:spPr>
        <p:txBody>
          <a:bodyPr/>
          <a:lstStyle/>
          <a:p>
            <a:r>
              <a:rPr lang="sl-SI" altLang="sl-SI"/>
              <a:t>POTREBE in NEGA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AD8FD793-E037-435D-B6DD-0E1AA038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813" y="1773238"/>
            <a:ext cx="3816350" cy="3508375"/>
          </a:xfrm>
        </p:spPr>
        <p:txBody>
          <a:bodyPr/>
          <a:lstStyle/>
          <a:p>
            <a:r>
              <a:rPr lang="sl-SI" altLang="sl-SI"/>
              <a:t>Redno krtačenje dlake, še posebej jeseni in spomladi</a:t>
            </a:r>
          </a:p>
          <a:p>
            <a:r>
              <a:rPr lang="sl-SI" altLang="sl-SI"/>
              <a:t>Dlaka ostane naravno bela tudi če jih ne kopamo</a:t>
            </a:r>
          </a:p>
          <a:p>
            <a:r>
              <a:rPr lang="sl-SI" altLang="sl-SI"/>
              <a:t>Kopamo po potrebi</a:t>
            </a:r>
          </a:p>
          <a:p>
            <a:r>
              <a:rPr lang="sl-SI" altLang="sl-SI"/>
              <a:t>Dlake ne strižemo</a:t>
            </a:r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24EC383E-9519-47DE-B575-7CFBCA4C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5005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389</Words>
  <Application>Microsoft Office PowerPoint</Application>
  <PresentationFormat>On-screen Show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2</vt:lpstr>
      <vt:lpstr>Austin</vt:lpstr>
      <vt:lpstr>PowerPoint Presentation</vt:lpstr>
      <vt:lpstr>SAMOJED</vt:lpstr>
      <vt:lpstr>ZGODOVINA</vt:lpstr>
      <vt:lpstr>PowerPoint Presentation</vt:lpstr>
      <vt:lpstr>SPLOŠNI VIDEZ</vt:lpstr>
      <vt:lpstr>PowerPoint Presentation</vt:lpstr>
      <vt:lpstr>PowerPoint Presentation</vt:lpstr>
      <vt:lpstr>ZNAČAJ</vt:lpstr>
      <vt:lpstr>POTREBE in NEGA</vt:lpstr>
      <vt:lpstr>PowerPoint Presentation</vt:lpstr>
      <vt:lpstr>PREHRANA</vt:lpstr>
      <vt:lpstr>ZDRAVJE PASME</vt:lpstr>
      <vt:lpstr>ŠOLANJE SAMOJEDOV</vt:lpstr>
      <vt:lpstr>PowerPoint Presentation</vt:lpstr>
      <vt:lpstr>PowerPoint Presentation</vt:lpstr>
      <vt:lpstr>PowerPoint Presentation</vt:lpstr>
      <vt:lpstr>HVALA!!!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2019-06-03T09:13:16Z</dcterms:created>
  <dcterms:modified xsi:type="dcterms:W3CDTF">2019-06-03T09:13:16Z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