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6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2437BDF2-A78B-4714-AA60-F34AADE56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7B9B2-4E2B-43FA-807E-CFAFFF3D3D4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FA2EF50B-3076-4B16-B3C5-DAF9A50DD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6D92BBBA-0102-4795-B3DD-FF1875FE6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21A016-20C4-4D43-B9E1-DE93BAB586F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4279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077EDF53-B985-435D-A6DF-A43379F38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2997D-D274-4BD1-9655-9D5793C0BAA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2C4BE7A7-C0AD-4A7F-96D4-F70D13246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7F56F266-41F9-495B-8B1A-D48ED06F6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7EF3F-2868-41DA-B5D9-7EA50CA055C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9395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E5CB4F14-1684-4AA2-84FA-03440F1A0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ED458-C08C-4012-81D7-A7A6AAB3C2B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BC87457D-8E47-4587-A6C4-D26E20EE5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E9BBFABE-4350-4012-86AA-455AB9F8F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F72A6-7D14-4F53-86FC-7339D03B5E7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8980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F8F828A6-FF8D-4411-B3AC-06D06B2E8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A64B0-1926-4F8E-A0F2-C4F4F686A1E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6E37E7A2-4B0F-4A02-AFF6-E2739F704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8A388A0D-41B1-44D8-BD9D-429D0ADCF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F1608-4CAF-40A1-A26B-F1B564CC3E5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74998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6190CA-ABEE-4711-B29E-89836706D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886B0-12C7-4C10-8E7F-99FADAAD0AC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726B2-B80F-4768-B010-E46F719FC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EF58B-353C-4BF6-8C34-8FEF54FB8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B2EAC-5076-472C-B78E-7324259818A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105482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B536B1F7-7497-477F-B380-246F0A42F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D7486-61A5-4826-B256-9F935328AC1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3DC2C328-D4BA-4AC2-8BD8-26A339355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30F50A1C-4E04-4669-8A84-5450B6D1C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4D77F-D439-482D-B122-FAE2E633DDA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51673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>
            <a:extLst>
              <a:ext uri="{FF2B5EF4-FFF2-40B4-BE49-F238E27FC236}">
                <a16:creationId xmlns:a16="http://schemas.microsoft.com/office/drawing/2014/main" id="{E29A6709-BE32-4CF2-8852-14EBE70F7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F552E-F29F-4A27-A129-A6355657FB2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FCD98C0A-B44A-4562-A95B-F0A7ED575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22">
            <a:extLst>
              <a:ext uri="{FF2B5EF4-FFF2-40B4-BE49-F238E27FC236}">
                <a16:creationId xmlns:a16="http://schemas.microsoft.com/office/drawing/2014/main" id="{89D1C4A1-A5BE-463E-B437-B40A0787E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67B8E-77E7-4369-9AA0-A2FC4D9F5C4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59216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B4699BB8-9AFF-479A-B07A-E6AC72B2D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D4F3B-7C81-43DD-ADE3-6A7895E1AE8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FD757069-76BA-4439-8CB8-73827C9CD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6CD90CCD-AEB1-4A18-B5F7-9FB5AA135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BC3C0-B587-4C41-B98C-71ED1EF16CC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85622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6CA6711F-141B-4096-8B43-7AFC89E0E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9EF2F-449C-4E91-8242-DD103822AD8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A4DFFC-F049-4B6D-A641-64A20D300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EFFA8F12-03A2-44F9-8240-7BD565F30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800B2-8FEF-4831-ABF5-36D3138EB66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61730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43CF315D-1D45-4F91-A202-773435E20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68A2B-C4F2-45D4-9B80-042F6439DFD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A4133822-B09D-4BCF-A3D2-AFC138454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DC7BA6E2-0D78-42DB-9052-BB87E404B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866C8-C603-4BC4-BF3B-DAE950FD1BA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4431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620A4248-F13A-40E1-B43E-CBC285510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4A9A5-37AC-433B-9FD7-A32ECA9EA61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3C5B477F-364A-4C19-8B48-FAAF6446C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796F3951-92F5-4467-9C98-7E0F9B539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EECCD-ACB9-41ED-A1B4-F7686404FEF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70481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>
            <a:extLst>
              <a:ext uri="{FF2B5EF4-FFF2-40B4-BE49-F238E27FC236}">
                <a16:creationId xmlns:a16="http://schemas.microsoft.com/office/drawing/2014/main" id="{0829A69D-86C6-470F-9922-FBBEB7859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>
            <a:extLst>
              <a:ext uri="{FF2B5EF4-FFF2-40B4-BE49-F238E27FC236}">
                <a16:creationId xmlns:a16="http://schemas.microsoft.com/office/drawing/2014/main" id="{253B6A92-DD8E-4F63-BF22-AF55B03D8B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3D8B16DB-4B2B-402F-93CF-6D92BAC210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C09C3D-2BC2-4E1A-8E55-487BD1A8FBF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F44678-BD60-40B8-9C03-DB971E3A79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7EFACEB4-A4B0-420B-983D-B838CD545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CBCBC"/>
                </a:solidFill>
                <a:latin typeface="Book Antiqua" panose="02040602050305030304" pitchFamily="18" charset="0"/>
              </a:defRPr>
            </a:lvl1pPr>
          </a:lstStyle>
          <a:p>
            <a:fld id="{BB42537B-A606-45E9-A66D-687EEA23529F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5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anose="05020102010507070707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anose="05000000000000000000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anose="05040102010807070707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abeas_corpus" TargetMode="Externa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7ED1C-3171-4425-A63D-559D34B27C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perspectiveRelaxed"/>
              <a:lightRig rig="soft" dir="t">
                <a:rot lat="0" lon="0" rev="17220000"/>
              </a:lightRig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HABEAS CORPUS</a:t>
            </a:r>
            <a:br>
              <a:rPr lang="sl-SI" dirty="0"/>
            </a:br>
            <a:r>
              <a:rPr lang="sl-SI" dirty="0"/>
              <a:t>(imej telo)</a:t>
            </a:r>
          </a:p>
        </p:txBody>
      </p:sp>
      <p:sp>
        <p:nvSpPr>
          <p:cNvPr id="3075" name="Subtitle 2">
            <a:extLst>
              <a:ext uri="{FF2B5EF4-FFF2-40B4-BE49-F238E27FC236}">
                <a16:creationId xmlns:a16="http://schemas.microsoft.com/office/drawing/2014/main" id="{712C003C-F299-4111-B694-48844631BB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endParaRPr lang="sl-SI" altLang="sl-SI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430448-B986-409E-863D-3D48D9EFC338}"/>
              </a:ext>
            </a:extLst>
          </p:cNvPr>
          <p:cNvSpPr/>
          <p:nvPr/>
        </p:nvSpPr>
        <p:spPr>
          <a:xfrm>
            <a:off x="142844" y="5572140"/>
            <a:ext cx="4572000" cy="369332"/>
          </a:xfrm>
          <a:prstGeom prst="rect">
            <a:avLst/>
          </a:prstGeom>
        </p:spPr>
        <p:txBody>
          <a:bodyPr>
            <a:spAutoFit/>
            <a:scene3d>
              <a:camera prst="isometricOffAxis1Right"/>
              <a:lightRig rig="threePt" dir="t"/>
            </a:scene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Predmet: Varstvo Premoženja in Oseb</a:t>
            </a:r>
          </a:p>
        </p:txBody>
      </p:sp>
      <p:pic>
        <p:nvPicPr>
          <p:cNvPr id="6" name="Picture 5" descr="law.jpg">
            <a:extLst>
              <a:ext uri="{FF2B5EF4-FFF2-40B4-BE49-F238E27FC236}">
                <a16:creationId xmlns:a16="http://schemas.microsoft.com/office/drawing/2014/main" id="{2650732F-5ABA-4832-9EFE-82D84921A9D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43240" y="3071810"/>
            <a:ext cx="2778116" cy="20835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275" endPos="40000" dist="1016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 spd="med">
    <p:circle/>
    <p:sndAc>
      <p:stSnd>
        <p:snd r:embed="rId2" name="explode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D78E4-DF1A-4486-B2B4-E1E12476D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7BE96-2F3E-4775-BDF1-FA28ECF28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txBody>
          <a:bodyPr>
            <a:normAutofit/>
            <a:scene3d>
              <a:camera prst="isometricOffAxis1Right"/>
              <a:lightRig rig="threePt" dir="t"/>
            </a:scene3d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zakon v kazenskem pravu,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Odločba s katero je lahko jetnik oproščen nezakonitega pripora,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Sprožen s strani jetnika ali tretje osebe,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Habeas</a:t>
            </a:r>
            <a:r>
              <a:rPr lang="sl-SI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corpus</a:t>
            </a:r>
            <a:r>
              <a:rPr lang="sl-SI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 lahko dosežen s sodnim nalogom.</a:t>
            </a:r>
          </a:p>
        </p:txBody>
      </p:sp>
    </p:spTree>
  </p:cSld>
  <p:clrMapOvr>
    <a:masterClrMapping/>
  </p:clrMapOvr>
  <p:transition spd="med">
    <p:split orient="vert" dir="in"/>
    <p:sndAc>
      <p:stSnd>
        <p:snd r:embed="rId2" name="laser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C46ED-4657-4D3D-908A-174EE46A6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11BC5-2DE9-481B-A38E-73C27A184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txBody>
          <a:bodyPr>
            <a:normAutofit/>
            <a:scene3d>
              <a:camera prst="isometricOffAxis1Right"/>
              <a:lightRig rig="threePt" dir="t"/>
            </a:scene3d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Jetnik ali druga oseba kater deluje v korist jetnika ima možnost zaprositi sodnika ali sodišče za </a:t>
            </a:r>
            <a:r>
              <a:rPr lang="sl-SI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Habeas</a:t>
            </a:r>
            <a:r>
              <a:rPr lang="sl-SI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corpus</a:t>
            </a:r>
            <a:r>
              <a:rPr lang="sl-SI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Eden od razlogov za </a:t>
            </a:r>
            <a:r>
              <a:rPr lang="sl-SI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Habeas</a:t>
            </a:r>
            <a:r>
              <a:rPr lang="sl-SI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corpus</a:t>
            </a:r>
            <a:r>
              <a:rPr lang="sl-SI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 velikokrat popolna izoliranost,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nekaterih Špansko govorečih narodih, je enakovredna rešitev nezakonitega pripora </a:t>
            </a:r>
            <a:r>
              <a:rPr lang="sl-SI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amparo</a:t>
            </a:r>
            <a:r>
              <a:rPr lang="sl-SI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sl-SI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libertad</a:t>
            </a:r>
            <a:r>
              <a:rPr lang="sl-SI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 spd="med">
    <p:split orient="vert" dir="in"/>
    <p:sndAc>
      <p:stSnd>
        <p:snd r:embed="rId2" name="laser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6D230-4B0B-4CA5-90BD-9DA777FD9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C075C-758E-43BC-8F10-00D6FA568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txBody>
          <a:bodyPr>
            <a:normAutofit/>
            <a:scene3d>
              <a:camera prst="isometricOffAxis1Right"/>
              <a:lightRig rig="threePt" dir="t"/>
            </a:scene3d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Habeas</a:t>
            </a:r>
            <a:r>
              <a:rPr lang="sl-SI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corpus</a:t>
            </a:r>
            <a:r>
              <a:rPr lang="sl-SI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ima tudi nekaj omejitev,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Procesna rešitev,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 zagotavlja pravičnega sojenja,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nekaterih državah je proces lahko preklican zaradi izrednih razmer.</a:t>
            </a:r>
          </a:p>
        </p:txBody>
      </p:sp>
    </p:spTree>
  </p:cSld>
  <p:clrMapOvr>
    <a:masterClrMapping/>
  </p:clrMapOvr>
  <p:transition spd="med">
    <p:split orient="vert" dir="in"/>
    <p:sndAc>
      <p:stSnd>
        <p:snd r:embed="rId2" name="laser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35255-6724-4803-867F-A8197229C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7171" name="Content Placeholder 4" descr="habeas_corpus_guantanamo.jpg">
            <a:extLst>
              <a:ext uri="{FF2B5EF4-FFF2-40B4-BE49-F238E27FC236}">
                <a16:creationId xmlns:a16="http://schemas.microsoft.com/office/drawing/2014/main" id="{AB4D04D1-0196-42B8-ABD4-3566301424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5750" y="1500188"/>
            <a:ext cx="3881438" cy="3360737"/>
          </a:xfrm>
        </p:spPr>
      </p:pic>
      <p:pic>
        <p:nvPicPr>
          <p:cNvPr id="7172" name="Picture 5" descr="203646554_acccdce227.jpg">
            <a:extLst>
              <a:ext uri="{FF2B5EF4-FFF2-40B4-BE49-F238E27FC236}">
                <a16:creationId xmlns:a16="http://schemas.microsoft.com/office/drawing/2014/main" id="{CC92583C-BA25-42DB-B692-92731D2BD7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28813"/>
            <a:ext cx="3825875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980F3B4-8013-4B25-8354-F27F30D94C7C}"/>
              </a:ext>
            </a:extLst>
          </p:cNvPr>
          <p:cNvSpPr/>
          <p:nvPr/>
        </p:nvSpPr>
        <p:spPr>
          <a:xfrm>
            <a:off x="5357818" y="4643446"/>
            <a:ext cx="2024913" cy="369332"/>
          </a:xfrm>
          <a:prstGeom prst="rect">
            <a:avLst/>
          </a:prstGeom>
        </p:spPr>
        <p:txBody>
          <a:bodyPr wrap="none">
            <a:spAutoFit/>
            <a:scene3d>
              <a:camera prst="isometricOffAxis1Right"/>
              <a:lightRig rig="threePt" dir="t"/>
            </a:scene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Izoliranost jetnika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027B0DA-4D4D-44B5-8327-27DE3A37BF4B}"/>
              </a:ext>
            </a:extLst>
          </p:cNvPr>
          <p:cNvSpPr/>
          <p:nvPr/>
        </p:nvSpPr>
        <p:spPr>
          <a:xfrm>
            <a:off x="1000100" y="5000636"/>
            <a:ext cx="2452916" cy="369332"/>
          </a:xfrm>
          <a:prstGeom prst="rect">
            <a:avLst/>
          </a:prstGeom>
        </p:spPr>
        <p:txBody>
          <a:bodyPr wrap="none">
            <a:spAutoFit/>
            <a:scene3d>
              <a:camera prst="isometricOffAxis1Right"/>
              <a:lightRig rig="threePt" dir="t"/>
            </a:scene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Zanemarjenost jetnika</a:t>
            </a:r>
          </a:p>
        </p:txBody>
      </p:sp>
    </p:spTree>
  </p:cSld>
  <p:clrMapOvr>
    <a:masterClrMapping/>
  </p:clrMapOvr>
  <p:transition spd="med">
    <p:split orient="vert" dir="in"/>
    <p:sndAc>
      <p:stSnd>
        <p:snd r:embed="rId2" name="hammer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D411D-318C-4F70-8CF9-E08C56C97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perspectiveRelaxed"/>
              <a:lightRig rig="soft" dir="t">
                <a:rot lat="0" lon="0" rev="16800000"/>
              </a:lightRig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Viri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3DACF-43EE-42B5-A4AA-22EBE3B73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txBody>
          <a:bodyPr>
            <a:normAutofit/>
            <a:scene3d>
              <a:camera prst="isometricOffAxis1Right"/>
              <a:lightRig rig="threePt" dir="t"/>
            </a:scene3d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dirty="0">
                <a:hlinkClick r:id="rId3"/>
              </a:rPr>
              <a:t>http://en.wikipedia.org/wiki/Habeas_corpus</a:t>
            </a:r>
            <a:endParaRPr lang="sl-SI" dirty="0"/>
          </a:p>
        </p:txBody>
      </p:sp>
    </p:spTree>
  </p:cSld>
  <p:clrMapOvr>
    <a:masterClrMapping/>
  </p:clrMapOvr>
  <p:transition spd="med">
    <p:newsflash/>
    <p:sndAc>
      <p:stSnd>
        <p:snd r:embed="rId2" name="applause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130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Book Antiqua</vt:lpstr>
      <vt:lpstr>Lucida Sans</vt:lpstr>
      <vt:lpstr>Wingdings</vt:lpstr>
      <vt:lpstr>Wingdings 2</vt:lpstr>
      <vt:lpstr>Wingdings 3</vt:lpstr>
      <vt:lpstr>Apex</vt:lpstr>
      <vt:lpstr>HABEAS CORPUS (imej telo)</vt:lpstr>
      <vt:lpstr>PowerPoint Presentation</vt:lpstr>
      <vt:lpstr>PowerPoint Presentation</vt:lpstr>
      <vt:lpstr>PowerPoint Presentation</vt:lpstr>
      <vt:lpstr>PowerPoint Presentation</vt:lpstr>
      <vt:lpstr>Viri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2019-06-03T09:13:18Z</dcterms:created>
  <dcterms:modified xsi:type="dcterms:W3CDTF">2019-06-03T09:13:18Z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