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4" r:id="rId12"/>
    <p:sldId id="267" r:id="rId13"/>
    <p:sldId id="265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33CE032-7A6E-4B19-AF81-C77ACCD0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9172-D290-49CA-B1D6-45CA9B17FD1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88FABE9-1B3B-4C81-AFD8-BA87F325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7148093-05BA-4374-96FE-11B81F5F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79C85-BDF5-4466-B839-59CF20B5BE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399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B923DA3-7F5A-4CD4-ABCE-FFE05315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338E-73B8-413A-AEF5-EEC0CF844D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2E6DD20-DDE5-4FCB-B01E-36BACF78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F2D61AB-2FD1-4887-AB45-8F2B2EAF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75716-A9D2-4502-96FA-EB1275D9A6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79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F64F0B4-6EA0-4978-90F6-9D074D5D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92EB-0D1B-4A26-95BD-1CFF955B7C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F0CE5BD-784C-4A30-91C6-05E6E3A5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50F1F7D-3D1D-4C32-8314-2665C40A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898E1-3EC5-4913-9E74-D361F17380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841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F9A78F1-FEB6-4056-AB86-D6B04A22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14135-C818-4E73-A832-C875783DC5E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02D6E51-0491-45A4-AC87-4136DB34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80B8774-2319-48A1-986C-72B9CFED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CAB8E-4A3D-4407-91CC-DC2034E2CF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273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54B0A82-F635-4A4F-BEA4-90019EB6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54F6-E6E6-445E-B284-2AE7FE9555A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5CD9864-209A-4F5E-B2A3-D9A50ED3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081AE4E-F860-4CB5-8A5B-B68D16F3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BA2E-E77F-431B-994D-9D9C7D6D71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439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66E92CC-F786-42AE-8149-7BED71D2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35FD-A26C-4C11-A52B-C6CE71F2127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69C7AC4-88F2-4E5E-A68F-D76590EC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CCD9987-2DC1-4D10-A56F-0DBF8723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4E787-08DD-41E7-AB8A-815FBF22B3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637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99ECCE7E-FCB5-49A5-995A-473334DC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AB96-D12A-4BAA-BBA5-08D4FA073B1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22E9EAD4-8D51-46C3-85C4-A3DAEA23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FB8E6CEB-4BA0-48BC-8B96-721AA80D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C83D-F33A-4917-8229-C2F4279B8F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723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9FD69FBE-67C1-4FE5-A3A7-09756256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9A56B-9938-4ECF-AA51-A53B0CDC925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BA6285C8-D743-4F41-BF8C-2920CA63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0E598471-70B4-4D65-9160-3FF20B83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9DECF-9325-4499-8F43-7FC7AC46A4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39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3385D546-39CC-4A59-99C9-15E3697A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AA65-3A90-4E6B-ABA0-A76F773AB8E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FA8C703B-D029-48FE-9801-BC9B0744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2D77DC6A-2454-47A8-907C-52FC43E3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6B5EC-E101-4170-A25F-FCCB3F6ACD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999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975499D-CAA1-439D-9FAE-A7362552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2D87-EEAF-418D-A391-75536F4D1D0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6599D26-291E-4D97-92F2-62F1FEF2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4A9F7F67-20D9-4E5E-9BA1-0DC213C0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50219-893C-408B-88CF-84C41568E9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543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350C582-EF17-4E9C-BA4B-3DA76445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3AF2-AE3A-4D7A-A76D-909A6DDD7D3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1954EA4-A89B-4739-9EB9-22E23478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D0AB67D-AAF7-4710-90C3-4C908F94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3682D-9B9F-453E-A191-FE2FB3AC0F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591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D8B27E13-F300-4694-91C3-E1511EFA53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AF8180BF-2CB3-4547-B109-C1049649DE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1EF6E79-CF0C-4058-93F1-020DC2BC8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347AA4-996C-472A-9B79-D012BB42F60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A2F4428-7D7F-4FA4-8D20-5BDD469C5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6E3DEB3-789E-444C-90FC-563FFCA46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CB5A57-50BB-4414-B99A-06CACD7046C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mmagazin.com/uploads/blog_gallery/1295394528.jpg" TargetMode="External"/><Relationship Id="rId3" Type="http://schemas.openxmlformats.org/officeDocument/2006/relationships/hyperlink" Target="http://www.viva.si/Psihologija-in-odnosi/2656/%C4%8Custveno-prenajedanje" TargetMode="External"/><Relationship Id="rId7" Type="http://schemas.openxmlformats.org/officeDocument/2006/relationships/hyperlink" Target="http://www.nebojse.si/Forum/index.php?topic=11084.0" TargetMode="External"/><Relationship Id="rId12" Type="http://schemas.openxmlformats.org/officeDocument/2006/relationships/hyperlink" Target="http://b.vimeocdn.com/ts/235/782/235782370_640.jpg" TargetMode="External"/><Relationship Id="rId2" Type="http://schemas.openxmlformats.org/officeDocument/2006/relationships/hyperlink" Target="http://www.youtube.com/watch?v=azxV-Y_pGh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ktivni.si/zdravje/kompulzivno-prenajedanje/" TargetMode="External"/><Relationship Id="rId11" Type="http://schemas.openxmlformats.org/officeDocument/2006/relationships/hyperlink" Target="http://www.jutarnji.hr/multimedia/dynamic/00068/eating1_68037S1.jpg" TargetMode="External"/><Relationship Id="rId5" Type="http://schemas.openxmlformats.org/officeDocument/2006/relationships/hyperlink" Target="http://www.ekomagazin.si/Samostojne-vsebine/strokovnjak_svetuje/Custveno-ali-kompulzivno-prenajedanje.html" TargetMode="External"/><Relationship Id="rId10" Type="http://schemas.openxmlformats.org/officeDocument/2006/relationships/hyperlink" Target="https://encrypted-tbn2.gstatic.com/images?q=tbn:ANd9GcSVTRdst8uoilEfJyU3-atO3ZPBAnplZShb0pZQ8nvFCxZ1QIAj" TargetMode="External"/><Relationship Id="rId4" Type="http://schemas.openxmlformats.org/officeDocument/2006/relationships/hyperlink" Target="http://www.psihoterapija-ordinacija.si/sl/dusevne-motnje/motnje-hranjenja/kaj-so-motnje-hranjenja/77-kompulzivno-prenajedanje.html" TargetMode="External"/><Relationship Id="rId9" Type="http://schemas.openxmlformats.org/officeDocument/2006/relationships/hyperlink" Target="https://encrypted-tbn2.gstatic.com/images?q=tbn:ANd9GcTBK6bPRkcZtzJCysH16j33WCXSiWRh3NhMW08W84S7kZsEGdf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GE1GTbYfK2M" TargetMode="External"/><Relationship Id="rId3" Type="http://schemas.openxmlformats.org/officeDocument/2006/relationships/image" Target="../media/image33.jpeg"/><Relationship Id="rId7" Type="http://schemas.openxmlformats.org/officeDocument/2006/relationships/hyperlink" Target="http://www.youtube.com/watch?v=3N3sEswJgeI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azxV-Y_pGh0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hyperlink" Target="http://www.youtube.com/watch?v=rZugyJ3L6u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CCDD26F4-6BEA-48C6-B16E-0787815E8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0338" y="3860800"/>
            <a:ext cx="4032250" cy="16287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PREDMET: Varno in zdravo okolje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4" descr="http://media2.arabia.msn.com/medialib/2012/10/12/food-sandwich.jpg">
            <a:extLst>
              <a:ext uri="{FF2B5EF4-FFF2-40B4-BE49-F238E27FC236}">
                <a16:creationId xmlns:a16="http://schemas.microsoft.com/office/drawing/2014/main" id="{B06B7FD6-51BD-4E1A-B8D5-FDECBED34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290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26A9D844-767F-45DD-AD50-7FB375278A0C}"/>
              </a:ext>
            </a:extLst>
          </p:cNvPr>
          <p:cNvSpPr/>
          <p:nvPr/>
        </p:nvSpPr>
        <p:spPr>
          <a:xfrm>
            <a:off x="2555776" y="2708920"/>
            <a:ext cx="45990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PRENAJEDANJE</a:t>
            </a:r>
          </a:p>
        </p:txBody>
      </p:sp>
      <p:pic>
        <p:nvPicPr>
          <p:cNvPr id="2053" name="Picture 6" descr="http://static.ifood.tv/files/images/editor/images/binge-eating-disorder1.jpg">
            <a:extLst>
              <a:ext uri="{FF2B5EF4-FFF2-40B4-BE49-F238E27FC236}">
                <a16:creationId xmlns:a16="http://schemas.microsoft.com/office/drawing/2014/main" id="{16DFF749-D201-45C0-948E-5EB2C4E8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338"/>
            <a:ext cx="2843213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ttp://www.instablogsimages.com/1/2011/08/17/overeating_26xwv.jpg">
            <a:extLst>
              <a:ext uri="{FF2B5EF4-FFF2-40B4-BE49-F238E27FC236}">
                <a16:creationId xmlns:a16="http://schemas.microsoft.com/office/drawing/2014/main" id="{A0222EB0-02E7-4841-8D9F-7C935889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7692"/>
          <a:stretch>
            <a:fillRect/>
          </a:stretch>
        </p:blipFill>
        <p:spPr bwMode="auto">
          <a:xfrm>
            <a:off x="5688013" y="0"/>
            <a:ext cx="34559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http://filipinonurses.org/wp-content/uploads/2012/12/shutterstock_112017230-450x450-225x225.jpg">
            <a:extLst>
              <a:ext uri="{FF2B5EF4-FFF2-40B4-BE49-F238E27FC236}">
                <a16:creationId xmlns:a16="http://schemas.microsoft.com/office/drawing/2014/main" id="{F87B9C92-F43E-40C3-AE11-07232DC9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http://fitandhealthymama.files.wordpress.com/2011/11/110897468.jpg">
            <a:extLst>
              <a:ext uri="{FF2B5EF4-FFF2-40B4-BE49-F238E27FC236}">
                <a16:creationId xmlns:a16="http://schemas.microsoft.com/office/drawing/2014/main" id="{37FDDFB4-7388-4D7D-A3AA-80EC56FF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29000"/>
            <a:ext cx="2339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27FFF17B-BCD4-4A56-B88B-19A79BC86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4038600" cy="4525962"/>
          </a:xfrm>
        </p:spPr>
        <p:txBody>
          <a:bodyPr/>
          <a:lstStyle/>
          <a:p>
            <a:r>
              <a:rPr lang="sl-SI" altLang="sl-SI"/>
              <a:t>Slaba prekrvavitev</a:t>
            </a:r>
          </a:p>
          <a:p>
            <a:r>
              <a:rPr lang="sl-SI" altLang="sl-SI"/>
              <a:t>Težko dihanje</a:t>
            </a:r>
          </a:p>
          <a:p>
            <a:r>
              <a:rPr lang="sl-SI" altLang="sl-SI"/>
              <a:t>Vetrovi</a:t>
            </a:r>
          </a:p>
          <a:p>
            <a:r>
              <a:rPr lang="sl-SI" altLang="sl-SI"/>
              <a:t>Slab zadah</a:t>
            </a:r>
          </a:p>
          <a:p>
            <a:r>
              <a:rPr lang="sl-SI" altLang="sl-SI"/>
              <a:t>Nezdrava koža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sp>
        <p:nvSpPr>
          <p:cNvPr id="11267" name="Ograda vsebine 3">
            <a:extLst>
              <a:ext uri="{FF2B5EF4-FFF2-40B4-BE49-F238E27FC236}">
                <a16:creationId xmlns:a16="http://schemas.microsoft.com/office/drawing/2014/main" id="{D9666F4D-A6BE-4F91-9A51-2F836B7EF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463" y="2060575"/>
            <a:ext cx="4038600" cy="4525963"/>
          </a:xfrm>
        </p:spPr>
        <p:txBody>
          <a:bodyPr/>
          <a:lstStyle/>
          <a:p>
            <a:r>
              <a:rPr lang="sl-SI" altLang="sl-SI"/>
              <a:t>Visok krvni tlak</a:t>
            </a:r>
          </a:p>
          <a:p>
            <a:r>
              <a:rPr lang="sl-SI" altLang="sl-SI"/>
              <a:t>Visok holesterol</a:t>
            </a:r>
          </a:p>
          <a:p>
            <a:r>
              <a:rPr lang="sl-SI" altLang="sl-SI"/>
              <a:t>Sladkorne bolezni</a:t>
            </a:r>
          </a:p>
          <a:p>
            <a:r>
              <a:rPr lang="sl-SI" altLang="sl-SI"/>
              <a:t>Srčne/žilne bolezni</a:t>
            </a:r>
          </a:p>
          <a:p>
            <a:endParaRPr lang="sl-SI" altLang="sl-SI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EE80662C-6E39-4915-ABEE-321FB58F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363" y="476250"/>
            <a:ext cx="3898900" cy="1287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Zdravstvene posledice prenajedanja: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E213B429-1C2B-49F1-B65E-BF6E25884E2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3970338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latin typeface="+mj-lt"/>
                <a:ea typeface="+mj-ea"/>
                <a:cs typeface="+mj-cs"/>
              </a:rPr>
              <a:t>Posledice prenajedanja:</a:t>
            </a:r>
          </a:p>
        </p:txBody>
      </p:sp>
      <p:sp>
        <p:nvSpPr>
          <p:cNvPr id="11270" name="AutoShape 2" descr="data:image/jpeg;base64,/9j/4AAQSkZJRgABAQAAAQABAAD/2wCEAAkGBhQSERUUExQVFBMWGRcVGBgXFxcYFxwaFxgVGBoYFhcaHCYeGBklHBQVHy8gIycpLCwsFR4xNTAqNSYrLCkBCQoKDgwOGg8PGiwkHCQsLCwsLCwsLCwsLCwsLCksKSwpKSwsLCwsLCksLCwsKSwsLCwpLCwsLCwpLCwsLCwsLP/AABEIAKAAoAMBIgACEQEDEQH/xAAcAAABBQEBAQAAAAAAAAAAAAACAwQFBgcBAAj/xAA7EAABAwEFBQUHBAIBBQEAAAABAAIRAwQFITFBBhJRYXETIoGx8AcyQpGhwdEUI1LhYnLxM2OCorIV/8QAGgEAAgMBAQAAAAAAAAAAAAAAAgQAAQMFBv/EACERAAICAgICAwEAAAAAAAAAAAABAhEDIRIxE0EEIlFh/9oADAMBAAIRAxEAPwDHnoEqcsQp3YvZ9lstVOi47oc7vadwCXEHjoOqGwSvSu7x45LRtrfYzabOXVLO016GYgzVaObfi8Fn7acfDlxkfMK7KSE2zH1XkoWYIS1Qs8VyV0NXiFCHiSuErn/K6VCAtOa7CFoRKyHHuUxddgAc3eOGZ/Cj7IwF0nIaKTZVmSspy/DfDDk9mjbM3O2p38SSO6NAB5qet1laWOa8AtIhw0LThl6yVY2Fv4NG47NuXMKyW+0B8NaZJxMZbszik+T5D/FKNGNXrYuyrVKc+45zRzAOB+UKPqtw1Urf1Qm0Vi7Pfd5keSiXFdFdHJapg03YRqiB/KCm7EotzFQo40KUsF32lpFWlTqAjEOAPohTGwt0MeXVHiS0w0HTmtGdSa1kjHRLTy06Hsfx+S5Njr2e+0ntYoWkGnXA+LCeYlN/aJ7Mm2ia9mhtbNzcAyp0/i/zSDbLTfBe0GMQdRzBzCs1gveGhr2mowZSe989UMcyTJL40vR87WmzOaS14LXAwQRBBGhGhSELddpth6d5NLmObTtbci7DtG8HjU8HDxWXXnsRaaTy3s98jA7syDwIMFMco+mL8JXVFa3VxyeWuwPpnvscz/ZpHmE1cFYDVCRXpXSk3PwVlAuqwvMdKRJRAqMiHlmo7zuQUi1csFkLWSdcSlXMWEnejoYoUrLXsps8azt9x3Wj6q83fZgG4ZSQD5qsXDaDuNaD8IB6nM+CuzobTAGQEf2l5DPoxDaZsWqsP+4/zUQ4KRvyvvWiq7i9/wD9FRj8U9Ho48u2AzMo0kzOUcIgTQtirOW0zGU/8q32mk5rN74fLqo7ZqxBlJonGMepxUx2xGHFcud8rO3CNRGFGvpqpe56vdO94fP+lGuuqm/ESzm0/ZP7Jc+7AbVMn+QBVWErJoNa8esOib2mg6oR3pIyJEmOBOZ8U0q9rRxcN5v8mz9RmmtmvYTg7A6zzQKy0k2Mds2B1jqsqthzRvNOkjIjgVjNTNfQFrs9K1UTTeS7tCGdJIEjmM/BZDtfsXWsFY06uLTJZUGTwOHB3EJ34700c75S+yKw7BNqhTyvSKavpJi0K8WIhqf3LYe1rMZzk9AmoarLsNS/ecczuxA5lVN0jTHG5JFubdTQyIGIVXdZC6puN4q2XyXUqcxi7DPFRFwgZnFziQOcR+UsurOi/wALjstdTWACMtVP3kQ2m48AfJNroskAE5pltdfTaVJ7n5BpHUkQAFmlbNJPjExW0VN5xJzMn5pByD9QOnkuh05LoI4oLQiK496ENc44D5qNkUW+jVbktxdTaY0TqrbSImRzTLYxwNODoTCtBotALXAOaeI9QudJ0zrxtrQysd5g4SpCw2z9zNRlXZlhk03up/8AsFylc9oYffpPHHvAodBJtFsF4YcdFFW676T5Mbjv5Nwx56FJfpq4gDs3f+RHmEi9toy3Wdd5Z8dhOmRdkvk2G0MfW/cpk912UGYndGvNadVpWa8rPuPAqMcJHEHQtPwu5rF9r6dQNp75EYnAzjim2y21lWxVAWkuZ8TfwmoySEcuNy2hTbTYWpYKkO79JxPZv0PJ3BwVabsxXrDfp0i5uhwE9JX0F/8Ar2S87G9tRzSwtk4iWkZEcCCqlUf+nYynvCSMBAx/CuT4u4l4l5FUjIm7K2kuDexeJMSRAHU6BXG4bkqWKO0aO98QyngVdKTHkThiOCa2JgJc0d94MFzsR4cULycls3WBQdogrdXDmVXPx7gA8Sfwmeyd3uLt7dMdFcW7M03YkRHA4Z8E/s1mbSGOiDmq0aqH6LB+6yVlXtGtRqPYwHi+OuA8irntNtMymzjjAAzJWY3jbnVahe7Mx9Mgih9dmOV8tEC+yO4IqVjOuCkNxFC2eVi3hViDaAGiUDURRDms27NVFIsmy9rLXlkxOSujnVCMAXYaKm3LWY4tBwIxV4seQIdCHIa43aoiK99upf8AUY9o4kGE5s+0VN7cHD5qYdTwxgjWcVD3jdlmjeLGiM9B+ECaYe17JCnfjAJc8DxCjrbtjSaDBLugwVdtW01lpd2lTbUfyGA8SqzeF9VKjt58RoBgB0R+NmbzfhI37tD2zhmGiYBM56qJdbx46JnWrSm5K1WNVsXll/CVsd+upPD2TzE4HqpC27YmpVbUgtLRAEyOarK8Sj8aAWWSNKu7b1jg0EQ4RrhCdWatWa97qJY9riXQTBx0WVSndjvSrTPccfNA8P4ar5D6Zqdivm0Sf2yOUwB4ldve2ODN+tVj/BmvKSqNZ9oK5xLvokrXbn1DLzMYLGqZs5ckevO3Go8mIGQHAflMl0+aKFbBSAARD10RbvrkuhillgAeuSJjUQH48EpuevsqbIiPsF6wROYV5uC+g/AOAPArLwlGk8T803LEmIxzNGh7T7Yvpft0ngv1Igho/Ko1uvOpVPfe53U4eAyTZxhOrtssneOQy6qVHGrJylklQ7sVn3BJ94/QcE4iUQaugJRybdj0YqKoavsoOSS/QFPxT+SUhX5GgXjT7Ic2N3BAbOeCmiOS51RrMwPCiHFkdwTmzWKM0/jX5LpVSytlrEkJ7vh6yQvE4cEo7BBuIEagNbKUDEXZogPXJU2UJwiDUSJrVLJYIaiARx9PNHTp4Tw81OyrKm1iNzoQuegbJMaldI5grZrMajo0zKsDKMNwyySVjsYptg55nrwT+znCD1SM8nKX8H8WPgr9jYD5LkfNKvGKJoWLdDAIAXt1EG445LrkNkEiJXiNERb65Lkf2iRRzdXCPDD5BGT8kDh4/lWUAfokq1oDR/kUNotUYN8Tp4JtSplx+5TEMV9i2TNWohttLpk/JWa5rk/UWZ1UOO8C7ugDEt06mRCjDs7UDO0hwZli0z4Ron+z+0DrMGtLQ2iagcZ986OgaaHwTDxxfoUeSa6YlbrqqUXRUbERzAwykYSkWM+c/VaNYLzoWlkfC57mBrsC7CZjPEYqs39dHZ1yykxxG610AEwXb0+GCWyYeO0b4vk8nxlpkGGY9PUpRrdPXgiDYwg6j+k5pUoE8fJZxRu2Z4Spq5bBHfcMT7v5TO67Dvuk+43PmeCslNk+slrnyV9UZYMd/ZidSmgDoTw0f6/KS7BKJjtgASUbmYJZtPD18kDhjHocgqbsoRPrqux64lFXZlwXm+vwoRsTc0+vWSLcj7rwzngmtot4BhuJ+gP3RqLk6RnKSjtild4aJPgP6UXWtpOMQBp11R06TnuAEucctT4K6XVsVSs4bVt5O8fcoNzd/udB9U7DEo99ik8rlpEPcWzf6jde6W0piYK0XZe5aNBu8KGWG+QC7kRMwOiaWfagtcA6mzsshTaAA0cuPVT1iFOsP2XFs5ajo5unVE2/Rl12T9MtLZa1tUZcYEY91Q18bCUrYxzhSbSrD3HARJjIg6TgnlgdUp1N3cMkhu81u8w+Pw+KstOxVDnUDZzhokcYKuE71WwJR3Z84Vruq0HgtkOa7GodHNOIic8IU1de3AZTe2q19R7nSXAgSCIguOIjIQE02jvXta1oYHdztam6XcA5wAn1mq92gW1WZtfpL0r0FWoQWbrnuJa0SczgBqrXZtlHFm89247RoG9h4ankorZy97NZ7P2m7v2olzSPiicAD8LYjEJk/aK11qpdTqvbkN1kBo0AE6881n41egvLOqIezUQxoa30eKfUjgkKNM+KXLMOXmuVJ2dmqVI86qPFC6thgEHYr24oXo7JnDPP+0UevuUpTZyx9YL1R2Pn+FRTFrLdm/Jc4ARLYG9OWfKPJJW+w9k0vLgWzp72JwwUpddt7GkGvBDZJpmJkatHHdJ+qYX1eZqtcxvcYczHeMach0TVY6Frm26K3aLc52AwHDXxKTs1EOdBMDEnoEhWpupnEYcUtZq2MiMonqmoKKWhWbd/Y2L2cXHZhSbUYA6tHeJxcP8AUcIjFXC0XLTrMLY+YkTzBWZ+xqrXfa+6xzqbQ4PqR3ACCN0u/lMQFp9O+ALS+nUe3DBpGROBgnjirBKPfGyL6Z7oxM4Zg690/ZRlhL6bwWEh/KfqFsFroNc2HN3uAzx0hRFey2axh1ptBptdmSY3QeQ+J3RSiWL7PMrboqVoZIxAmT4FVLbz2rMph1CykPq4tc8YsZ0Pxv8AoFUNtfahVtZdTob1KgcDjFR4/wAiPdb/AIjxVLp0kSQLZ2pWJSWWaWFMucGtEkmABzVxuDYRoIfaO+dKY93xPxLVbM3orlyXFWtJ/bbDNXHBvz16BajsVsvQpVGB4DyO83e93f0w18Ut+n3GgMaGtGAAEADkEvRcxwjFrvuNStVH0ZuVmSUjoPE/ZLMfPQJvRMYJwcV549Azjq/LBFvoBTRtpKmQ86pwwXOykQcvWCXFPiuFskNJDRqSYA/tEt9AMlbmtAqWd1KsMKWDO6ZIdkQ7Rw1GuC6ywUZHckdSPLVEKdNrQGmfCfE44pSpaBQbvOE4d0ZEnpjhzXR4pR+wg27+pAX1drabiGxumSGnNreB49U02Uu2w1LVFsqvpUg0uho7riPhLhiMNNeKVtLy9xLsSTLj5DokaNBs4CEssnFtoacOSSZP3/7UndkLJYm/prM0bstaGVHjKRHuA/M8VW7u2orUQAD2rBk12YHAOz+aVddYquazCXYAnTUn6JG/dla1khzofTcYa5vvZTi04jBMwnyW0KThwdJl+u32yspUjvUar6kQwbzdwdXZgdFRb/2mr22pv13THusGDGjg1v3zUSKoOQ5T6yRtWiRk2KUxxS9KiXY5Dz6ILNS3sTl5p+xsI6soOnSa0Y4D1mrJde0u7Daxwju1OA4OH3VZc5HvTpOiOKoCWzT7LbZEPkzERORGc6HFc/TgAASIGBxOHPiqFdl9OojdIL6fA4Obx3T9irRd15tqjeY8kag4PbHFvhAhaKXpmfGto//Z">
            <a:extLst>
              <a:ext uri="{FF2B5EF4-FFF2-40B4-BE49-F238E27FC236}">
                <a16:creationId xmlns:a16="http://schemas.microsoft.com/office/drawing/2014/main" id="{221D92B4-9D38-47EC-8507-940C12CDE8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1" name="AutoShape 4" descr="data:image/jpeg;base64,/9j/4AAQSkZJRgABAQAAAQABAAD/2wCEAAkGBhQSERUUExQVFBMWGRcVGBgXFxcYFxwaFxgVGBoYFhcaHCYeGBklHBQVHy8gIycpLCwsFR4xNTAqNSYrLCkBCQoKDgwOGg8PGiwkHCQsLCwsLCwsLCwsLCwsLCksKSwpKSwsLCwsLCksLCwsKSwsLCwpLCwsLCwpLCwsLCwsLP/AABEIAKAAoAMBIgACEQEDEQH/xAAcAAABBQEBAQAAAAAAAAAAAAACAwQFBgcBAAj/xAA7EAABAwEFBQUHBAIBBQEAAAABAAIRAwQFITFBBhJRYXETIoGx8AcyQpGhwdEUI1LhYnLxM2OCorIV/8QAGgEAAgMBAQAAAAAAAAAAAAAAAgQAAQMFBv/EACERAAICAgICAwEAAAAAAAAAAAABAhEDIRIxE0EEIlFh/9oADAMBAAIRAxEAPwDHnoEqcsQp3YvZ9lstVOi47oc7vadwCXEHjoOqGwSvSu7x45LRtrfYzabOXVLO016GYgzVaObfi8Fn7acfDlxkfMK7KSE2zH1XkoWYIS1Qs8VyV0NXiFCHiSuErn/K6VCAtOa7CFoRKyHHuUxddgAc3eOGZ/Cj7IwF0nIaKTZVmSspy/DfDDk9mjbM3O2p38SSO6NAB5qet1laWOa8AtIhw0LThl6yVY2Fv4NG47NuXMKyW+0B8NaZJxMZbszik+T5D/FKNGNXrYuyrVKc+45zRzAOB+UKPqtw1Urf1Qm0Vi7Pfd5keSiXFdFdHJapg03YRqiB/KCm7EotzFQo40KUsF32lpFWlTqAjEOAPohTGwt0MeXVHiS0w0HTmtGdSa1kjHRLTy06Hsfx+S5Njr2e+0ntYoWkGnXA+LCeYlN/aJ7Mm2ia9mhtbNzcAyp0/i/zSDbLTfBe0GMQdRzBzCs1gveGhr2mowZSe989UMcyTJL40vR87WmzOaS14LXAwQRBBGhGhSELddpth6d5NLmObTtbci7DtG8HjU8HDxWXXnsRaaTy3s98jA7syDwIMFMco+mL8JXVFa3VxyeWuwPpnvscz/ZpHmE1cFYDVCRXpXSk3PwVlAuqwvMdKRJRAqMiHlmo7zuQUi1csFkLWSdcSlXMWEnejoYoUrLXsps8azt9x3Wj6q83fZgG4ZSQD5qsXDaDuNaD8IB6nM+CuzobTAGQEf2l5DPoxDaZsWqsP+4/zUQ4KRvyvvWiq7i9/wD9FRj8U9Ho48u2AzMo0kzOUcIgTQtirOW0zGU/8q32mk5rN74fLqo7ZqxBlJonGMepxUx2xGHFcud8rO3CNRGFGvpqpe56vdO94fP+lGuuqm/ESzm0/ZP7Jc+7AbVMn+QBVWErJoNa8esOib2mg6oR3pIyJEmOBOZ8U0q9rRxcN5v8mz9RmmtmvYTg7A6zzQKy0k2Mds2B1jqsqthzRvNOkjIjgVjNTNfQFrs9K1UTTeS7tCGdJIEjmM/BZDtfsXWsFY06uLTJZUGTwOHB3EJ34700c75S+yKw7BNqhTyvSKavpJi0K8WIhqf3LYe1rMZzk9AmoarLsNS/ecczuxA5lVN0jTHG5JFubdTQyIGIVXdZC6puN4q2XyXUqcxi7DPFRFwgZnFziQOcR+UsurOi/wALjstdTWACMtVP3kQ2m48AfJNroskAE5pltdfTaVJ7n5BpHUkQAFmlbNJPjExW0VN5xJzMn5pByD9QOnkuh05LoI4oLQiK496ENc44D5qNkUW+jVbktxdTaY0TqrbSImRzTLYxwNODoTCtBotALXAOaeI9QudJ0zrxtrQysd5g4SpCw2z9zNRlXZlhk03up/8AsFylc9oYffpPHHvAodBJtFsF4YcdFFW676T5Mbjv5Nwx56FJfpq4gDs3f+RHmEi9toy3Wdd5Z8dhOmRdkvk2G0MfW/cpk912UGYndGvNadVpWa8rPuPAqMcJHEHQtPwu5rF9r6dQNp75EYnAzjim2y21lWxVAWkuZ8TfwmoySEcuNy2hTbTYWpYKkO79JxPZv0PJ3BwVabsxXrDfp0i5uhwE9JX0F/8Ar2S87G9tRzSwtk4iWkZEcCCqlUf+nYynvCSMBAx/CuT4u4l4l5FUjIm7K2kuDexeJMSRAHU6BXG4bkqWKO0aO98QyngVdKTHkThiOCa2JgJc0d94MFzsR4cULycls3WBQdogrdXDmVXPx7gA8Sfwmeyd3uLt7dMdFcW7M03YkRHA4Z8E/s1mbSGOiDmq0aqH6LB+6yVlXtGtRqPYwHi+OuA8irntNtMymzjjAAzJWY3jbnVahe7Mx9Mgih9dmOV8tEC+yO4IqVjOuCkNxFC2eVi3hViDaAGiUDURRDms27NVFIsmy9rLXlkxOSujnVCMAXYaKm3LWY4tBwIxV4seQIdCHIa43aoiK99upf8AUY9o4kGE5s+0VN7cHD5qYdTwxgjWcVD3jdlmjeLGiM9B+ECaYe17JCnfjAJc8DxCjrbtjSaDBLugwVdtW01lpd2lTbUfyGA8SqzeF9VKjt58RoBgB0R+NmbzfhI37tD2zhmGiYBM56qJdbx46JnWrSm5K1WNVsXll/CVsd+upPD2TzE4HqpC27YmpVbUgtLRAEyOarK8Sj8aAWWSNKu7b1jg0EQ4RrhCdWatWa97qJY9riXQTBx0WVSndjvSrTPccfNA8P4ar5D6Zqdivm0Sf2yOUwB4ldve2ODN+tVj/BmvKSqNZ9oK5xLvokrXbn1DLzMYLGqZs5ckevO3Go8mIGQHAflMl0+aKFbBSAARD10RbvrkuhillgAeuSJjUQH48EpuevsqbIiPsF6wROYV5uC+g/AOAPArLwlGk8T803LEmIxzNGh7T7Yvpft0ngv1Igho/Ko1uvOpVPfe53U4eAyTZxhOrtssneOQy6qVHGrJylklQ7sVn3BJ94/QcE4iUQaugJRybdj0YqKoavsoOSS/QFPxT+SUhX5GgXjT7Ic2N3BAbOeCmiOS51RrMwPCiHFkdwTmzWKM0/jX5LpVSytlrEkJ7vh6yQvE4cEo7BBuIEagNbKUDEXZogPXJU2UJwiDUSJrVLJYIaiARx9PNHTp4Tw81OyrKm1iNzoQuegbJMaldI5grZrMajo0zKsDKMNwyySVjsYptg55nrwT+znCD1SM8nKX8H8WPgr9jYD5LkfNKvGKJoWLdDAIAXt1EG445LrkNkEiJXiNERb65Lkf2iRRzdXCPDD5BGT8kDh4/lWUAfokq1oDR/kUNotUYN8Tp4JtSplx+5TEMV9i2TNWohttLpk/JWa5rk/UWZ1UOO8C7ugDEt06mRCjDs7UDO0hwZli0z4Ron+z+0DrMGtLQ2iagcZ986OgaaHwTDxxfoUeSa6YlbrqqUXRUbERzAwykYSkWM+c/VaNYLzoWlkfC57mBrsC7CZjPEYqs39dHZ1yykxxG610AEwXb0+GCWyYeO0b4vk8nxlpkGGY9PUpRrdPXgiDYwg6j+k5pUoE8fJZxRu2Z4Spq5bBHfcMT7v5TO67Dvuk+43PmeCslNk+slrnyV9UZYMd/ZidSmgDoTw0f6/KS7BKJjtgASUbmYJZtPD18kDhjHocgqbsoRPrqux64lFXZlwXm+vwoRsTc0+vWSLcj7rwzngmtot4BhuJ+gP3RqLk6RnKSjtild4aJPgP6UXWtpOMQBp11R06TnuAEucctT4K6XVsVSs4bVt5O8fcoNzd/udB9U7DEo99ik8rlpEPcWzf6jde6W0piYK0XZe5aNBu8KGWG+QC7kRMwOiaWfagtcA6mzsshTaAA0cuPVT1iFOsP2XFs5ajo5unVE2/Rl12T9MtLZa1tUZcYEY91Q18bCUrYxzhSbSrD3HARJjIg6TgnlgdUp1N3cMkhu81u8w+Pw+KstOxVDnUDZzhokcYKuE71WwJR3Z84Vruq0HgtkOa7GodHNOIic8IU1de3AZTe2q19R7nSXAgSCIguOIjIQE02jvXta1oYHdztam6XcA5wAn1mq92gW1WZtfpL0r0FWoQWbrnuJa0SczgBqrXZtlHFm89247RoG9h4ankorZy97NZ7P2m7v2olzSPiicAD8LYjEJk/aK11qpdTqvbkN1kBo0AE6881n41egvLOqIezUQxoa30eKfUjgkKNM+KXLMOXmuVJ2dmqVI86qPFC6thgEHYr24oXo7JnDPP+0UevuUpTZyx9YL1R2Pn+FRTFrLdm/Jc4ARLYG9OWfKPJJW+w9k0vLgWzp72JwwUpddt7GkGvBDZJpmJkatHHdJ+qYX1eZqtcxvcYczHeMach0TVY6Frm26K3aLc52AwHDXxKTs1EOdBMDEnoEhWpupnEYcUtZq2MiMonqmoKKWhWbd/Y2L2cXHZhSbUYA6tHeJxcP8AUcIjFXC0XLTrMLY+YkTzBWZ+xqrXfa+6xzqbQ4PqR3ACCN0u/lMQFp9O+ALS+nUe3DBpGROBgnjirBKPfGyL6Z7oxM4Zg690/ZRlhL6bwWEh/KfqFsFroNc2HN3uAzx0hRFey2axh1ptBptdmSY3QeQ+J3RSiWL7PMrboqVoZIxAmT4FVLbz2rMph1CykPq4tc8YsZ0Pxv8AoFUNtfahVtZdTob1KgcDjFR4/wAiPdb/AIjxVLp0kSQLZ2pWJSWWaWFMucGtEkmABzVxuDYRoIfaO+dKY93xPxLVbM3orlyXFWtJ/bbDNXHBvz16BajsVsvQpVGB4DyO83e93f0w18Ut+n3GgMaGtGAAEADkEvRcxwjFrvuNStVH0ZuVmSUjoPE/ZLMfPQJvRMYJwcV549Azjq/LBFvoBTRtpKmQ86pwwXOykQcvWCXFPiuFskNJDRqSYA/tEt9AMlbmtAqWd1KsMKWDO6ZIdkQ7Rw1GuC6ywUZHckdSPLVEKdNrQGmfCfE44pSpaBQbvOE4d0ZEnpjhzXR4pR+wg27+pAX1drabiGxumSGnNreB49U02Uu2w1LVFsqvpUg0uho7riPhLhiMNNeKVtLy9xLsSTLj5DokaNBs4CEssnFtoacOSSZP3/7UndkLJYm/prM0bstaGVHjKRHuA/M8VW7u2orUQAD2rBk12YHAOz+aVddYquazCXYAnTUn6JG/dla1khzofTcYa5vvZTi04jBMwnyW0KThwdJl+u32yspUjvUar6kQwbzdwdXZgdFRb/2mr22pv13THusGDGjg1v3zUSKoOQ5T6yRtWiRk2KUxxS9KiXY5Dz6ILNS3sTl5p+xsI6soOnSa0Y4D1mrJde0u7Daxwju1OA4OH3VZc5HvTpOiOKoCWzT7LbZEPkzERORGc6HFc/TgAASIGBxOHPiqFdl9OojdIL6fA4Obx3T9irRd15tqjeY8kag4PbHFvhAhaKXpmfGto//Z">
            <a:extLst>
              <a:ext uri="{FF2B5EF4-FFF2-40B4-BE49-F238E27FC236}">
                <a16:creationId xmlns:a16="http://schemas.microsoft.com/office/drawing/2014/main" id="{22A81A6B-79E9-4370-8C03-B8774F6E8F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2" name="AutoShape 6" descr="data:image/jpeg;base64,/9j/4AAQSkZJRgABAQAAAQABAAD/2wCEAAkGBhQSERUUExQVFBMWGRcVGBgXFxcYFxwaFxgVGBoYFhcaHCYeGBklHBQVHy8gIycpLCwsFR4xNTAqNSYrLCkBCQoKDgwOGg8PGiwkHCQsLCwsLCwsLCwsLCwsLCksKSwpKSwsLCwsLCksLCwsKSwsLCwpLCwsLCwpLCwsLCwsLP/AABEIAKAAoAMBIgACEQEDEQH/xAAcAAABBQEBAQAAAAAAAAAAAAACAwQFBgcBAAj/xAA7EAABAwEFBQUHBAIBBQEAAAABAAIRAwQFITFBBhJRYXETIoGx8AcyQpGhwdEUI1LhYnLxM2OCorIV/8QAGgEAAgMBAQAAAAAAAAAAAAAAAgQAAQMFBv/EACERAAICAgICAwEAAAAAAAAAAAABAhEDIRIxE0EEIlFh/9oADAMBAAIRAxEAPwDHnoEqcsQp3YvZ9lstVOi47oc7vadwCXEHjoOqGwSvSu7x45LRtrfYzabOXVLO016GYgzVaObfi8Fn7acfDlxkfMK7KSE2zH1XkoWYIS1Qs8VyV0NXiFCHiSuErn/K6VCAtOa7CFoRKyHHuUxddgAc3eOGZ/Cj7IwF0nIaKTZVmSspy/DfDDk9mjbM3O2p38SSO6NAB5qet1laWOa8AtIhw0LThl6yVY2Fv4NG47NuXMKyW+0B8NaZJxMZbszik+T5D/FKNGNXrYuyrVKc+45zRzAOB+UKPqtw1Urf1Qm0Vi7Pfd5keSiXFdFdHJapg03YRqiB/KCm7EotzFQo40KUsF32lpFWlTqAjEOAPohTGwt0MeXVHiS0w0HTmtGdSa1kjHRLTy06Hsfx+S5Njr2e+0ntYoWkGnXA+LCeYlN/aJ7Mm2ia9mhtbNzcAyp0/i/zSDbLTfBe0GMQdRzBzCs1gveGhr2mowZSe989UMcyTJL40vR87WmzOaS14LXAwQRBBGhGhSELddpth6d5NLmObTtbci7DtG8HjU8HDxWXXnsRaaTy3s98jA7syDwIMFMco+mL8JXVFa3VxyeWuwPpnvscz/ZpHmE1cFYDVCRXpXSk3PwVlAuqwvMdKRJRAqMiHlmo7zuQUi1csFkLWSdcSlXMWEnejoYoUrLXsps8azt9x3Wj6q83fZgG4ZSQD5qsXDaDuNaD8IB6nM+CuzobTAGQEf2l5DPoxDaZsWqsP+4/zUQ4KRvyvvWiq7i9/wD9FRj8U9Ho48u2AzMo0kzOUcIgTQtirOW0zGU/8q32mk5rN74fLqo7ZqxBlJonGMepxUx2xGHFcud8rO3CNRGFGvpqpe56vdO94fP+lGuuqm/ESzm0/ZP7Jc+7AbVMn+QBVWErJoNa8esOib2mg6oR3pIyJEmOBOZ8U0q9rRxcN5v8mz9RmmtmvYTg7A6zzQKy0k2Mds2B1jqsqthzRvNOkjIjgVjNTNfQFrs9K1UTTeS7tCGdJIEjmM/BZDtfsXWsFY06uLTJZUGTwOHB3EJ34700c75S+yKw7BNqhTyvSKavpJi0K8WIhqf3LYe1rMZzk9AmoarLsNS/ecczuxA5lVN0jTHG5JFubdTQyIGIVXdZC6puN4q2XyXUqcxi7DPFRFwgZnFziQOcR+UsurOi/wALjstdTWACMtVP3kQ2m48AfJNroskAE5pltdfTaVJ7n5BpHUkQAFmlbNJPjExW0VN5xJzMn5pByD9QOnkuh05LoI4oLQiK496ENc44D5qNkUW+jVbktxdTaY0TqrbSImRzTLYxwNODoTCtBotALXAOaeI9QudJ0zrxtrQysd5g4SpCw2z9zNRlXZlhk03up/8AsFylc9oYffpPHHvAodBJtFsF4YcdFFW676T5Mbjv5Nwx56FJfpq4gDs3f+RHmEi9toy3Wdd5Z8dhOmRdkvk2G0MfW/cpk912UGYndGvNadVpWa8rPuPAqMcJHEHQtPwu5rF9r6dQNp75EYnAzjim2y21lWxVAWkuZ8TfwmoySEcuNy2hTbTYWpYKkO79JxPZv0PJ3BwVabsxXrDfp0i5uhwE9JX0F/8Ar2S87G9tRzSwtk4iWkZEcCCqlUf+nYynvCSMBAx/CuT4u4l4l5FUjIm7K2kuDexeJMSRAHU6BXG4bkqWKO0aO98QyngVdKTHkThiOCa2JgJc0d94MFzsR4cULycls3WBQdogrdXDmVXPx7gA8Sfwmeyd3uLt7dMdFcW7M03YkRHA4Z8E/s1mbSGOiDmq0aqH6LB+6yVlXtGtRqPYwHi+OuA8irntNtMymzjjAAzJWY3jbnVahe7Mx9Mgih9dmOV8tEC+yO4IqVjOuCkNxFC2eVi3hViDaAGiUDURRDms27NVFIsmy9rLXlkxOSujnVCMAXYaKm3LWY4tBwIxV4seQIdCHIa43aoiK99upf8AUY9o4kGE5s+0VN7cHD5qYdTwxgjWcVD3jdlmjeLGiM9B+ECaYe17JCnfjAJc8DxCjrbtjSaDBLugwVdtW01lpd2lTbUfyGA8SqzeF9VKjt58RoBgB0R+NmbzfhI37tD2zhmGiYBM56qJdbx46JnWrSm5K1WNVsXll/CVsd+upPD2TzE4HqpC27YmpVbUgtLRAEyOarK8Sj8aAWWSNKu7b1jg0EQ4RrhCdWatWa97qJY9riXQTBx0WVSndjvSrTPccfNA8P4ar5D6Zqdivm0Sf2yOUwB4ldve2ODN+tVj/BmvKSqNZ9oK5xLvokrXbn1DLzMYLGqZs5ckevO3Go8mIGQHAflMl0+aKFbBSAARD10RbvrkuhillgAeuSJjUQH48EpuevsqbIiPsF6wROYV5uC+g/AOAPArLwlGk8T803LEmIxzNGh7T7Yvpft0ngv1Igho/Ko1uvOpVPfe53U4eAyTZxhOrtssneOQy6qVHGrJylklQ7sVn3BJ94/QcE4iUQaugJRybdj0YqKoavsoOSS/QFPxT+SUhX5GgXjT7Ic2N3BAbOeCmiOS51RrMwPCiHFkdwTmzWKM0/jX5LpVSytlrEkJ7vh6yQvE4cEo7BBuIEagNbKUDEXZogPXJU2UJwiDUSJrVLJYIaiARx9PNHTp4Tw81OyrKm1iNzoQuegbJMaldI5grZrMajo0zKsDKMNwyySVjsYptg55nrwT+znCD1SM8nKX8H8WPgr9jYD5LkfNKvGKJoWLdDAIAXt1EG445LrkNkEiJXiNERb65Lkf2iRRzdXCPDD5BGT8kDh4/lWUAfokq1oDR/kUNotUYN8Tp4JtSplx+5TEMV9i2TNWohttLpk/JWa5rk/UWZ1UOO8C7ugDEt06mRCjDs7UDO0hwZli0z4Ron+z+0DrMGtLQ2iagcZ986OgaaHwTDxxfoUeSa6YlbrqqUXRUbERzAwykYSkWM+c/VaNYLzoWlkfC57mBrsC7CZjPEYqs39dHZ1yykxxG610AEwXb0+GCWyYeO0b4vk8nxlpkGGY9PUpRrdPXgiDYwg6j+k5pUoE8fJZxRu2Z4Spq5bBHfcMT7v5TO67Dvuk+43PmeCslNk+slrnyV9UZYMd/ZidSmgDoTw0f6/KS7BKJjtgASUbmYJZtPD18kDhjHocgqbsoRPrqux64lFXZlwXm+vwoRsTc0+vWSLcj7rwzngmtot4BhuJ+gP3RqLk6RnKSjtild4aJPgP6UXWtpOMQBp11R06TnuAEucctT4K6XVsVSs4bVt5O8fcoNzd/udB9U7DEo99ik8rlpEPcWzf6jde6W0piYK0XZe5aNBu8KGWG+QC7kRMwOiaWfagtcA6mzsshTaAA0cuPVT1iFOsP2XFs5ajo5unVE2/Rl12T9MtLZa1tUZcYEY91Q18bCUrYxzhSbSrD3HARJjIg6TgnlgdUp1N3cMkhu81u8w+Pw+KstOxVDnUDZzhokcYKuE71WwJR3Z84Vruq0HgtkOa7GodHNOIic8IU1de3AZTe2q19R7nSXAgSCIguOIjIQE02jvXta1oYHdztam6XcA5wAn1mq92gW1WZtfpL0r0FWoQWbrnuJa0SczgBqrXZtlHFm89247RoG9h4ankorZy97NZ7P2m7v2olzSPiicAD8LYjEJk/aK11qpdTqvbkN1kBo0AE6881n41egvLOqIezUQxoa30eKfUjgkKNM+KXLMOXmuVJ2dmqVI86qPFC6thgEHYr24oXo7JnDPP+0UevuUpTZyx9YL1R2Pn+FRTFrLdm/Jc4ARLYG9OWfKPJJW+w9k0vLgWzp72JwwUpddt7GkGvBDZJpmJkatHHdJ+qYX1eZqtcxvcYczHeMach0TVY6Frm26K3aLc52AwHDXxKTs1EOdBMDEnoEhWpupnEYcUtZq2MiMonqmoKKWhWbd/Y2L2cXHZhSbUYA6tHeJxcP8AUcIjFXC0XLTrMLY+YkTzBWZ+xqrXfa+6xzqbQ4PqR3ACCN0u/lMQFp9O+ALS+nUe3DBpGROBgnjirBKPfGyL6Z7oxM4Zg690/ZRlhL6bwWEh/KfqFsFroNc2HN3uAzx0hRFey2axh1ptBptdmSY3QeQ+J3RSiWL7PMrboqVoZIxAmT4FVLbz2rMph1CykPq4tc8YsZ0Pxv8AoFUNtfahVtZdTob1KgcDjFR4/wAiPdb/AIjxVLp0kSQLZ2pWJSWWaWFMucGtEkmABzVxuDYRoIfaO+dKY93xPxLVbM3orlyXFWtJ/bbDNXHBvz16BajsVsvQpVGB4DyO83e93f0w18Ut+n3GgMaGtGAAEADkEvRcxwjFrvuNStVH0ZuVmSUjoPE/ZLMfPQJvRMYJwcV549Azjq/LBFvoBTRtpKmQ86pwwXOykQcvWCXFPiuFskNJDRqSYA/tEt9AMlbmtAqWd1KsMKWDO6ZIdkQ7Rw1GuC6ywUZHckdSPLVEKdNrQGmfCfE44pSpaBQbvOE4d0ZEnpjhzXR4pR+wg27+pAX1drabiGxumSGnNreB49U02Uu2w1LVFsqvpUg0uho7riPhLhiMNNeKVtLy9xLsSTLj5DokaNBs4CEssnFtoacOSSZP3/7UndkLJYm/prM0bstaGVHjKRHuA/M8VW7u2orUQAD2rBk12YHAOz+aVddYquazCXYAnTUn6JG/dla1khzofTcYa5vvZTi04jBMwnyW0KThwdJl+u32yspUjvUar6kQwbzdwdXZgdFRb/2mr22pv13THusGDGjg1v3zUSKoOQ5T6yRtWiRk2KUxxS9KiXY5Dz6ILNS3sTl5p+xsI6soOnSa0Y4D1mrJde0u7Daxwju1OA4OH3VZc5HvTpOiOKoCWzT7LbZEPkzERORGc6HFc/TgAASIGBxOHPiqFdl9OojdIL6fA4Obx3T9irRd15tqjeY8kag4PbHFvhAhaKXpmfGto//Z">
            <a:extLst>
              <a:ext uri="{FF2B5EF4-FFF2-40B4-BE49-F238E27FC236}">
                <a16:creationId xmlns:a16="http://schemas.microsoft.com/office/drawing/2014/main" id="{DF4EAE4A-06D8-4522-968E-A94958436E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1273" name="Picture 8" descr="http://www.obalne-lekarne.si/data/upload/.sladkorna1.thumb.jpg">
            <a:extLst>
              <a:ext uri="{FF2B5EF4-FFF2-40B4-BE49-F238E27FC236}">
                <a16:creationId xmlns:a16="http://schemas.microsoft.com/office/drawing/2014/main" id="{4579F03A-DA73-4227-A726-6C911123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AutoShape 10" descr="data:image/jpeg;base64,/9j/4AAQSkZJRgABAQAAAQABAAD/2wCEAAkGBhQSERQUEhQUFRQUFRUXFhgWFBUUFBAUFBQVFBQVFBQXHCYeFxojGRQUHy8gIycpLCwsFR4xNTAqNSYrLCkBCQoKDgwOGg8PGiwlHBwsKTAsKSwsLCwvKSwqKSwsKSwpLCkuLCwsKSwsLC4sLCksLCwpLCkpLCwpKSwpLCwsKf/AABEIALcBEwMBIgACEQEDEQH/xAAcAAEAAQUBAQAAAAAAAAAAAAAAAwECBAUGBwj/xAA/EAABAwIDBQUFBwEHBQAAAAABAAIRAyEEEjEFBkFRYRMicYGRBzKhscEUI0JSYnLR8CRDkqKy4fEVFjNTwv/EABkBAQADAQEAAAAAAAAAAAAAAAABAgQDBf/EACcRAAMAAgEEAQQCAwAAAAAAAAABAgMREgQhMUFRFCIyYTNxEyNC/9oADAMBAAIRAxEAPwD3FERAEREAREQBERAEREAREQBERAEVJVZQBERAEVFy283tDoYKp2b2VHvy5oZljoCSbFQ3olLZ1SLyDEe3kh0DDAXtmc4/EALIwnt4ZMVcO4dWPHycPqo5Iniz1dFo9298sNjmk0Hy4e8x3dqM8W8R1EhbxWKhERAEREAREQBERAEREAREQBERAEREAREQBERAEREARFRxQGn3p3qo4Cj2tYm5hrW3fUdyaPmeC8T2/wC2nG15FEtw7ZkZLvjhLjr5ALR+0Hel2OxlR+Y9m05KY/KwWB8TEmOa5tvXSRYf10VWy6RtjvhjA/OMTWLg4OB7V5gjjBMTddBsf2y4+g4l7xXDiSRVbIB/SWwWjpouRrNpjnPEcLjULGr05GYeY5KCdH0b7PvaezaRNJ1M0q7Wl5AM03NBAlrjeZItHmu1xFcMa5zjDWgknkAJJXy5uPvU/A121GHumzwRNjxC9t3x3jbW2NiKtOxLAwibtLnNBHoZTl6Dj2vB5vvF7T8Zi6tSnQc5lJxIY1ghxaDbM8Xv4rldpYHGZs9QPA+fU8/Ndv7O8HTZhmVXEEvLiTxAzEAX0gALqK1fD4gZA9hnhMk+eiyVmafZGyMK13PGjiw4X9dTKxS7vRqDoeBXZ7x7kPok1aTczdSNTHRcUJMjiCbciusWqXY53DnyZ+y9qPoVWVKTi19N0tcOHQ8weS+k9096aWOoNqMIzwO0Zxpu425ToV8sGvfkdPPgvQ/Y/tk08a1pNqgLT6SFdVo51O0fQCKgKquxnCIiAIiIAiIgCIiAIiIAiIgCIiAIiIAiIgCIiALl/aZtf7Ns3EPDi1xaGNI1l5DbHhabrqFy/tN2ea2y8SxrczgwOAAk9xwcYHgCoYR8wgm/kVY8n4+MX4K2Yn5fRUn/AGKqdC8vM9Pkrx08+RHRXYLDOqHKOszy1K9J2dgKYwmHztAZAFSWtu94JzOJv70DnoFyyZFBow4Xk2cbsPZIe9ogxLZPCZnKB9V2u89B/wBmcynoQXPE/hpgmY4wocTsF+Hrh9MFzSZji1wNweY5LdbT2Z2rDctLqbmSNQ14hwuslZN0q9GuMeoc+zl/Znjw5nYZZcc7hqcwBvI4awunwG164rVKZDGNY3MGvsKl4IbY3uLWVm5TMPhu5ky1gwNc4TlfPeL+8bE8hyXROfh31JNFtVzQTmiA3kHH6a9FerneyJilOmSYfE9qzvMyyNF41vVgRSxdQDQmR817c7FU3MGWM3ENHdEDgvKPaFS+8DgOIB8IVIrV6JudyzlqjyWQYytJPhKu2JtM4es2o2e6Q4QbgiBZQYnFd3LzJ8bj/hQYd12+n9fD1WvRjbPqjdPbhxOHp1DHfBgjSRYg8j06G63q8u9jmJd2RpzIzF2X8kBne6TMei9RXWHtGe1phERXKBERAEREAREQBERAEREAREQBERAEREARFSUBVWvbIg6H4rXYzeKjTJBdmcNQwF5HjlsPMqDBb2UKrsoLmu4Ne0sLv2k2J6Sq8l42W4150fMO92zW0MdiKTPdp1ntaCZIaHWE+C1Rou5HyC9o3sw3aYioatJrXOMw5jXAjQTadBqCtHh9iUgbUmtP6Zg+SzPOl6Ns9M6S7nNblbMc6sCWmBxItlj4rvauCLZbUYKlJ5u2JE+BU+BoZeivxuPi03WK8rutm/FH+JaMqnUtlvbSdY4AmbqHEV4WuobSAmSoMbtOxPAXPko4tja3sxNjUP7TVL3EjPYTwdBDRxtPBdQcPHdJfTpkWa333k3gEaeV+ouua3LxLahe+O88uI5ard4zbVDDvIqVmiqRJzPGaHeOgVqT3ortefRtqDw0RZoaPdEd08ZI1MQuC337weQJj4dVuH7aZVH3TgQeIMz5ozCy0yJkKipp7Ludo8qrGCCRY2PTgrBrHWy3m1tiOYXNF2Ekt45ehWDs/ZYcHOLxmDmgMg94EGXZhYQQLdV6M2mtnm1DTPUfYlWc3E1WXLXU7k690gt/1Fe0Lyn2NYINqYh2YEANpt/UQSXHppob68l6suuPwZ8v5BERdDkEREAREQBERAEREAREQBERAEREARFr9rbR7KmXcdGjm46eWp8lDelslLb0i7aG1mUhe7jo0an+B1XN43aVSrIc6G/lbIEdTq75dFhteXEucZJuSeKnY0LDeZ14PQx4FPnyQtowIEAeEKHE0LLPsoMS8BZ2zQka0u7ZvYVDJM9i86sqRZk/ldpHMhc7g3Wvr8itvtEiZFiCD5i4I6rH2u1vavc2Mr4ePB4zfMkeSiq5T/R0hca/spVxOVi5mvVdUd3ZJJgAakk6BbDFVibc13e5O43ZlmIrDvi7GH8PJz/1chw8dLYcbpkZ8iidssw/s8w9LBudiZNUU3Oc7OWikQ0mGgWMdZleS1Nj1K9Jn3zgH3LOzDbWgzNwbm45L27fvZzH0i+tUqGm1sNoNIayrUM5XPI7xA5TFlwuxNn3E8AAPACAtOalGkjFgTtOqZqqOEGCwxe4Q2m3ibuJNh4kn4rzLa+LfiKzqtT3n36AAANA8BC9B9q21b0sM0/rd43DAf8AMV58ylMzropxLS5Pyxlrb4rwjo9yHw3wd/uvRcBVDguI3C2fPauNgI+AXY7EZINuPwWTN3tmzF/GifFbDa4aarRUdxD2pcyoWE69xrp8iu7o4Iu1IA9Vs8Bs5jM1V8kM58T4egU45bekc7tJdzV7B3SZhnUqznZajNHSQ6rIhwe0e+CDx04Qu5wmNa/Q35Lkw91Rxc4yT8BwA6KY1HMu0wQtE5lPZeDNeF33b7nXIsTZmOFWmHDwI5EarLW1Pa2jE1p6YREUkBERAEREAREQBERAEREAVrnQjnQoHuQFX1Fz29j+5T5ZneuW31W9K1u3MF2tFzB73vM/cNB5iR5rnlW4aR0xNTabOUbiQFNhsXmFtFyGP2sWnJBz5sscc0xEc5sus2dhCymxpuQ0A9TF15K2e09IyxUUFUyp3CyxXOUtlUa/G0LLR12uLmsaC4ucGtGtzoB5ldBjDZX7mUA7GskTlFR46ENDQf8AOUxzyrRN3xh18HS7t7j06GWpU+8rayfdpn9I59T8F01SoGgkmABJPJXLgt9d5JcaLD3WnvfqP8BenTnFPY8mZrPfcwd6dufaagDfcbZvXmSrcGAxhJ4BabB3cpd5cSW4dzW6uEDzsvOdOq2z0+HFcUeU7f2kcRiqlXUFxy/tHdaFFgaWZ4Gv+wRuzHlxa0EkRYAm5MAW04rI2Lga3aZmsJA1kRrrC2tpSZFLdHbbq4WGuH5mgnxkrsNn4UNhc1u9TLbnjp4Lr8KJhYPNbNz7LRucHSV+36uRjKQ1Ped62+M+iydm4fRx0GnUrntu46cS6/EAeAaFof2Y9/JjX35NL0Z+A0U+JFisLBVVlVn2XHfY7a7k+6FbvVWcLOHxB+i6dcnumPv6n7P/AKC6xeh07/1o8/qP5GERF3OAREQBERAEREBYKoV8rDe/oqMq8kBmqx74VgxCsc6UBRzlaSqFyjdUUkF7nrExVcQlarC1ONxU24rndaWzpEunpGsxOw6VTFDEZe+BH6XHg8j80WlZtUQgqQFh4jESvMutvZ60TpaFaqsZzlG6so3VrLj5OpZiHLpNwMKPvXx3u6Af0mSY82/BcvRa6q8MYJJ9AOJPReg7t4DsqZHUAdQ0RPm4uWvpo+7kZOqvU8Ta1nQ0nkD8l4liahc9xOpJPqV7K/HtOZouRI8151jNx68lzXU3amJIPhcLt1MutaOXSXMb5GrwTVh7crF7msaCSTAAuSTYAKaqX0jlqNc13IiPTmuv3E3bk/aqrb/3QPAHWpHXQdFkx43VaNt5FE8jktgbtCjXqscQajTTzngH3Lmjo2YnmCsrZmxg2Q4QQSCp8JXNPG1g/wDHUfP7s5Lf66rL2vi+yc5/4Xj0cBBH1810yLlPb0RacWv2kauvSAqNaxdVsvZxcOUak6BcvuYw4mpUfwDongLAn5hd6+u2iwNFz8SeZUYsX/VeCmW23wjyV2hjcjQ1usW/SI18SvP97K8BtQTLSAel7E9OHoumxFaZJMkrmNruM2429VfI+XY2YOmUz+/k32ANgti/RYWBbELYPbZZkZq8km6n/mqfsH+oLq1yO7Tv7S4c6Z+DmrrQvR6f8Dzep/kKoiLQZwiIgCIiAIiIDBKiIUhcrcPe6Ala2AqOMK4q0qQWuEiyxapKyCSLj/lWVqoiYkcb3CA11erwOnNaR9eXStntTEtyGD5cbrn4cfda4+DSfksXUV6N/Syu7Zk4jFABa2ri+atxzan5H/4XfwtVVZU/9dT/AAO/hYGm2ejOtGcK0qlSSQ0am3iSsDM9nvNc3xaR8ws/YTszzUdoLN6nifJXx43T0UyWonZ2Wx8A2k0NbqYzO4uP8LqK1TIwng1pPoJXH4fHXC3h2iOwdPKOdnGD816i0lpHjVtvbNJs3GEnMTrM+M3XRs0C5ylgTTBIlzSZGVpJE8ICtw2+NIEtcHiLGWxp0Jkeijkp/ItwdP7Ub3FYNlQAPa10GRIBgjjdZOGx98pF+EWsOYXO/wDczc8shzC3k4OnkLRJ/qFtcBtCnVJLfeaNCIN9fok3LfZkVjuV3Rj7Q3Yo16pqPa7MY91xaCRxtxWW7dui5uV7MwMSHEmY81mNGnqshpV1M/BDy20k2+xhYDYNGiCKTAwEyYm5569FDX3ea5xdndfwPxW1zK3MjlP0Iy3D3LMMbFowAWAxxOp8SsPaOzKYY77tggGO62Z4RZbhzoWp204ljo4Ak8hCrSST0XnJbpbbNDhWrNcbLBwb5WW99l5iPSZbsJ8YocsrvouwZVB0K4zYrZrOPJp+JC6VjYW/p/wPP6n8zYosQY2IB1Nh1U7KwK0GYkREQBERAEREBp69bK0zwBUmDcAwX4X8Te65nfzbX2XDPq/li3OTC47cb2mgMqDGPyEvmmS13fa7hDQdLeqLuD1w4hvNSsZK1W7m2KWKaalJwe0QJDSLkTxA4fNbuVJBaKIQYdusBXZlUFAWDDN/K30CkhECgBVhFSUAIUbqAIggEciAQpEQGG/ZFI/gaOoEH4LUbS2BV/uXAji12p8Dp6roklGkyUzmtn1Ht7r2lpHAjh9VBvLsF2MpBjCGubUY+TIzABwc0uFwDI9F1NSkDYgFQHDZTLVVztaZabcvaOEdgexd2bm5SBMTIIPEHyWbhqxY4Obw+IOoWy3owHaNa8e9TmRxLTE+hE+q1WDwr3jugu8ASPVefcOK0j0oyTkjdHQ0dsU9Z4DgZVDttk3nj4BaY4YsMOEHqhqhdPqKXk5fTw/B0FLajHT3hbVW/wDW2RYiPifJaTD4c1DDBPyHiVsmbt27z/QfVXnLkrwjnWLHPlkrtu0+Tj4D+Vq9o7RdVloGVvIfU8Vt2bAYNXO+AUrdhUup8XH6KXOavgKsE/JzOGo5AqYmvZdSdhUfyn/E7+VDU3aoHg7ye5cfprO/1Ufs0+7AkvPOPh/yuma1YuD2OykCGTHW/wAVmUxGq2Y54zpmHLfOm0Y2Lp28CD6f0VeDZX1y0ggmJHmoSbK5zMuhiZHVVdiwDBWva6FLnmx1lAZprBU+0hY7nWVrDYSpBlfaR19EWF9pRAcH7YGH7C8/lew/5o+oXimAwr6mIDjMF4uT8uK919qrJwVXwHqHAj5LjvZXsg4vE5nAdlQIqOGuarP3YJ8RmgcGrrGkitHq+6OxBhMJSpfiDQX/AL3AT6WHktyioubeyS6UlWqqAuCrKtlVCArKAq2VRiAPKrNlG4yUqP4IC7MqtN1ECrmFQC5zrpmVjzdXUxxUgVaIdrw48QoqLMtuX9aK7EVY8TYdVUUIFjfqoJIcfs4VmFp8jxaeYPBc1sfcys17jiazXsDu4KYc0vbw7QnQ9B6rqO1ix1Ve1VaxzXdovOSpWkySlQDQA0AAcBZX5VaKirmVzmVLVY6yvzKGoZQF08kzqCSE7WVBJOSqSog9XB3NAVeJVharmuVrigLDTHJUDBIVXuUdR0KATv0sqEWWCKsmBdZ48E2C0Ir+z6ogOa31wJxGGq0m+89jg3q78I9YHmsjcDdMbPwbKWtV3frO/NUcBInk0Q0ftnitthsHLs54aePNZ0qxAVVSUlAVVAEUVWryQExcrc6gz81UOKgErDdVmArKfFRvqSpBJmQwomlSQoBUNUjVG0q+ZUgoRJUkqOkZJ6KYoCORM8Ue5XkKCoxAQYgki3D4c1jtfzWUDBU4uoBisrKZtVSGiOQTsByUgpnVfJBQ6q7KgIi1RupqdzVaaaEmFXrZBJ058vFQUNotfcGdVsxQ6qN+DB1g+IVdAx/tA5qdl1bT2expkNv1v6A2CnupBaKQ4q0YVvKfEkq6Cr8tkBYIGgA8BCqx11cKXNXhiAjVFNCICgbCKqKSCioSiICnacFFVpxceiqiAjaJ8lJTF0RQA99vFRBqoigErFK0IikFS1VCqiAUhbxv6qRURSAVE9EQETzCrTcqIoBOiqikFJVAURAUlVIREAQoiAoVQqqKAEREAJVvaIiEjOiIoB//2Q==">
            <a:extLst>
              <a:ext uri="{FF2B5EF4-FFF2-40B4-BE49-F238E27FC236}">
                <a16:creationId xmlns:a16="http://schemas.microsoft.com/office/drawing/2014/main" id="{6AA2AFD6-2CE8-4D0D-8887-39917E4A4C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5" name="AutoShape 12" descr="data:image/jpeg;base64,/9j/4AAQSkZJRgABAQAAAQABAAD/2wCEAAkGBhQSERQUEhQUFRQUFRUXFhgWFBUUFBAUFBQVFBQVFBQXHCYeFxojGRQUHy8gIycpLCwsFR4xNTAqNSYrLCkBCQoKDgwOGg8PGiwlHBwsKTAsKSwsLCwvKSwqKSwsKSwpLCkuLCwsKSwsLC4sLCksLCwpLCkpLCwpKSwpLCwsKf/AABEIALcBEwMBIgACEQEDEQH/xAAcAAEAAQUBAQAAAAAAAAAAAAAAAwECBAUGBwj/xAA/EAABAwIDBQUFBwEHBQAAAAABAAIRAyEEEjEFBkFRYRMicYGRBzKhscEUI0JSYnLR8CRDkqKy4fEVFjNTwv/EABkBAQADAQEAAAAAAAAAAAAAAAABAgQDBf/EACcRAAMAAgEEAQQCAwAAAAAAAAABAgMREgQhMUFRFCIyYTNxEyNC/9oADAMBAAIRAxEAPwD3FERAEREAREQBERAEREAREQBERAEVJVZQBERAEVFy283tDoYKp2b2VHvy5oZljoCSbFQ3olLZ1SLyDEe3kh0DDAXtmc4/EALIwnt4ZMVcO4dWPHycPqo5Iniz1dFo9298sNjmk0Hy4e8x3dqM8W8R1EhbxWKhERAEREAREQBERAEREAREQBERAEREAREQBERAEREARFRxQGn3p3qo4Cj2tYm5hrW3fUdyaPmeC8T2/wC2nG15FEtw7ZkZLvjhLjr5ALR+0Hel2OxlR+Y9m05KY/KwWB8TEmOa5tvXSRYf10VWy6RtjvhjA/OMTWLg4OB7V5gjjBMTddBsf2y4+g4l7xXDiSRVbIB/SWwWjpouRrNpjnPEcLjULGr05GYeY5KCdH0b7PvaezaRNJ1M0q7Wl5AM03NBAlrjeZItHmu1xFcMa5zjDWgknkAJJXy5uPvU/A121GHumzwRNjxC9t3x3jbW2NiKtOxLAwibtLnNBHoZTl6Dj2vB5vvF7T8Zi6tSnQc5lJxIY1ghxaDbM8Xv4rldpYHGZs9QPA+fU8/Ndv7O8HTZhmVXEEvLiTxAzEAX0gALqK1fD4gZA9hnhMk+eiyVmafZGyMK13PGjiw4X9dTKxS7vRqDoeBXZ7x7kPok1aTczdSNTHRcUJMjiCbciusWqXY53DnyZ+y9qPoVWVKTi19N0tcOHQ8weS+k9096aWOoNqMIzwO0Zxpu425ToV8sGvfkdPPgvQ/Y/tk08a1pNqgLT6SFdVo51O0fQCKgKquxnCIiAIiIAiIgCIiAIiIAiIgCIiAIiIAiIgCIiALl/aZtf7Ns3EPDi1xaGNI1l5DbHhabrqFy/tN2ea2y8SxrczgwOAAk9xwcYHgCoYR8wgm/kVY8n4+MX4K2Yn5fRUn/AGKqdC8vM9Pkrx08+RHRXYLDOqHKOszy1K9J2dgKYwmHztAZAFSWtu94JzOJv70DnoFyyZFBow4Xk2cbsPZIe9ogxLZPCZnKB9V2u89B/wBmcynoQXPE/hpgmY4wocTsF+Hrh9MFzSZji1wNweY5LdbT2Z2rDctLqbmSNQ14hwuslZN0q9GuMeoc+zl/Znjw5nYZZcc7hqcwBvI4awunwG164rVKZDGNY3MGvsKl4IbY3uLWVm5TMPhu5ky1gwNc4TlfPeL+8bE8hyXROfh31JNFtVzQTmiA3kHH6a9FerneyJilOmSYfE9qzvMyyNF41vVgRSxdQDQmR817c7FU3MGWM3ENHdEDgvKPaFS+8DgOIB8IVIrV6JudyzlqjyWQYytJPhKu2JtM4es2o2e6Q4QbgiBZQYnFd3LzJ8bj/hQYd12+n9fD1WvRjbPqjdPbhxOHp1DHfBgjSRYg8j06G63q8u9jmJd2RpzIzF2X8kBne6TMei9RXWHtGe1phERXKBERAEREAREQBERAEREAREQBERAEREARFSUBVWvbIg6H4rXYzeKjTJBdmcNQwF5HjlsPMqDBb2UKrsoLmu4Ne0sLv2k2J6Sq8l42W4150fMO92zW0MdiKTPdp1ntaCZIaHWE+C1Rou5HyC9o3sw3aYioatJrXOMw5jXAjQTadBqCtHh9iUgbUmtP6Zg+SzPOl6Ns9M6S7nNblbMc6sCWmBxItlj4rvauCLZbUYKlJ5u2JE+BU+BoZeivxuPi03WK8rutm/FH+JaMqnUtlvbSdY4AmbqHEV4WuobSAmSoMbtOxPAXPko4tja3sxNjUP7TVL3EjPYTwdBDRxtPBdQcPHdJfTpkWa333k3gEaeV+ouua3LxLahe+O88uI5ard4zbVDDvIqVmiqRJzPGaHeOgVqT3ortefRtqDw0RZoaPdEd08ZI1MQuC337weQJj4dVuH7aZVH3TgQeIMz5ozCy0yJkKipp7Ludo8qrGCCRY2PTgrBrHWy3m1tiOYXNF2Ekt45ehWDs/ZYcHOLxmDmgMg94EGXZhYQQLdV6M2mtnm1DTPUfYlWc3E1WXLXU7k690gt/1Fe0Lyn2NYINqYh2YEANpt/UQSXHppob68l6suuPwZ8v5BERdDkEREAREQBERAEREAREQBERAEREARFr9rbR7KmXcdGjm46eWp8lDelslLb0i7aG1mUhe7jo0an+B1XN43aVSrIc6G/lbIEdTq75dFhteXEucZJuSeKnY0LDeZ14PQx4FPnyQtowIEAeEKHE0LLPsoMS8BZ2zQka0u7ZvYVDJM9i86sqRZk/ldpHMhc7g3Wvr8itvtEiZFiCD5i4I6rH2u1vavc2Mr4ePB4zfMkeSiq5T/R0hca/spVxOVi5mvVdUd3ZJJgAakk6BbDFVibc13e5O43ZlmIrDvi7GH8PJz/1chw8dLYcbpkZ8iidssw/s8w9LBudiZNUU3Oc7OWikQ0mGgWMdZleS1Nj1K9Jn3zgH3LOzDbWgzNwbm45L27fvZzH0i+tUqGm1sNoNIayrUM5XPI7xA5TFlwuxNn3E8AAPACAtOalGkjFgTtOqZqqOEGCwxe4Q2m3ibuJNh4kn4rzLa+LfiKzqtT3n36AAANA8BC9B9q21b0sM0/rd43DAf8AMV58ylMzropxLS5Pyxlrb4rwjo9yHw3wd/uvRcBVDguI3C2fPauNgI+AXY7EZINuPwWTN3tmzF/GifFbDa4aarRUdxD2pcyoWE69xrp8iu7o4Iu1IA9Vs8Bs5jM1V8kM58T4egU45bekc7tJdzV7B3SZhnUqznZajNHSQ6rIhwe0e+CDx04Qu5wmNa/Q35Lkw91Rxc4yT8BwA6KY1HMu0wQtE5lPZeDNeF33b7nXIsTZmOFWmHDwI5EarLW1Pa2jE1p6YREUkBERAEREAREQBERAEREAVrnQjnQoHuQFX1Fz29j+5T5ZneuW31W9K1u3MF2tFzB73vM/cNB5iR5rnlW4aR0xNTabOUbiQFNhsXmFtFyGP2sWnJBz5sscc0xEc5sus2dhCymxpuQ0A9TF15K2e09IyxUUFUyp3CyxXOUtlUa/G0LLR12uLmsaC4ucGtGtzoB5ldBjDZX7mUA7GskTlFR46ENDQf8AOUxzyrRN3xh18HS7t7j06GWpU+8rayfdpn9I59T8F01SoGgkmABJPJXLgt9d5JcaLD3WnvfqP8BenTnFPY8mZrPfcwd6dufaagDfcbZvXmSrcGAxhJ4BabB3cpd5cSW4dzW6uEDzsvOdOq2z0+HFcUeU7f2kcRiqlXUFxy/tHdaFFgaWZ4Gv+wRuzHlxa0EkRYAm5MAW04rI2Lga3aZmsJA1kRrrC2tpSZFLdHbbq4WGuH5mgnxkrsNn4UNhc1u9TLbnjp4Lr8KJhYPNbNz7LRucHSV+36uRjKQ1Ped62+M+iydm4fRx0GnUrntu46cS6/EAeAaFof2Y9/JjX35NL0Z+A0U+JFisLBVVlVn2XHfY7a7k+6FbvVWcLOHxB+i6dcnumPv6n7P/AKC6xeh07/1o8/qP5GERF3OAREQBERAEREBYKoV8rDe/oqMq8kBmqx74VgxCsc6UBRzlaSqFyjdUUkF7nrExVcQlarC1ONxU24rndaWzpEunpGsxOw6VTFDEZe+BH6XHg8j80WlZtUQgqQFh4jESvMutvZ60TpaFaqsZzlG6so3VrLj5OpZiHLpNwMKPvXx3u6Af0mSY82/BcvRa6q8MYJJ9AOJPReg7t4DsqZHUAdQ0RPm4uWvpo+7kZOqvU8Ta1nQ0nkD8l4liahc9xOpJPqV7K/HtOZouRI8151jNx68lzXU3amJIPhcLt1MutaOXSXMb5GrwTVh7crF7msaCSTAAuSTYAKaqX0jlqNc13IiPTmuv3E3bk/aqrb/3QPAHWpHXQdFkx43VaNt5FE8jktgbtCjXqscQajTTzngH3Lmjo2YnmCsrZmxg2Q4QQSCp8JXNPG1g/wDHUfP7s5Lf66rL2vi+yc5/4Xj0cBBH1810yLlPb0RacWv2kauvSAqNaxdVsvZxcOUak6BcvuYw4mpUfwDongLAn5hd6+u2iwNFz8SeZUYsX/VeCmW23wjyV2hjcjQ1usW/SI18SvP97K8BtQTLSAel7E9OHoumxFaZJMkrmNruM2429VfI+XY2YOmUz+/k32ANgti/RYWBbELYPbZZkZq8km6n/mqfsH+oLq1yO7Tv7S4c6Z+DmrrQvR6f8Dzep/kKoiLQZwiIgCIiAIiIDBKiIUhcrcPe6Ala2AqOMK4q0qQWuEiyxapKyCSLj/lWVqoiYkcb3CA11erwOnNaR9eXStntTEtyGD5cbrn4cfda4+DSfksXUV6N/Syu7Zk4jFABa2ri+atxzan5H/4XfwtVVZU/9dT/AAO/hYGm2ejOtGcK0qlSSQ0am3iSsDM9nvNc3xaR8ws/YTszzUdoLN6nifJXx43T0UyWonZ2Wx8A2k0NbqYzO4uP8LqK1TIwng1pPoJXH4fHXC3h2iOwdPKOdnGD816i0lpHjVtvbNJs3GEnMTrM+M3XRs0C5ylgTTBIlzSZGVpJE8ICtw2+NIEtcHiLGWxp0Jkeijkp/ItwdP7Ub3FYNlQAPa10GRIBgjjdZOGx98pF+EWsOYXO/wDczc8shzC3k4OnkLRJ/qFtcBtCnVJLfeaNCIN9fok3LfZkVjuV3Rj7Q3Yo16pqPa7MY91xaCRxtxWW7dui5uV7MwMSHEmY81mNGnqshpV1M/BDy20k2+xhYDYNGiCKTAwEyYm5569FDX3ea5xdndfwPxW1zK3MjlP0Iy3D3LMMbFowAWAxxOp8SsPaOzKYY77tggGO62Z4RZbhzoWp204ljo4Ak8hCrSST0XnJbpbbNDhWrNcbLBwb5WW99l5iPSZbsJ8YocsrvouwZVB0K4zYrZrOPJp+JC6VjYW/p/wPP6n8zYosQY2IB1Nh1U7KwK0GYkREQBERAEREBp69bK0zwBUmDcAwX4X8Te65nfzbX2XDPq/li3OTC47cb2mgMqDGPyEvmmS13fa7hDQdLeqLuD1w4hvNSsZK1W7m2KWKaalJwe0QJDSLkTxA4fNbuVJBaKIQYdusBXZlUFAWDDN/K30CkhECgBVhFSUAIUbqAIggEciAQpEQGG/ZFI/gaOoEH4LUbS2BV/uXAji12p8Dp6roklGkyUzmtn1Ht7r2lpHAjh9VBvLsF2MpBjCGubUY+TIzABwc0uFwDI9F1NSkDYgFQHDZTLVVztaZabcvaOEdgexd2bm5SBMTIIPEHyWbhqxY4Obw+IOoWy3owHaNa8e9TmRxLTE+hE+q1WDwr3jugu8ASPVefcOK0j0oyTkjdHQ0dsU9Z4DgZVDttk3nj4BaY4YsMOEHqhqhdPqKXk5fTw/B0FLajHT3hbVW/wDW2RYiPifJaTD4c1DDBPyHiVsmbt27z/QfVXnLkrwjnWLHPlkrtu0+Tj4D+Vq9o7RdVloGVvIfU8Vt2bAYNXO+AUrdhUup8XH6KXOavgKsE/JzOGo5AqYmvZdSdhUfyn/E7+VDU3aoHg7ye5cfprO/1Ufs0+7AkvPOPh/yuma1YuD2OykCGTHW/wAVmUxGq2Y54zpmHLfOm0Y2Lp28CD6f0VeDZX1y0ggmJHmoSbK5zMuhiZHVVdiwDBWva6FLnmx1lAZprBU+0hY7nWVrDYSpBlfaR19EWF9pRAcH7YGH7C8/lew/5o+oXimAwr6mIDjMF4uT8uK919qrJwVXwHqHAj5LjvZXsg4vE5nAdlQIqOGuarP3YJ8RmgcGrrGkitHq+6OxBhMJSpfiDQX/AL3AT6WHktyioubeyS6UlWqqAuCrKtlVCArKAq2VRiAPKrNlG4yUqP4IC7MqtN1ECrmFQC5zrpmVjzdXUxxUgVaIdrw48QoqLMtuX9aK7EVY8TYdVUUIFjfqoJIcfs4VmFp8jxaeYPBc1sfcys17jiazXsDu4KYc0vbw7QnQ9B6rqO1ix1Ve1VaxzXdovOSpWkySlQDQA0AAcBZX5VaKirmVzmVLVY6yvzKGoZQF08kzqCSE7WVBJOSqSog9XB3NAVeJVharmuVrigLDTHJUDBIVXuUdR0KATv0sqEWWCKsmBdZ48E2C0Ir+z6ogOa31wJxGGq0m+89jg3q78I9YHmsjcDdMbPwbKWtV3frO/NUcBInk0Q0ftnitthsHLs54aePNZ0qxAVVSUlAVVAEUVWryQExcrc6gz81UOKgErDdVmArKfFRvqSpBJmQwomlSQoBUNUjVG0q+ZUgoRJUkqOkZJ6KYoCORM8Ue5XkKCoxAQYgki3D4c1jtfzWUDBU4uoBisrKZtVSGiOQTsByUgpnVfJBQ6q7KgIi1RupqdzVaaaEmFXrZBJ058vFQUNotfcGdVsxQ6qN+DB1g+IVdAx/tA5qdl1bT2expkNv1v6A2CnupBaKQ4q0YVvKfEkq6Cr8tkBYIGgA8BCqx11cKXNXhiAjVFNCICgbCKqKSCioSiICnacFFVpxceiqiAjaJ8lJTF0RQA99vFRBqoigErFK0IikFS1VCqiAUhbxv6qRURSAVE9EQETzCrTcqIoBOiqikFJVAURAUlVIREAQoiAoVQqqKAEREAJVvaIiEjOiIoB//2Q==">
            <a:extLst>
              <a:ext uri="{FF2B5EF4-FFF2-40B4-BE49-F238E27FC236}">
                <a16:creationId xmlns:a16="http://schemas.microsoft.com/office/drawing/2014/main" id="{E358AEEF-9955-4F80-907A-05EEC6A105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1276" name="Picture 14" descr="http://images.24ur.com/media/images/520xX/Sep2011/60761228.jpg?9002">
            <a:extLst>
              <a:ext uri="{FF2B5EF4-FFF2-40B4-BE49-F238E27FC236}">
                <a16:creationId xmlns:a16="http://schemas.microsoft.com/office/drawing/2014/main" id="{E48B81E2-7D8A-4968-9C1D-2984428D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36385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6" descr="https://encrypted-tbn3.gstatic.com/images?q=tbn:ANd9GcQ85-pUFKXjWKYM3V28f_OBfMTLVWjQxs5P-WiUFgII1wTNJfK9">
            <a:extLst>
              <a:ext uri="{FF2B5EF4-FFF2-40B4-BE49-F238E27FC236}">
                <a16:creationId xmlns:a16="http://schemas.microsoft.com/office/drawing/2014/main" id="{11AD9D7F-400C-4E70-BA34-151EC6823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6275"/>
            <a:ext cx="356393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6BAAE180-D6BC-44FA-9D63-52179239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425" y="274638"/>
            <a:ext cx="2746375" cy="1143000"/>
          </a:xfrm>
        </p:spPr>
        <p:txBody>
          <a:bodyPr/>
          <a:lstStyle/>
          <a:p>
            <a:r>
              <a:rPr lang="sl-SI" altLang="sl-SI"/>
              <a:t>IZPISKI</a:t>
            </a:r>
          </a:p>
        </p:txBody>
      </p:sp>
      <p:graphicFrame>
        <p:nvGraphicFramePr>
          <p:cNvPr id="4" name="Ograda vsebine 3">
            <a:extLst>
              <a:ext uri="{FF2B5EF4-FFF2-40B4-BE49-F238E27FC236}">
                <a16:creationId xmlns:a16="http://schemas.microsoft.com/office/drawing/2014/main" id="{BAB98019-FA8D-4754-AC6F-F9FAECE186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260648"/>
          <a:ext cx="5184576" cy="388843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0632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1800" b="1" spc="-15" dirty="0"/>
                        <a:t>prenajedanje</a:t>
                      </a:r>
                      <a:endParaRPr lang="sl-SI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32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1800" b="1" spc="-15" dirty="0"/>
                        <a:t>veliki obroki tudi kadar človek ni lačen</a:t>
                      </a:r>
                      <a:endParaRPr lang="sl-SI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21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1800" b="1" spc="-15" dirty="0"/>
                        <a:t>med prenajedanjem hitro uživanje hrane (goltanje)</a:t>
                      </a:r>
                      <a:endParaRPr lang="sl-SI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32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1800" b="1" spc="-15" dirty="0"/>
                        <a:t>depresija, tesnoba</a:t>
                      </a:r>
                      <a:endParaRPr lang="sl-SI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32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1800" b="1" spc="-15" dirty="0"/>
                        <a:t>pogoste diete, po možnosti brez izgube teže</a:t>
                      </a:r>
                      <a:endParaRPr lang="sl-SI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4084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1800" b="1" spc="-15" dirty="0"/>
                        <a:t>med prenajedanjem ni kontrole, sledi občutek krivde in sramu</a:t>
                      </a:r>
                      <a:endParaRPr lang="sl-SI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85DC19-8C28-4516-B516-BD695AB54412}"/>
              </a:ext>
            </a:extLst>
          </p:cNvPr>
          <p:cNvGraphicFramePr>
            <a:graphicFrameLocks noGrp="1"/>
          </p:cNvGraphicFramePr>
          <p:nvPr/>
        </p:nvGraphicFramePr>
        <p:xfrm>
          <a:off x="1908175" y="4221163"/>
          <a:ext cx="6299200" cy="24209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29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489">
                <a:tc>
                  <a:txBody>
                    <a:bodyPr/>
                    <a:lstStyle/>
                    <a:p>
                      <a:r>
                        <a:rPr lang="sl-SI" sz="1800" dirty="0"/>
                        <a:t>Visok</a:t>
                      </a:r>
                      <a:r>
                        <a:rPr lang="sl-SI" sz="1800" baseline="0" dirty="0"/>
                        <a:t> krvni tlak</a:t>
                      </a:r>
                      <a:endParaRPr lang="sl-SI" sz="1800" dirty="0"/>
                    </a:p>
                  </a:txBody>
                  <a:tcPr marL="91426" marR="91426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489">
                <a:tc>
                  <a:txBody>
                    <a:bodyPr/>
                    <a:lstStyle/>
                    <a:p>
                      <a:r>
                        <a:rPr lang="sl-SI" sz="1800" dirty="0"/>
                        <a:t>Povišan holesterol</a:t>
                      </a:r>
                    </a:p>
                  </a:txBody>
                  <a:tcPr marL="91426" marR="91426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489">
                <a:tc>
                  <a:txBody>
                    <a:bodyPr/>
                    <a:lstStyle/>
                    <a:p>
                      <a:r>
                        <a:rPr lang="sl-SI" sz="1800" dirty="0"/>
                        <a:t>Sladkorne bolezni</a:t>
                      </a:r>
                    </a:p>
                  </a:txBody>
                  <a:tcPr marL="91426" marR="91426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489">
                <a:tc>
                  <a:txBody>
                    <a:bodyPr/>
                    <a:lstStyle/>
                    <a:p>
                      <a:r>
                        <a:rPr lang="sl-SI" sz="1800" dirty="0"/>
                        <a:t>Srčno-žilne bolezni</a:t>
                      </a:r>
                    </a:p>
                  </a:txBody>
                  <a:tcPr marL="91426" marR="91426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489">
                <a:tc>
                  <a:txBody>
                    <a:bodyPr/>
                    <a:lstStyle/>
                    <a:p>
                      <a:r>
                        <a:rPr lang="sl-SI" sz="1800" dirty="0"/>
                        <a:t>Težko dihanje</a:t>
                      </a:r>
                    </a:p>
                  </a:txBody>
                  <a:tcPr marL="91426" marR="91426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89">
                <a:tc>
                  <a:txBody>
                    <a:bodyPr/>
                    <a:lstStyle/>
                    <a:p>
                      <a:r>
                        <a:rPr lang="sl-SI" sz="1800" dirty="0"/>
                        <a:t>Slaba prekrvavitev</a:t>
                      </a:r>
                    </a:p>
                  </a:txBody>
                  <a:tcPr marL="91426" marR="91426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88FA191F-C587-40FE-A029-FA88029F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graphicFrame>
        <p:nvGraphicFramePr>
          <p:cNvPr id="13315" name="Ograda vsebine 5">
            <a:extLst>
              <a:ext uri="{FF2B5EF4-FFF2-40B4-BE49-F238E27FC236}">
                <a16:creationId xmlns:a16="http://schemas.microsoft.com/office/drawing/2014/main" id="{EBF2030A-DED1-48FE-A5ED-378E25494B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Ograda vsebine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PoljeZBesedilom 6">
            <a:extLst>
              <a:ext uri="{FF2B5EF4-FFF2-40B4-BE49-F238E27FC236}">
                <a16:creationId xmlns:a16="http://schemas.microsoft.com/office/drawing/2014/main" id="{CB6A51EA-5E5E-4E38-A3EE-4931C5F2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365625"/>
            <a:ext cx="2879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>
                <a:latin typeface="Times New Roman" panose="02020603050405020304" pitchFamily="18" charset="0"/>
                <a:cs typeface="Times New Roman" panose="02020603050405020304" pitchFamily="18" charset="0"/>
              </a:rPr>
              <a:t>Skupnost OA ( Overeaters Anonymous ) Slovenije oz. Anonimni prekomerni jedci</a:t>
            </a: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 najdemo v</a:t>
            </a:r>
            <a:r>
              <a:rPr lang="sl-SI" altLang="sl-SI" b="1">
                <a:latin typeface="Times New Roman" panose="02020603050405020304" pitchFamily="18" charset="0"/>
                <a:cs typeface="Times New Roman" panose="02020603050405020304" pitchFamily="18" charset="0"/>
              </a:rPr>
              <a:t> Celju, Ljubljani in Mariboru</a:t>
            </a: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, kjer potekajo njihova </a:t>
            </a:r>
            <a:r>
              <a:rPr lang="sl-SI" altLang="sl-SI" b="1">
                <a:latin typeface="Times New Roman" panose="02020603050405020304" pitchFamily="18" charset="0"/>
                <a:cs typeface="Times New Roman" panose="02020603050405020304" pitchFamily="18" charset="0"/>
              </a:rPr>
              <a:t>srečanja</a:t>
            </a: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 in</a:t>
            </a:r>
            <a:r>
              <a:rPr lang="sl-SI" altLang="sl-SI" b="1">
                <a:latin typeface="Times New Roman" panose="02020603050405020304" pitchFamily="18" charset="0"/>
                <a:cs typeface="Times New Roman" panose="02020603050405020304" pitchFamily="18" charset="0"/>
              </a:rPr>
              <a:t> skupine za samopomoč</a:t>
            </a: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EE6AA3B0-D999-446A-A847-3C621071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63411858-F439-4C85-AFCC-308035FBE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200">
                <a:hlinkClick r:id="rId2"/>
              </a:rPr>
              <a:t>http://www.youtube.com/watch?v=azxV-Y_pGh0</a:t>
            </a:r>
            <a:endParaRPr lang="sl-SI" altLang="sl-SI" sz="1200"/>
          </a:p>
          <a:p>
            <a:r>
              <a:rPr lang="sl-SI" altLang="sl-SI" sz="1200">
                <a:hlinkClick r:id="rId3"/>
              </a:rPr>
              <a:t>http://www.viva.si/Psihologija-in-odnosi/2656/%C4%8Custveno-prenajedanje</a:t>
            </a:r>
            <a:endParaRPr lang="sl-SI" altLang="sl-SI" sz="1200"/>
          </a:p>
          <a:p>
            <a:r>
              <a:rPr lang="sl-SI" altLang="sl-SI" sz="1200">
                <a:hlinkClick r:id="rId4"/>
              </a:rPr>
              <a:t>http://www.psihoterapija-ordinacija.si/sl/dusevne-motnje/motnje-hranjenja/kaj-so-motnje-hranjenja/77-kompulzivno-prenajedanje.html</a:t>
            </a:r>
            <a:endParaRPr lang="sl-SI" altLang="sl-SI" sz="1200"/>
          </a:p>
          <a:p>
            <a:r>
              <a:rPr lang="sl-SI" altLang="sl-SI" sz="1200">
                <a:hlinkClick r:id="rId5"/>
              </a:rPr>
              <a:t>http://www.ekomagazin.si/Samostojne-vsebine/strokovnjak_svetuje/Custveno-ali-kompulzivno-prenajedanje.html</a:t>
            </a:r>
            <a:endParaRPr lang="sl-SI" altLang="sl-SI" sz="1200"/>
          </a:p>
          <a:p>
            <a:r>
              <a:rPr lang="sl-SI" altLang="sl-SI" sz="1200">
                <a:hlinkClick r:id="rId6"/>
              </a:rPr>
              <a:t>http://www.aktivni.si/zdravje/kompulzivno-prenajedanje/</a:t>
            </a:r>
            <a:endParaRPr lang="sl-SI" altLang="sl-SI" sz="1200"/>
          </a:p>
          <a:p>
            <a:r>
              <a:rPr lang="sl-SI" altLang="sl-SI" sz="1200">
                <a:hlinkClick r:id="rId7"/>
              </a:rPr>
              <a:t>http://www.nebojse.si/Forum/index.php?topic=11084.0</a:t>
            </a:r>
            <a:endParaRPr lang="sl-SI" altLang="sl-SI" sz="1200"/>
          </a:p>
          <a:p>
            <a:r>
              <a:rPr lang="sl-SI" altLang="sl-SI" sz="1200">
                <a:hlinkClick r:id="rId8"/>
              </a:rPr>
              <a:t>http://www.bummagazin.com/uploads/blog_gallery/1295394528.jpg</a:t>
            </a:r>
            <a:endParaRPr lang="sl-SI" altLang="sl-SI" sz="1200"/>
          </a:p>
          <a:p>
            <a:r>
              <a:rPr lang="sl-SI" altLang="sl-SI" sz="1200">
                <a:hlinkClick r:id="rId9"/>
              </a:rPr>
              <a:t>https://encrypted-tbn2.gstatic.com/images?q=tbn:ANd9GcTBK6bPRkcZtzJCysH16j33WCXSiWRh3NhMW08W84S7kZsEGdf3</a:t>
            </a:r>
            <a:endParaRPr lang="sl-SI" altLang="sl-SI" sz="1200"/>
          </a:p>
          <a:p>
            <a:r>
              <a:rPr lang="sl-SI" altLang="sl-SI" sz="1200">
                <a:hlinkClick r:id="rId10"/>
              </a:rPr>
              <a:t>https://encrypted-tbn2.gstatic.com/images?q=tbn:ANd9GcSVTRdst8uoilEfJyU3-atO3ZPBAnplZShb0pZQ8nvFCxZ1QIAj</a:t>
            </a:r>
            <a:endParaRPr lang="sl-SI" altLang="sl-SI" sz="1200"/>
          </a:p>
          <a:p>
            <a:r>
              <a:rPr lang="sl-SI" altLang="sl-SI" sz="1200">
                <a:hlinkClick r:id="rId11"/>
              </a:rPr>
              <a:t>http://www.jutarnji.hr/multimedia/dynamic/00068/eating1_68037S1.jpg</a:t>
            </a:r>
            <a:endParaRPr lang="sl-SI" altLang="sl-SI" sz="1200"/>
          </a:p>
          <a:p>
            <a:r>
              <a:rPr lang="sl-SI" altLang="sl-SI" sz="1200">
                <a:hlinkClick r:id="rId12"/>
              </a:rPr>
              <a:t>http://b.vimeocdn.com/ts/235/782/235782370_640.jpg</a:t>
            </a:r>
            <a:endParaRPr lang="sl-SI" altLang="sl-SI" sz="1200"/>
          </a:p>
          <a:p>
            <a:endParaRPr lang="sl-SI" altLang="sl-SI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E723BA-8AA6-4A07-A22D-DCA1D064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B115EAE-930C-4CBC-B036-0A4DD0F0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25" y="5876925"/>
            <a:ext cx="3203575" cy="9810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800" b="1" dirty="0">
                <a:latin typeface="Times New Roman" pitchFamily="18" charset="0"/>
                <a:cs typeface="Times New Roman" pitchFamily="18" charset="0"/>
              </a:rPr>
              <a:t>Skupnost OA ( </a:t>
            </a:r>
            <a:r>
              <a:rPr lang="sl-SI" sz="1800" b="1" dirty="0" err="1">
                <a:latin typeface="Times New Roman" pitchFamily="18" charset="0"/>
                <a:cs typeface="Times New Roman" pitchFamily="18" charset="0"/>
              </a:rPr>
              <a:t>Overeaters</a:t>
            </a:r>
            <a:r>
              <a:rPr lang="sl-SI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1800" b="1" dirty="0" err="1">
                <a:latin typeface="Times New Roman" pitchFamily="18" charset="0"/>
                <a:cs typeface="Times New Roman" pitchFamily="18" charset="0"/>
              </a:rPr>
              <a:t>Anonymous</a:t>
            </a:r>
            <a:r>
              <a:rPr lang="sl-SI" sz="1800" b="1" dirty="0">
                <a:latin typeface="Times New Roman" pitchFamily="18" charset="0"/>
                <a:cs typeface="Times New Roman" pitchFamily="18" charset="0"/>
              </a:rPr>
              <a:t> ) Slovenije oz. Anonimni prekomerni jedci</a:t>
            </a:r>
            <a:r>
              <a:rPr lang="sl-SI" sz="1800" dirty="0">
                <a:latin typeface="Times New Roman" pitchFamily="18" charset="0"/>
                <a:cs typeface="Times New Roman" pitchFamily="18" charset="0"/>
              </a:rPr>
              <a:t> najdemo v</a:t>
            </a:r>
            <a:r>
              <a:rPr lang="sl-SI" sz="1800" b="1" dirty="0">
                <a:latin typeface="Times New Roman" pitchFamily="18" charset="0"/>
                <a:cs typeface="Times New Roman" pitchFamily="18" charset="0"/>
              </a:rPr>
              <a:t> Celju, Ljubljani in Mariboru</a:t>
            </a:r>
            <a:r>
              <a:rPr lang="sl-SI" sz="1800" dirty="0">
                <a:latin typeface="Times New Roman" pitchFamily="18" charset="0"/>
                <a:cs typeface="Times New Roman" pitchFamily="18" charset="0"/>
              </a:rPr>
              <a:t>, kjer potekajo njihova </a:t>
            </a:r>
            <a:r>
              <a:rPr lang="sl-SI" sz="1800" b="1" dirty="0">
                <a:latin typeface="Times New Roman" pitchFamily="18" charset="0"/>
                <a:cs typeface="Times New Roman" pitchFamily="18" charset="0"/>
              </a:rPr>
              <a:t>srečanja</a:t>
            </a:r>
            <a:r>
              <a:rPr lang="sl-SI" sz="1800" dirty="0">
                <a:latin typeface="Times New Roman" pitchFamily="18" charset="0"/>
                <a:cs typeface="Times New Roman" pitchFamily="18" charset="0"/>
              </a:rPr>
              <a:t> in</a:t>
            </a:r>
            <a:r>
              <a:rPr lang="sl-SI" sz="1800" b="1" dirty="0">
                <a:latin typeface="Times New Roman" pitchFamily="18" charset="0"/>
                <a:cs typeface="Times New Roman" pitchFamily="18" charset="0"/>
              </a:rPr>
              <a:t> skupine za samopomoč</a:t>
            </a:r>
            <a:r>
              <a:rPr lang="sl-SI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6" name="PoljeZBesedilom 3">
            <a:extLst>
              <a:ext uri="{FF2B5EF4-FFF2-40B4-BE49-F238E27FC236}">
                <a16:creationId xmlns:a16="http://schemas.microsoft.com/office/drawing/2014/main" id="{7A3E918E-B852-4807-9F4E-A8E31B66B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2009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ponavljajoče se epizode prenajedanja, basanja s hrano.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V določenem času oseba poje količino hrane, ki je definitivno večja, kot bi jo pojedla večina ljudi v enakem času in podobnih okoliščinah;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Puberteta                          odrasli človek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občutek izgube kontrole nad hranjenjem (oseba ima občutek, da  ne more prenehati jesti ali kontrolirati, koliko bo pojedla.)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2400"/>
          </a:p>
          <a:p>
            <a:endParaRPr lang="sl-SI" altLang="sl-SI" sz="2400"/>
          </a:p>
        </p:txBody>
      </p:sp>
      <p:sp>
        <p:nvSpPr>
          <p:cNvPr id="3077" name="PoljeZBesedilom 4">
            <a:extLst>
              <a:ext uri="{FF2B5EF4-FFF2-40B4-BE49-F238E27FC236}">
                <a16:creationId xmlns:a16="http://schemas.microsoft.com/office/drawing/2014/main" id="{1BC60775-BA74-4320-B9B3-3EA161E5C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404813"/>
            <a:ext cx="100806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>
                <a:solidFill>
                  <a:srgbClr val="FF0000"/>
                </a:solidFill>
              </a:rPr>
              <a:t>N</a:t>
            </a:r>
          </a:p>
          <a:p>
            <a:r>
              <a:rPr lang="sl-SI" altLang="sl-SI" sz="3600">
                <a:solidFill>
                  <a:srgbClr val="FF0000"/>
                </a:solidFill>
              </a:rPr>
              <a:t>A</a:t>
            </a:r>
          </a:p>
          <a:p>
            <a:endParaRPr lang="sl-SI" altLang="sl-SI" sz="3600">
              <a:solidFill>
                <a:srgbClr val="FF0000"/>
              </a:solidFill>
            </a:endParaRPr>
          </a:p>
          <a:p>
            <a:r>
              <a:rPr lang="sl-SI" altLang="sl-SI" sz="3600">
                <a:solidFill>
                  <a:srgbClr val="FF0000"/>
                </a:solidFill>
              </a:rPr>
              <a:t>S</a:t>
            </a:r>
          </a:p>
          <a:p>
            <a:r>
              <a:rPr lang="sl-SI" altLang="sl-SI" sz="3600">
                <a:solidFill>
                  <a:srgbClr val="FF0000"/>
                </a:solidFill>
              </a:rPr>
              <a:t>P</a:t>
            </a:r>
          </a:p>
          <a:p>
            <a:r>
              <a:rPr lang="sl-SI" altLang="sl-SI" sz="3600">
                <a:solidFill>
                  <a:srgbClr val="FF0000"/>
                </a:solidFill>
              </a:rPr>
              <a:t>L</a:t>
            </a:r>
          </a:p>
          <a:p>
            <a:r>
              <a:rPr lang="sl-SI" altLang="sl-SI" sz="3600">
                <a:solidFill>
                  <a:srgbClr val="FF0000"/>
                </a:solidFill>
              </a:rPr>
              <a:t>O</a:t>
            </a:r>
          </a:p>
          <a:p>
            <a:r>
              <a:rPr lang="sl-SI" altLang="sl-SI" sz="3600">
                <a:solidFill>
                  <a:srgbClr val="FF0000"/>
                </a:solidFill>
              </a:rPr>
              <a:t>Š</a:t>
            </a:r>
          </a:p>
          <a:p>
            <a:r>
              <a:rPr lang="sl-SI" altLang="sl-SI" sz="3600">
                <a:solidFill>
                  <a:srgbClr val="FF0000"/>
                </a:solidFill>
              </a:rPr>
              <a:t>N</a:t>
            </a:r>
          </a:p>
          <a:p>
            <a:r>
              <a:rPr lang="sl-SI" altLang="sl-SI" sz="360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B21C761A-2E95-4052-923A-8CF54ED519B4}"/>
              </a:ext>
            </a:extLst>
          </p:cNvPr>
          <p:cNvCxnSpPr/>
          <p:nvPr/>
        </p:nvCxnSpPr>
        <p:spPr>
          <a:xfrm>
            <a:off x="1692275" y="2420938"/>
            <a:ext cx="1943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2" descr="http://img432.imageshack.us/img432/5654/debela2ra.jpg">
            <a:extLst>
              <a:ext uri="{FF2B5EF4-FFF2-40B4-BE49-F238E27FC236}">
                <a16:creationId xmlns:a16="http://schemas.microsoft.com/office/drawing/2014/main" id="{D3E18D57-8847-4ED6-BD5F-1DD562E9E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2" r="8965"/>
          <a:stretch>
            <a:fillRect/>
          </a:stretch>
        </p:blipFill>
        <p:spPr bwMode="auto">
          <a:xfrm>
            <a:off x="4572000" y="3430588"/>
            <a:ext cx="1728788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grada vsebine 2">
            <a:extLst>
              <a:ext uri="{FF2B5EF4-FFF2-40B4-BE49-F238E27FC236}">
                <a16:creationId xmlns:a16="http://schemas.microsoft.com/office/drawing/2014/main" id="{2C47DEB0-BCF2-48E1-9122-D2569717E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404813"/>
            <a:ext cx="8229600" cy="4525962"/>
          </a:xfrm>
        </p:spPr>
        <p:txBody>
          <a:bodyPr/>
          <a:lstStyle/>
          <a:p>
            <a:r>
              <a:rPr lang="sl-SI" altLang="sl-SI"/>
              <a:t>oseba je hitreje, kot je to normalno;</a:t>
            </a:r>
          </a:p>
          <a:p>
            <a:r>
              <a:rPr lang="sl-SI" altLang="sl-SI"/>
              <a:t>je, dokler se ne počuti neprijetno polna;</a:t>
            </a:r>
          </a:p>
          <a:p>
            <a:r>
              <a:rPr lang="sl-SI" altLang="sl-SI"/>
              <a:t>poje velike količine hrane, ko ne čuti fizične lakote;</a:t>
            </a:r>
          </a:p>
          <a:p>
            <a:r>
              <a:rPr lang="sl-SI" altLang="sl-SI"/>
              <a:t>je sama, ker jo je sram, koliko  poje;</a:t>
            </a:r>
          </a:p>
          <a:p>
            <a:r>
              <a:rPr lang="sl-SI" altLang="sl-SI"/>
              <a:t>oseba se prenajeda dvakrat tedensko vsaj šest mesecev.</a:t>
            </a:r>
          </a:p>
          <a:p>
            <a:endParaRPr lang="sl-SI" altLang="sl-SI"/>
          </a:p>
        </p:txBody>
      </p:sp>
      <p:pic>
        <p:nvPicPr>
          <p:cNvPr id="4099" name="Picture 2" descr="http://www.bummagazin.com/uploads/blog_gallery/1295394528.jpg">
            <a:extLst>
              <a:ext uri="{FF2B5EF4-FFF2-40B4-BE49-F238E27FC236}">
                <a16:creationId xmlns:a16="http://schemas.microsoft.com/office/drawing/2014/main" id="{A9748DBF-24B1-43F8-B85E-262D20BEF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95750"/>
            <a:ext cx="50006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123rf.com/400wm/400/400/piksel/piksel1005/piksel100500040/6960926-friends-eating-pizza.jpg">
            <a:extLst>
              <a:ext uri="{FF2B5EF4-FFF2-40B4-BE49-F238E27FC236}">
                <a16:creationId xmlns:a16="http://schemas.microsoft.com/office/drawing/2014/main" id="{35F6527A-859E-41B7-8D6B-56E4854A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PoljeZBesedilom 4">
            <a:extLst>
              <a:ext uri="{FF2B5EF4-FFF2-40B4-BE49-F238E27FC236}">
                <a16:creationId xmlns:a16="http://schemas.microsoft.com/office/drawing/2014/main" id="{B4481349-CB70-4AE6-888B-BA2D61F3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575"/>
            <a:ext cx="237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DRUŽBENI</a:t>
            </a:r>
          </a:p>
        </p:txBody>
      </p:sp>
      <p:pic>
        <p:nvPicPr>
          <p:cNvPr id="5124" name="Picture 4" descr="http://25.media.tumblr.com/tumblr_kywmd8X9391qzjw8go1_500.jpg">
            <a:extLst>
              <a:ext uri="{FF2B5EF4-FFF2-40B4-BE49-F238E27FC236}">
                <a16:creationId xmlns:a16="http://schemas.microsoft.com/office/drawing/2014/main" id="{E6CEF02D-C9DE-4BCB-B451-CC29E738D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2219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PoljeZBesedilom 6">
            <a:extLst>
              <a:ext uri="{FF2B5EF4-FFF2-40B4-BE49-F238E27FC236}">
                <a16:creationId xmlns:a16="http://schemas.microsoft.com/office/drawing/2014/main" id="{4AE81AFC-6C4D-4B61-A221-5BB7FE26F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852738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ČUSTVENI</a:t>
            </a:r>
          </a:p>
        </p:txBody>
      </p:sp>
      <p:pic>
        <p:nvPicPr>
          <p:cNvPr id="5126" name="Picture 6" descr="http://24.media.tumblr.com/1f1b6621bdb2896614e23494f1766dbb/tumblr_milaztWaHG1rtpoqbo1_400.jpg">
            <a:extLst>
              <a:ext uri="{FF2B5EF4-FFF2-40B4-BE49-F238E27FC236}">
                <a16:creationId xmlns:a16="http://schemas.microsoft.com/office/drawing/2014/main" id="{E7DC49BC-AA2C-41BA-90E9-BBA4276AD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9" t="-2000" r="19830"/>
          <a:stretch>
            <a:fillRect/>
          </a:stretch>
        </p:blipFill>
        <p:spPr bwMode="auto">
          <a:xfrm>
            <a:off x="5219700" y="-171450"/>
            <a:ext cx="20891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PoljeZBesedilom 8">
            <a:extLst>
              <a:ext uri="{FF2B5EF4-FFF2-40B4-BE49-F238E27FC236}">
                <a16:creationId xmlns:a16="http://schemas.microsoft.com/office/drawing/2014/main" id="{7B9B20EB-EAFD-4A62-8654-072706524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04813"/>
            <a:ext cx="1835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POMANKANJE SAMOZAVESTI</a:t>
            </a:r>
          </a:p>
        </p:txBody>
      </p:sp>
      <p:sp>
        <p:nvSpPr>
          <p:cNvPr id="5128" name="PoljeZBesedilom 9">
            <a:extLst>
              <a:ext uri="{FF2B5EF4-FFF2-40B4-BE49-F238E27FC236}">
                <a16:creationId xmlns:a16="http://schemas.microsoft.com/office/drawing/2014/main" id="{ABA32BD6-253D-45B5-97B8-9082BA83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825"/>
            <a:ext cx="684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http://www.youtube.com/watch?v=bg8i43xgz9E</a:t>
            </a:r>
          </a:p>
        </p:txBody>
      </p:sp>
      <p:sp>
        <p:nvSpPr>
          <p:cNvPr id="5129" name="PoljeZBesedilom 10">
            <a:extLst>
              <a:ext uri="{FF2B5EF4-FFF2-40B4-BE49-F238E27FC236}">
                <a16:creationId xmlns:a16="http://schemas.microsoft.com/office/drawing/2014/main" id="{436A0C2F-9155-4ABE-954F-E762A1A1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84763"/>
            <a:ext cx="208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PRILOŽNOSTNI</a:t>
            </a:r>
          </a:p>
        </p:txBody>
      </p:sp>
      <p:sp>
        <p:nvSpPr>
          <p:cNvPr id="5130" name="PoljeZBesedilom 11">
            <a:extLst>
              <a:ext uri="{FF2B5EF4-FFF2-40B4-BE49-F238E27FC236}">
                <a16:creationId xmlns:a16="http://schemas.microsoft.com/office/drawing/2014/main" id="{2FD3F1B4-DC15-477C-9BD2-4E64ADD0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92600"/>
            <a:ext cx="6192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http://www.youtube.com/watch?v=h72wdC-FEIc</a:t>
            </a:r>
          </a:p>
        </p:txBody>
      </p:sp>
      <p:sp>
        <p:nvSpPr>
          <p:cNvPr id="5131" name="AutoShape 2" descr="data:image/jpeg;base64,/9j/4AAQSkZJRgABAQAAAQABAAD/2wCEAAkGBhQSERUUEhQWFRUVFxQYFxYVFxQYFRQYGBUVFBgVFBgXHCYeFxkkGhUUHy8gJCcpLCwsGB4xNTAqNSYrLCkBCQoKDgwOGg8PGikkHxwpKSwpLCwpKSwpLCkpLCksLCkpLCksKikpLCksKSwpLCksLCwpLCwsLCkpKSksLCwsLP/AABEIAMABBwMBIgACEQEDEQH/xAAcAAABBQEBAQAAAAAAAAAAAAAFAgMEBgcBAAj/xABDEAACAAMFBQYDBgQGAQQDAAABAgADEQQFEiExBkFRYXETIjKBkaGxwdEHFEJScvAjgpLhM0NissLxFhUkotJTY5P/xAAZAQADAQEBAAAAAAAAAAAAAAAAAQIDBAX/xAApEQACAgICAQMDBAMAAAAAAAAAAQIRAxIhMUEEEyJRYaFxgdHwMrHB/9oADAMBAAIRAxEAPwBKg15ZxDve3LIlNMbcMuZ3AQWaRw31yjNdu767WaJSnuS9eBb9/KBfU4YY9mADjtE4k+JyST+Uf2EGpAFKCCmx+zLNLLnLFqT+FaZLzO/zERrxuO0WdjWWXTc8urCnMUqp65czFRkl2dcl9CTKegjsyYGyMBReJ/KfY/OFC9ANajjUHKNdkRTD9nlhdDEuXMiupfS8REmVfCfmHqILFRYpEykFLNMippeq8RBGx3utcyIAD15v/DH6lPuIolrsDGaxw5FmNaZZmtawat+1UsuEU1oQSRplnT2EXCxWBezQjeq6ACppnurrWImrVITVmapcUweFK6moI3cYlC4HmKKihHHKnQ/KNN/9Nrqo86CFpY1HDyH7+MZ+39xUigy9jGmS1VyGw6GrYxXXMQZsex+FVTGMK6DDn/VWp84tPdH9z8hClm/lAH79Yr20AKs2x1nw0ZMQPE5emkefY2yggLLB/MS718jnXoYL/qMdc8N0WkkKgY+yVnKle8FI0xGnnvgVbNg6rRHAFaihIPSrA1HnBe8L+kyP8WYFP5dW9BAsfaLZloDjpxoKdczCbSKUJPpE+WLTKQLgqAAMQAatN9EZj7QDvC1MzAzMIA3OuCue8OFifL+0mz4yuFiu5hhPnSoIg5dd/wAi1AiW6sR4pbUxgcSuoERw/JTg/JTLdY5bMGlotKEnCK79MmPrA602FKVao0zpQDlGhWrZqzTDVpQVvzL3T6rQwKtWxLivYWmav+liJi+YbP8A+UKq8kPH9ClG6VpQM2pzIyHCvnWFS7ulKKO5Nfx0+ANYK2y4bemqSJ6jTIy3P9QI94DW22MlRNsc2XUZlasBTg1SAacoTTY1BrpgW9LwCTSELBRzzPxoIk2XtCtXYUIrkNxFRrCJV12WbUifMlsT+Iq/P8Spz/EYnfchKVUD4wBk1AKjoGYZdTEuJtFvoEzLUCASoIrQ6CnWgiTNvVLO3ZPLotAQyZgg51prrXjEBR3mU6MSPPd9POGL1VnUE6yxTy4/vhAi2HpDI/elkEfvIjdFx2UpiB4fGMksc9h4SVI0MXDZLaQ4iCKMKE8DuqIJR44En4NzsNtyoY9AG6rxDqCDHozsCr7T36bPZ3bQkYVod54RlN0WIz54BzFcT8xXTzJAiwfaRfPa2gSge7L/AN2+ObJWbs5faHV2B/lBy+Z9I6ZvwZwXFl7M4S1WWv4RnzY6mHJVqgB96qx6xLlzo5pdmyCdossmb/iSpb/qVSfXWIj7LyCwaUXkEaiWVKtuqyzFYaRxLTEhLRCTa6HREf7OLK5YibPXEakYpbCpNSe8hNa84TaPsulharaGP65cs/7aQXlWyJa2/ukQ9mKjJb6un7vNMtgjUAIYJTEDyxcQR5QS/wDBj2CTWdFxhe52ZquJS1CcevlBvaS6+2mSiNcWE9CQfl7wU2gtAVEXTvZeQplFxbJaKlduyiSnDli5GYFAFB3Gm+kWyx3/ADJIoAGQ50rhIO8ggH0MAJluIICitct4NeAyiHecmYx1oOAPxO+KToWtl3lbUK34GHUqfnDwvcH83lT6xmf3SYPzRwLMG9h6xXuMn2zVEvVBub0H1hTX2nB/6YoVy3qysFmVZTx19YurXQaK6GqMK9PrB7jE4UOzb/lKpZyVUZlmVqDqaUpFC2n+0N5xwWctLlDVh3Xmeeqry1hn7Rrz/iJZ1OSgO+erHwg9Bn5iKgSIHJsuEEuR6deLE1rU6nj6nfESbPY6mEkxwiJSLbbHZE0jlzgpZb4aXMV5bEMtKMNRy5jlvgUF/Y6VjgBgC+DftmNp5dskhwRiFA671bpwOogsTwMYZsPbXlWyUFJCzGEt6bw2Q6kNQ+sbOJRH+aP5gP7RakvJjKLRM+87j9YS0lG3en0MI7JzphPn/wBw08uYPwMf0lT8SDBwLki2zZSRN8SKfIA+oim7SbOpZCqywQrBmoSTmWzpXdFutO0iSq9sHlgb3lzFX+ojCfWKptXfCWqXjkkOFBUUIIrWuvLKJkio9lDtq0c9YlySHAY78m6/uh84h2l8RrxA+EeuyfSaUOjio/UP7fCINGQLbZjKmFd2o6H9kQSu+1IACQuIHI4mVjv5qfSHtoLLilCYNUND0OXxp7wHsdGIUmlTrGsGZyRoWze0VOXKoPQgjWPRR5t3PLYGWaUrmMjnHYl4+RqaohTGM6afzTG+JpFxtLiXLoMgAAPSkVrZqzYp1dyAnzOQ+J9IM3zM7tOMJvkpEmxW7EoY65A/XzgjLtMV67jRm/T88oLWezNSpYabh/eJ1b6KtIIi1Q4lsgfLkkgHEByp/eOmSdxB9RC0YbIJ/fYdS3wFq3D0IjxnEa5ROrGHZNsBdSdAa+gMC7dejTHNAABod+evwiLYrcJhIQg4fEQdK1p8DD8wDEQNwUedKn4xS6EyHKtWGaCfMnXMEeWdImiYpOsRJEnFOQbsRJ6BSfiBFhSzLwEAA9EEPLZxE37in5R6CPfcV4fGARE+6LwEG7DfJSUss50rTkK/v1MD/uK8/Uwizyv4jcFCjPzJ+IgBgHay4PvFoMyWaEquKuhIqBThlSK5NuR5Zowr03V4e/pGhiXU1GYOnSFNZhqQD5RzyzNOjshiTRls2SEJU1B+GWUNtKUAioz3xpN63BKn+JACB4hkR9YpN47NNJY1OJK5EajhURrDKpGU8TQMBBpxGQ8qU/fOFgggncNRvpxhM9huy/tHpa5nMCqlvLT47o1MgzcgpaJBGnbSD5doqn2jdZ1nUxiGxVkMy1SSTUJViOOE4hXzwxrT3geMRIJDs+y0zU0PEZQuy3oVNJhy4/WkQzePGI86dWEiGTL827s9nDKSJr7kUig/W2g9zGZ2vaHtMQwqtcbUXQZE0ESNtrB2U9ZlCUmKMVMqEUoRzII9IBNdYWVOnI2KX2LDmrtMloFPMhj6GNBUQgtBTdu6R6x2RmnKVFcFCen11iRdFHFDugo6rIpM0Q0VuJ7wpTpUwIbHJQExSNzintFNKlGKnVSQfKLhOmj7zMKeByWUDQUoD6mp8zADaWz4Z2IaOAfMZH4D1hrhiC0l8ctW4jPrpHog3HPqpXhmP36R2OtW1ZySVOiZsfYDMd5cod9qHPRQK5nkCYuP/ishf8Q9q28tp5KtB6xE2Ls33eydp/mWjOu8S/wgdRn/ADQQxVjibo7EhKbO2cVoqiooaAZjhChckuviy4ZAdeMLBjoiNmVRHXZsZ96vDl9YjTdnJo8JB9YLpMMPpPMG7CkVWbdM8aKD5xGm3TOdCCMBPEaDfvi8LOMSJUwbxBuw1RQNnbhaUswEEksN24LQacyYRPVlmNUFaneCK0y39I1CSqndD8yxKRQgEcDmINmMyy7mHbiv5W9ch9YsMtok35ssnjlDCwB7o8Lb8huMBbHbxkGOkNOxUGV39Y6F1iNKnjiPWJSTBxh2I9hhmwJXG3Fj7UT/AIw+7gAnhUwuxSqSx79d8JAyrWMzpU1wWxyicq+MEuRRQBQilCfOJ9s2kWSaOpMGLrsAdwSM1rWvEQ3eVjxtVQMamoqKiojjk03bR6EVSpCLvtqT1BUCh3qwanUZUiDfdymYrINaZHn9IYsWz4V6ohkmpJKsSGruIJyHLdFiSbhXvGvOB0nwCuuTGbRZMJoag5gg7mG6OzbqnLL7VpbiWKDERQZnLXP2i1JcgnzZswkkY2WWoHifLM8hU+kEr0sC9mFmKlSe9hBXEgIOGq+EkqPKOn3baSMfYtNkLYGVhR5p/F3V6A1Zv6sv5YtRtcC7dhkWaVOK4JbzDKUKSQAFyOedMSssR/v44xbRztNOmGGtUd+9wCNvifddjnT/APCllhxyC/1NQRLevLFTfRJvlhNlqGFQBT4/2im2ey4bBbXrkZtmlgdHxn2I9Ivtq2btKqThVwPyMSepBA9qxTrZZ7VLkYJEia4Wazs3YucLUK1ApuAIruzhwyRlymg0aXQOu26sP8SccA3LXCf5zu6axLtbyrR3S5C1zoKVpoBUZCvwgELSXNXJJ57uVN3SHlPCNiAnY7EJcrCWUvLcMN2KW+pXjRjprEXaiRWSr/kankcvpC5E4M1GzqpFeDDMU9WidbZOOyzBvw4h1Ar8RCfYIq102jC3lHoiSHoaiORtGVIzlBNmusBQAaKKDoNPakcBhLoU10O/68I4D8I42dCHg0LBhlTCxCGPoYdUwwhh1TAA+piRLMRVh5GhATZUykErNaMs4Co8SZU6gMAh22NrFEti4ZrAcT75xcrVNoPKKbeWc1jXh8BFoRLslo3GCKIp3D0gBLB4/CCdlnHiPT+8AyVapC4chqVHqc/asT1SgEV+/L/WzKpfvGpKoDmxAp5DvaxTrz2+tU0EKVlL/wDrBxf1nP0pFRQmaJaO1Vj2LKpOZxglc6VyBBh+dNc99sOKgFErhy35xnmzdtnCSz4jVpgo0zEwYUAJ1rQZ5+XS4WadMdcyh/QTX0p84582OUX+p24ZqUf0OPbmrHBai2ukJBFc1IPOGWnqxKqct9PhGCiaykPWe0EVCquWmZGfQa8fKO3Nd060T2Rz3Vo02YaYVUgmgqKYt1K5DPSHpFgWXge0OsmUanGxWoFK5A8cgOoyMVXbL7Qu3Q2axqZVmqcROUyfzfeFPA5nfwjrxQadnPkyUiF9oG062ueJcju2azjs5IGhpkZmXGmXKnGJ11XUlolq0ueQxHeQrUq1MxkRv9oFbJbIta2xvVJKmhI1c/lT5n9jSbPdsqzphlqEUbhqep1J5mNpHLdlfsOxEx5iqZlanRV71N51oMo12zWRJMsS5a0VQoFBpuqePGKtsdbFmTXKnJQyinhJBGLPeRUDzPCLgZoIzOh9OUeZ6iVy1vo6Ma4BFoL+HOp3VqM93OItktzBcFGNA2eQw0alNfYQbfvLqR0y48OBgNY5P8QkZqSwYmooagkc/WPPlFrrydUWmuSubV7Fi0oWCok4eBzQYqAUxMMypzGemsZfbrqnWZ8E9CjHMAlSGFaVUqSCI26/nJ8JzJA35Vyiv7QXMtolKrHvmgViKkEEDEDuGlRvBpkQDHV6f1TxvSXRGTButl2ZaHoQeY98vnFnu0YkI4qwiuzO6swYe/oM/CQwqeeQI8+UF9nbScArXEK151Jj2WecUlRTLhHodtS/xHy/G/8AuMdixGz2lQcqQMIwkjOm456c4JTTEXH3x0+ccxoMq43GHRErCp8Sg9QIX9zQ7iOhP1gGRlh5RDgsA3Mw60MKFgfcynrUfCsIBKw4se+6zPyg9CPnSPEMNUb+k/KABVYQtsq1FBOdMgT1rSHLPK7Vgq79TwH1gvRJdVUZLkOvGChAG8VYLU5ct8VeaxLHrB2/bZnSsV7H7xSAJWK75kxSyrkDvIFTygrdFhFGaapoMszhw7qmtN+QiDdcucUxSjoT3Tochn6xc9mp0xhV5TUaqtlUHd3lzy60yMZSk3LU6Y40o7GYfaNsvMUi0qccoAKRvQVPe5ipz4ZeVOu6wB8UyZVZMvN2GrHdLT/UfYZx9LWvZVVkvLkKgV1ZeyevZCopRaVKjkARwAj542uuydZZgs02W0pJdezBoRM4zcQyYn2FBlHbgVK581+TlytP/Hz+CNL2jmLO7RKAABRL/AEGi+XHjWDS7f00lYTvw0ioR6kTOKyO5DhNwVIN3htfOmZDuD1J6mIrbQzqAKVSgp3BSvWtQD0pA6kegUUvAOcn5HbTaXmNjmOzsfxOSzepgnsxs61rm4RlLWhmNwH5R/qP1MDrFY2nTFlyxV3NAPmeQFSekbNcl2S7JJWVLGmbNvdjqx/egEDdEiwqSJapLAAUAKBuAipbYXy6oJcsntZpwgDUAmlRwqSFHU8Is94TQorQszMqoo1d3YKiLXeSQOWsHE+z+y2aWJltmB5zMr42BCS5gACrIoKqoNNa1pUxn9xofuO6ZVklyJMvJ5ICOScjjl9o56mYTToYKWqwTPFLZXO9CKYt2RJ15RT78Lhpi5gTGUmtRoQajLmKV4wTuO+3UGXMqZiDLiw3GhGR4iPFySWRbNHeouPQXedM8JTC2ebUKAU1xDIeftECaUl5YmehbMmuKtK5jcTwiVKtjMM6EnfwPARGvJJQQFqS21qmEaDPunLLXSOVvZcGseHyIkXB2xMxJoWXkAGFWBGozIy6w/a7hVUekwGo1oteJpTKlc9IaTa4DuMBkAASKK2VAUOh0hl7RKtFVLlTxU0NehqDHcsWJLhWwbnfJn9/bCWrtHeSqzVZmaktgGFTWmFqV8qwBs1oaXiWhVshRgQVNTWoOh5RqQsdol1MqYsxV3N3W8vwt7Rmt8WkzLRNd1wszd4aZgBc/wCkR6ODI5cNHDmxqPKZCWWpNXGIbxxj0KIj0dZy0aLMMJsl2zJzMZS4sAFQCK51oaHXQxyYYLbDhjaJhGS4QGyyOeQ65k+Ucy5ZqyFOu+bLFXluo3kg0HU7oUslxqjDqpjQjXecuEdRann8YvQnYoMpSxoASeABJ9IXWmvnF/Mn/vfAa2XL2k/GxJQrQ0yIYaNXhT4CFoOyurMh5bQRCr+u37sVOIsjEgEilCM6HjlX0MDltGLIRL4GEZE7Vt8NWh6J6mEVyhu8Xoh6Afv1gAqV7T6tAR7fh8QIpxBETrxngEkmgGpMDuyn28MshMMpSA8x8hU6LzJGeHXpFpDLxLkDCgE5pZVVzCqVaozrX6xZLj7bEDLIm01IyK/qzpy+UM3Fc4k2dZjhypATtZaIzS0UU7TCwbJmGZANABuziwWW9D2LojJNmZhGkGUrTkKI3aylPdMxVcVGlaaVgh6VyW9lz9So/Cg+hOEYqVpnTSsAtqbFImSHW0ojygCWD7stVbVTzBB5wCtf2lBJRGCs1aqzOCkrLLEQe8DxTcaiuhOUbU7afeWPaTJk/gtTLs6/pQeMjiY39txdM5tr6AF62OWZ7izYuxqOzx5vSgrUAA5Gozzygndf2f2idpRRxY09s6+0B1vRlNVoOggpJ28tCLRSvUgn2h/EOSyWT7IP/wAloFOCoa+uL5RNH2QSN8+Z5BPmIpH/AJvba17dumFKfCH12yt7+B2NPyS6+uRg4Dk0C5/s6SyuXkziWIpWYqtQVqcNCKVgmbnnj/MlN/I6n1xt8Iy87a3hKp2hI5zJWGvLICFn7TrXxlj+U/8A2hfFhyW+3XRbRa7PPBVZch1f+EcbZeJsLAAkiq8gd8XVdrZc6WwtJlnule/3JksnLEEK1pXD3t1K1jMLv+1ZtJ0v+ZD8jE6bt7ZJ1BMBHAspy8xpEzhcaToabT5LLLvtXAs9qYTakCVNQjvipxImWeRyFPw5Urk9eOyqpmlocupJUgMW1NMWJiSNx4UpTcM2vmxoTjlviVs+6w9TuJ4Exebj2osdplBFmCRaEPdM4oDQDvVIAxVNK556gkikefk9POEUly+eejphm5/4F7rvSaQiMn8V3wCtKYRrMprSvE8YJXvcrPZ5iTGGbJR1pVaE0GYFFO/caUjPztPaLPNYoVmN3lxgKyMK+KW2tD5RKsO3tpmzP4iKZJDrMSUigkFcmWpqWDYTruMcnpYzhmU3XH4NcicotIs1nl2USTLnIsyZU4xjYmjEnGMwa505UgTbNn6VNimqM8pc1cs88KulCtNMw0CrdtVMmypcjsQqqG7xQu5L54lJ8JFAMoFWe0z5SLMLkE1oN1BT60rvjunKU5yfDt/Tv9hYoqEFF2q+4STaG1yHaXaJWBs6UrhYbipqQfX0iqW+0Ypzk6kgnqQIt93bULMqJwDAihVqEdc/jATaO7UosyUCBgBIz8JLYddaLTyh4qUuqDOvigRWPQx2kdjsOI0Kc8FdiZ7dqwU5EFjzoQo+JgHaHglsuwlzUNaVUgjr3viIwXZo+jSEFRnn+6xIw8MukNS2BGULFY2MxRpDbODp5kiFF6DMw0bYqqSa06a9IQwTtbNVZADKGBdcjQgChzz9IrB7IAFVAJ4fSCW2NqZ7OWOQxJ/u0HrFYs02pHIRlPsuPQaJ0iFe83unrD0tsxA2+Zvc94kZQdprRkBuLVPOg+p9ovuztnrZ7HZUqB2InzTzm4ndjzCKPUCM1v2ZiI8/lGufZtbEnSjakBmz1EiTPkgqGVJaFcUsHxBjgalc8BGsbKO1IalrbLVJNolzQJSqmJQZaNMZ7NOVVAAVwuKRNChSQAVYA0rmRn/2hbZmR/7VNVzmBkkjDMBB7WW8utGfxbiK+ltvqfIkyJ2FJ6LLAZQWosoMN8qae4rMGTCAThxUABqfn69LYZk1i2VTpw5R2ZJapJf3/f8AP7UccFfLO229HmnvE03DcPKIh5wVl2FEl99S0yYrYM6CVlQM1PE2emkCnl4TQ7o57s3qjlY7WOR6AB6x2RpsxZaCrOaD6nkNY2S5brWzyVlJoozO9mOZY9TFX2DuPs07Zx33HdB/CmvkW16Ui3tNp+9Iyk/BSREv++Vs8lpjZ7lU/jY6L8zyBjIbVPLszt4nJJ6nhygttXtB96nVUnskqEHHi/n8KQCZoqKoGch+wWIzZiy1IBatC2lQpIHmRTzhiPRRI9NlPLNDlrocm5/9w2s0g1BIPEZGOAxwiAYXs+1M9d6N+pBrSlct8cs+1E1JhfLveJRkp8tx5iBJFI9i4xCxQTtJFe5JeS+XZtej0DLh84k3hKE4grMcAihphoRuFaVGp04xR7PLC0daTEGo0ZOo+cGbDbUDgqxKE8DkYxlicHcTohkU18gpZ7pIYLgLDjjHuSDlBW1TB2lRmoVU5AKoUU5AgiB97X0cIlr3aircabhyyzhN3WmowmHGPkzyyt0Ar0svZTCB4TmvTh5R6Dl42DtVwE0YEFTy/wCo9GtmAYtTZQ/KmkMpG4j4xEnNX2iXYVxTUHFl+IjIs1G7TRaHd7ROYA5xFsSd2H8PMRuZnCldRDdpswIHAAw+ARzhFpU+sAFO22GKSFBpV0plXQM3yitXdKIyOcHtvHw9kv8AqJp0Wn/KBNgXInrGM+zSPRLBpXpAW/ptFPSDtQBFfvOzNPmdmmp37lG8mJQykybra0MwXILq3A7gOJ+UN2dbZYZomyGZGGjodRwZTkRyNRGoWa5UkywiDIb95O8nnA+2WDlFqYqBV9bfm8LDNE+Sku0S1Ws5Mu0Uk0ShzBJGlSMsqRnUupIGufnF22iu0JZppA17M9KOM/cxULIjA4wK4CCfIxsnZDVBOz2NhMo5GWhxChBzyrnEW9rEe07tCKDQrrU8+cFJMwOMwc9KKWPooJrzp11hbWCmYR//AOc0+fdUxeiJ2ZW0sjk0CkngKfWCty3AzTh2ylUXM4tGpovn8IKWWRhYMa1qBTs5wIG+uJBSCLXhLHidR1YD4w9ULZlhlWpdxHqIrG2+0WFewQ95x3zwT8vU/DrE5JqtoQehB+EOhQdQD1AiFiX1K3M0JjkaQ9ySH8UlM94GE+q0MRZ+w1nbwl5fQ4h/8s/eK0ZO6KDHotlp+zmdrKmJM5GqN0Faj3EV+8LlnyP8aU6DiRVfJh3T6wqaKTTIRhVYTC6xJR6kO2exGYSE1AJod9Nw5w0BnQRfbludJNgR2FZtpq5Y07spaYJY4VNHPHu8ImUtVZUY7OigyphU1Bof3kYJXLaws5cRopNTlkT0hu97MFc4fOIKmKvZEtass9tJJxneTXz/AHSPWadRhCbrmdpKz1GR/fSGytDTh/eM/sMshqwBXUe/EfOPRFuu0VWhjsAgjLNYn3Qf/cSv1CAyXbNTwuG65H1H0ifcbv8AeZIZSCZi56jnmInyUbDZJfdEPqghMgd0dBCiI1IHEMR7VOp1h4GB9uOcAmUbbEPMnq1CURTUjOhJqa8BQDOI1iFEEW67bKHdnOhJArvAy+UV6+7OLPMKgUU5qOX9tIzkvJafghzp9Im3LZQExZFnzJ5bhFYvK8QK/MxFuqyvMlGZiYHGQtCaBVA3aak+kRRRfplmPCBltlhfEQtchUgV6V1ivi3WmT/ngcpmIDzahELu+8ltva2a1APjzDrQgcCpGQpqDFRhsS3Qq/bMDJdWyDKR0y1jMrJbTJmbyAaMvEbx13xpVl2YtLJ2U+apVDRJgqXdN2IHIGnM+epn2XYCyKQzp2jDKrmoPVRQHzEVH4g+TP0IE+surLUAYQTSqqxpT9Qi62KxTGHgbzFPjFqs1iSWKIiqOCgAe0SKRp7jI1K0tzP+WnmIV/6NM4DzMWQCO4IW7DVFVm7OYvFLlt1Cn4iI0zZobpZH6GI9gYuRlQhpMG7HqihzrpdK4ZkxeTqGA9gfeIpt86WcwjjiCVb0OXvGgtKiHabqlv4kB8qH1ENZBaFSs21yDKYrSzzFR/UMoOWG+kcdxlYHcDX1ERLw2IRs5bFTwPeH1io3jsjPlGoH80uvqQM40U0yHAtl67J2OfmZfZOfxyqLnzXwn0inXt9nlolAtKpPQb0ymUpqZZ/4lo5Iv+1yciRNXg4qfJhnWDFk27Qghg8t6EBcyCaZAEc6bobSYk2igBsjThGlXilbNJMqrKsmUQBmcIlqjHiaFRXhiEVvam+UngdxKjCqsqgMqIoUAsPFWmhrqYauq/aS1lMSMJ7jAlWXWhRtxzPXgYynC1Rvjn5ItkbtJw3684GWuz4JjL+UkDpu9qRcponzc0mowNScalW/mMtSGHMkRT7wSk1hjEzPxr4WNM6cq5eUKKouYV2Xmd515Kfcj6QVvCz5Yhu+ECdl5feduQHuYsmGoiJdmaBljmYTHoQ8vCxHD4R6GBbGeJlwNW0yhuxf8SYQ1jMGNmbpOPtSNCAvU6n0y8zER7KfRoyJkOghREeXlCo1IEtAq/CyynaWhdwrYUXxM1MlHU0gm82me4b4gWm1FqiWy13iufmNYBENZ0myy0+8TZcrRRjYCrUyXmcjkIC7XLLtCo0h1Y48OJTiUAqxIamnhH7MM3tszOmzQz0Kr4QN1dT1P0jlrusyZdVU1OVQK0O6oG6sKXQ1Vmd7Q2XCrMHDYa4gA2QrStdDrFp2du4pZJKkUODEw/1OS592j1k2XH+Y2IZZDKoAPiz4k1pyg+FjNJtcm+XRSqDtEIXYG8QryiXIsioO6oHQfGHlWHVEUlRlY2suF9nDgEOBYBWMiXChLh4LCwsMRHwR3BD+GPYYAGMMcKxIKQkpAMjkQ0yxJKw0ywgGGWGZkuJDCGmgGBLyuKXMzK0P5hkfPj5xWLfsxSvdDr0FfMRfXERJ0mKjNxE4pmbzdlFb/DOE8Dmp+Y8jAq1XQ8s4ZlEO7F4G6ONPOnnGmzbIK1pFH2ztDghGUhSahvwmnA8eUbKUWjKmmV4TsIKszEHPCGJlk8SK0NMoiMYU5jyCIbLLPcFnwSqnVjU/IQWSBlzzsUsQSlxiyiNeMrIN6x6JrLUR6HYGuf8Aj0k/hP8AU31gnZbuRECAGg9da5xAs20Ehvx0P+pSvucveHZV/wAhnCLNTEdFrmeQrr5RpRAXEdJiK08AVJAA4mkQpl9SR+MH9NW+EIdk20XgijPP4QCvOdZmrWVLOLxErUnkKipNIjXjfWM9wUGlTr5DQQOAqa/9+sAHrHaZ6T5kwTD2TkYZJGIKAoWoOqHKuWWekSrRa2mGrHy3CGVWFQhnQIWojiiHVWAZ5RDirHlWHFWAR5VhwLHVWFgQAJAhYWOhY7SABOGPUhdI5SABNISRDlISRAAyRDTCJDCGXEAEdxDLiJLiGHEAxhoacQ8whphCGRZsuINqsCzVKOoZTqDBRhHOxgSEzLdpNjGs9ZkurytT+aWP9XFefrFcAzjcJiRVrds1Z5TPPMlptMxKB7g4kLv405aRa5Jsq2y6zGLYZbMgDEv+FaCtCchnyNYPypwI0Hv9YC3rtLMmjsxRJenZoABTgf2BEuysyyxizPHXfxhTSQ4tsLKRwHv9Y9DUuZWPRmUf/9k=">
            <a:extLst>
              <a:ext uri="{FF2B5EF4-FFF2-40B4-BE49-F238E27FC236}">
                <a16:creationId xmlns:a16="http://schemas.microsoft.com/office/drawing/2014/main" id="{67F48080-DBF8-49EA-A19F-B32570D053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5132" name="Picture 4" descr="http://www.whitedragonmartialarts.com/blog/wp-content/uploads/2008/12/avoid-eating-in-your-car.jpg">
            <a:extLst>
              <a:ext uri="{FF2B5EF4-FFF2-40B4-BE49-F238E27FC236}">
                <a16:creationId xmlns:a16="http://schemas.microsoft.com/office/drawing/2014/main" id="{589ED742-4C0E-4980-BBF7-755005A92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0" t="6425"/>
          <a:stretch>
            <a:fillRect/>
          </a:stretch>
        </p:blipFill>
        <p:spPr bwMode="auto">
          <a:xfrm>
            <a:off x="6084888" y="3711575"/>
            <a:ext cx="305911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PoljeZBesedilom 12">
            <a:extLst>
              <a:ext uri="{FF2B5EF4-FFF2-40B4-BE49-F238E27FC236}">
                <a16:creationId xmlns:a16="http://schemas.microsoft.com/office/drawing/2014/main" id="{6FBDBD0A-D62B-4718-99DE-FC48B5EA7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949950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solidFill>
                  <a:srgbClr val="002060"/>
                </a:solidFill>
              </a:rPr>
              <a:t>FIZIČNI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D90D4509-DC4C-435D-A17A-9011695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Družbeno 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D8124CF9-BB22-4FAB-8D92-679A495F6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5122863" cy="4065588"/>
          </a:xfrm>
        </p:spPr>
        <p:txBody>
          <a:bodyPr/>
          <a:lstStyle/>
          <a:p>
            <a:r>
              <a:rPr lang="sl-SI" altLang="sl-SI"/>
              <a:t>Vključenje v skupino</a:t>
            </a:r>
          </a:p>
          <a:p>
            <a:r>
              <a:rPr lang="sl-SI" altLang="sl-SI"/>
              <a:t>Pojemo več kot sicer</a:t>
            </a:r>
          </a:p>
        </p:txBody>
      </p:sp>
      <p:sp>
        <p:nvSpPr>
          <p:cNvPr id="6148" name="AutoShape 2" descr="data:image/jpeg;base64,/9j/4AAQSkZJRgABAQAAAQABAAD/2wCEAAkGBhQSERUUExQVFRUWGB4YGBcYGBUdFxoXFxUXFxkcGBgYHCYeHBojGhcXHy8gIycpLCwsGB4xNTAqNSYrLCkBCQoKDgwOGg8PGiwfHyUpLCwpKSkpKSwpLCwpLCksLCwsLCwsLCwpKSwsLCwpLCwsLCwpLCksKSwsLCwsLCksKf/AABEIAMIBAwMBIgACEQEDEQH/xAAcAAACAgMBAQAAAAAAAAAAAAAFBgMEAAIHAQj/xAA/EAABAwIEAwYDBgQFBAMAAAABAgMRACEEBRIxBkFREyJhcYGRMqGxFEJSwdHwByNy4RVigqLxFjNTkiSy0v/EABoBAAMBAQEBAAAAAAAAAAAAAAECAwAEBQb/xAApEQACAgIBBAEEAgMBAAAAAAAAAQIRAyESBDFBURMiYXGRMrEUQoEj/9oADAMBAAIRAxEAPwBry/jFtvCJQEnUExaOlAMFxKhGLS4oEi4JMzJ50uL7oISYI51DgmwpRLhtyAr5/Jm+SFM3IY8zzcfaC40lZAVq52EX2opheJw9CEAqK+s2HOBVDh3iVlkOJcTvt7UGyTP0sY0Oae6Sbfhk1z/4OPIoT5U/6B5OgcSZL2iMOzKUJFyvp4Gocjaaw7rgQnttHMJm1F83e7TDdoLSRpnzqhkGbJSy6rUFOk6NIsZG1vWuXJBQyuC0lu/wgass5XjwUuqOxt2YuI8qWsW2Ti09wNt76VWB8qYsx4mawaWyWe+br2Edb+dKWccTNv4jtcQ0oslP8oD8QG/jVMXZNy5ev77jppBLDLGEW4SUpQ93TJ2F9veKUuL8xw6n09miCmEiNrVazp4vNsBLZU4Bq1XkdB++lLWL0qSpCkLTiNXPYRFdsaejN+jquS56FYQhtsIcB0XAO+21KWYvKexHYPIJM6dQTMJA8KCYLHLYuFqMQTB3IPOmPKeM28M+XnkLU28AAqLpUDCiJ3HltUVic865vVfoSSpg1eFSlxLaEgJTMKi586uNtCYNxXuOzlp7ErLF2yNyNyYn5zUmGF69KUV2KsLZPgsOhL+pAlaCBa0wfnSdjcmDTYCTJiCo02TAoXmjOpBqkccYrQFFC84woISAZuLjdKhsZ8DFdBaxDmYYZxh3FqQUNgupCEDUIN5IuLcqUuH8UhLp13QR3juQRy9aeMXiwHBim4IQ0UlkiDpO0+3lU+fFtvsK37AuXNMvrZwaEpShKQtTiYlVtp6zzNa5twg21jkhCj2JSNY3gmwq9wdm7P8AiKwykKTiEyqbFtQBMD/KenWnUcPNJdcWLFYBgnaDy8JqsMSkuVBUgbk3AjLEqTOo8+UdI51HnfDTKTMAE3PjEU3Nt2HlQvOchD5kmIEVTL0uOcHGgxe9nL8Th0rciLVVeywkQJnlNOv/AEeC9AVy3oo5wvCY3PI1KOGSVLwX5oSMPwqtxhQUoBQEihWFyBxCoKVERyE10ZjIHFXMCBHjRfL8q0AGZteqrG2I5HDcyyRSnIg28Km4XZUMUlso1ib+AnnXXuJclStlxSQA4ASD4ilH+HuVqL6lKiQm5pXBqSQbuNg7+ImAYaU0401ChZZAtBHPxms4Y4rcdshCjpsYro2a5W26hTTgBC7ePpUHDPCzWDC0oT8RmedP8cueuxKwLmGVPYlKVEEDmDRzJOHENQoC8Ud0CNqwirqCTsFmvZjpWVqXaynAcC4ryzssStDZJSDb9K9y1IbA1GT0qjhMUp0qKzFWcsYKVqUbiLCvnZq1KlQtgrMn1HEGBvVt5aG0gG6zWuNI1KO0V5kbCHsQ2haviO/zo6478IbVnc+waXhmUKUQkogKG8lET9TS+3leHwWiDrcJus7ne55VUzni5DSUtNoIW2bzsQBy87Uu5zxYXWUnTChMeJNeXm+XqfppJNLfkRsn48aIJ1lQS4JQTsRzAoazjXH+wQUBaWIskfEkETPoIqfiLNFYvDYdC0n+TZShzkAU4tuM4LBJe0iFAJlIuPP1roUFBKENhjt22A3uKVKxupLSUI0hISIkR94/SgvHagC0tQAdckmPwi0n5VUxueF989mAkQfMiqOYFKNJkuGIMzYdJq2KLUvq9Ajbe2C3swKEwL3maN4niNeNZaYIQlLCe7bcxF/T86t8GcNYfFqWp4nUDKEfd0j8R8TXmYZtgRqDbOlSVxbYgGDHnXZyUVpWMu+yxwuw0htwrP8ANkBKeth/f2oth8KqCqDA3PIUdynMcHiE6mW0h3utBKgARMSqOgHPwpS4k4reZfcZgFltWkwPisDc/Ks8k6TqvsacqYwtIkVUxbViKVHuJyvtCmySBCZ2PgaaWp7JJVvF66sU3PuqGjKxe+yhrWRcKM+VPuA4kS99kOIQ2EKSpKiDJnT3dQ5Jt7mkrMcSlIJVt9ar8M4J3EOBsjs2nD8Wk94A3HtNU1HQWg8lIw2Jefw5bVhQopBBvPRJ6BRIpm4R4wViilbqCGwez7SO72hIhJ9TvtJFE824bQrCFvsEqIHdCIGwMRsJ/Wqv8NcvCcK42tBSUvElCxdKoSrbzvVowcXSN4HWvaysroFKBbh4HqKvVA4P5ifWp6CCzVQr0C1ZE1hTRALnEuc9mkdxRCpEjawoJgM5Rh2kLAhSxcdbk00Z6yhbSkqIj6Up4PKF4gNJKhoRMHnA7omuGalze79F4/x2XjlpxTCFNOEOBeokzvJkU1tNEATvF6rt4fRpiLWqw4hRO8Dwq2LHw35Is3LoqBx+sTg0pkjc71UxGHPKrAPF4u9ZVRWGM1lCwnBW8Ybwn4jRogNt6pvFVMPnKTZSQIECK3xypa86+cycuXGtC+RffeKtie8b+VSPoSiClVxeQbg+fWtG2lRYfv8AOpsJkqnFpC5Qgm6jb2B+tdsYN6Rg0jHqxQQkJK3NgeZnr4U54LhuAEuKQXI9qrcI/ZMu1lZKlrMIMckpmB4eNV8xzft3isSmbCPnXndb008cU4vXlGIs6aXh09nEJVcE870QwjARhB251FR1NI3C1DlXmeMnFZeAqO1aI0q5kf3H0r3K8tSWQl0KUtKP5aiT3FdR0rnxyxwVydOxZLiA05c2MQHG0KJM9o1FkE7afWr7uWFtj/5LP8qTCh8UmYB+lVMXnacKsFa+0WQJ0bW61LjuPPtLZaWgdmq43mBXbjcnJykvx9x8cktsX8Hmq2ELS33daYnnHh6VUxmRFtppeoEq+7zA5T8qOYRDT7iUOnQ2lJg85tFHXcoDbCi+UpV2epAP3kp29dvequbitbsm+9iPk2Ncw+I1mVWgjYxFoNe4TEhztErUYKiqCet96toxC8Q6gloSRpA2B6Gqua8Oqac0q57xuKrrvJDfdo2yDLkKVKzASq3iZpuzbNEtp62sOtID+WuJKkpJIF6L5Jw3jcYguoKUttmC44qEyOQsSSPCuvG60MnQZwGVFZ7V7c/CnkB+tdJ4NaSWgCB3SYtSxg8iU20lbmJZWkgJGjUQVHoVAfSm3h/Sy2UmCZkRvB8Dea6IRd7Gb0MiEgG1VMEsHEPxy0A+ekn6EVthMclYJBFjQzhbOkvvYwDdDwB8uzSB62I9Ks32FGOvCagxuKDaCrnFh1VBgeZNq4txf/EBzE91tSkaSFAJPhB23vB8DRboKVnVcVxThkOLS46lBaICtRgd5MpI6g7efpSzjP42YJJhAcXe9gBHUE8q4dmeYvOFRUZJ3nnPiNheaCqYVqMK8Jm9DYaPp7hf+JeFxgUAoNrTfSo7pvcHa0QRyMdaZ2cchd0qBHUGx5WPO/Svj9p11ELSsz16wf7T7U8ZH/EBwuoGJTrDICUpBIEG8hWyTI33vEijs1HbOMWT2JUmxG/jS7wLhHg6pQMpAuDNib28aF8R5k9jWG1NKW2lKh3QpCgoSPvJUdQiReDTNwSNDiwZ76Qb8yJBrh4p5rQ/aJe4m4W+0IKkLUh2Ud4ExCFAxG0RPvTC2iBFbCsNdqSRI8IqJTdSpNekUTFYsV5VmKysY+W14U6gE86Ks4XQ2FvKEEwAdzAkkdABz9KmweG0RqEybmdvPnETQ3N2w/sooJWUpBHdKAmQB5mZPhXnYcXNKwxVbIcbnpdQpLQCQYAIslIGxJO0VHhcbCTC9QACZ5bjmfAT61FjXbhMI2sNACT1iNjzqgtyLCI+73U2PMG0fKvRiqCy+vPkAmCVQNIg3Urrf4U8vHpRPAcUE6ErRpiNRI5e3PeaXFOFXdI5bCB8qlZaiASReJO0cjPSbUJxU1UjHTclwC33iolQbT0NjTArCLKFBHxAxJ2ihPCGKThWwFkjWRvfwAHrfyoxm+YJkkak6gL8jHhXzfV9Pj4t8drs35Ov4VLFdU/fsjy7hxhM9shK1LSSlJH3udWMv4CS+2gq0gCSCBccgmrYKsY2ktuoQpoXMbedL2ecTrbb7FpxWlIIK9iuJkmNgTaPCh0PTPM+Tvj+jjjGhdzrKHEOuNgFWhdlgQDF6I4XNtUJxTYUEmRqMkwNh7UtYjMVA3JkJ1L3mOSR0nmaqrxqoN97H3v9Ir2IdBCO7NSuxsxebsttgt2cUe50Rziacsg4ZZxGDbxDqUuvKTKlA2knYDawiuQDGT8QBBtB/e/jRnKeJnsM2WcO52bDixrJ7ym5IClJP4SKb4PjdvaA27DrvCWt4YdNnNcKO4Sjc35wmnXMMlCWUsN6ktNJiEmFG0hIPJRMqKuU1LluBbw8rbc7VJTOskEqUs3JVzkfWqzuea1FtG/M8gTck+x9qZVDRVJvYiIwim3FpTqCAdQA1EBR5yonbeT50bypCx8DrniApsifaKgzLMkuKLbZhlJi27h5qUehOwqqcCzuEwfC3zqjyFY4W0OuFdIcB2J3MRNvvCPnQzgHFK+24wEASrvRsSCb+1DcDiihNlKUPwqM+x3FWuFczSjMnkGUlxCVieZjcUFK2Tnj4jhxbkqsUwGkq0yoGekA3965Rmv8J3kErU4gg9J2512J3GGR0pXzvEudl3jadud6M2rGwx5M5TiuFOzEAyeZ/SlbE4daFK8NrCdjzrp+MWL86Q87XB5jcfpQhIrmgl2BZ0kwDZO/TkSPLevMUiIIJ+ITtcagBPkKgdTq7oknlG5PIDx/Spn0FMJUlQi5BBBnkIPvVrOWjoX8Ns5bQ4sOXhBg2ggRuPxAc/CmXLOKgl5bwdS4lCSQ0LGJvB6gVyfKSougAkEgg+qTJ+tepwSgU+fLfeK480uErDs+oGsxQWw5PdIBHqK2axWoTBHnSDlSHE6C4u2kQDufOjCuKm40oVqO0DkaaHUcmbgM7Lkmp6QcVxklhC9ZKVaStB3kjlTJwlmisTgWXlKSVuIkkC2ry8K6IzTEaoNVlA28sxRErxJCuYQhOn0m9e01gOM4V3+SsxrKkmZPwpEfU/SlXG4uTqJBhEJ8CrUqR6WphU/owyjzMCB1j6wSfSkjHPiQB1gdLH/n3qGBfQP4PHMYdISfOenQ+/1rVK1GQYIPLl6HkahddEqg2mBPzmrOVYRbq9KBPXoBtJPSuizJW6R61PWek7j15jzpj4WwYcWdYkAfCdr/ANxQnE4BTZvBHUbWtY/L0ph4PTPaHnt6SKlJ6K44vlTGx/MEhojTqUYCEcyodOkdaiezE9mmfiVYTWYbA6lJUDBG8b+U8httVt9pMhatkTNrHr/qrzeu6WXUxi4+C2XFObqP6PUY0YfBEpkLcEH35eZIFKrrutcHbWAf6EJ1K+lFuL3oDSBsVgeg7x/3GgLj0NKIFzrA83VpSP8AYKt00XixpPuR4NaZRcfkKWfvqn0B/UGqpejfpPy/vWuPc0pSnmEj3JUfzFDcbiu8QPH8h+Vd0ZE2gk27Ijxii2U5et8lpq61pIA2BJIABPKRNLmVtLWoJSCY6dae+D2HGXErgp0LQVatJtquRpvABM1pz1Q0cd7HPC5UrAYMoWb6lKIBsAEgJA8OdJKs5JZhBu5Klq+8Sq2lPQBISJ8KcOJsaTg0ajJUCSeuqa5vluHhY12ANvGK5FVlscfpQcwK9Kbz4RUqc5QFaSFA9SBHyNeOYdDidJJg9LfSokZGw0QRBUYTJmb8iSaZUdFSXYnzHPFNEISlUmCYSVKAO2lO0nqbCvXsUEY9t1bigpKW7KjVCk3Bi01cdcS22lZglMJvuBMD2Jpa4oxE4nUnfSiOggTS5HUaRz5+1s7QvEBaCQSBG/SRvfpXN8+xuJ+0aUuladoASAIFzJnnyqvw9xK6pwBxwhpMlQH3lJHdTPTVHtRDB8RoS4CgBQvqGiALbyRJM1z9JCaTlN3YenjabKJ1lPfBCuYMT52oBn2SuPLTpCQBuomN+g5xTJicw1kqsZNVFHVvXVdM6ZJSVMBYLIOyBcMmIAgkGT5XuJqpxmtIcbTF9BVPQapSPQhXvTew9pEgTFJvEeXurWX1gWEAbDSNh5U0XvYuSNY+MTXh5kqeSkc0m+5smT+/GmTE5UWwCkSQoGB0mvP4NYLtscXFQQy0rV0Kne4AR5aj6U8cTZOnBJU8JLJv1KDvH9PQ+ho5sPJKRwRmk6A2HfdU6QoApCYEzaRyqJrKy06pbckqFxynrV3LMyQ+gLQQQas7GamsaQbAOaqceBbdSBax6TTbwznn2dlhhsE6EhKvHqR40v5tiQLqrzK31BYKDcfSmguL7itaOkL4uZBiayoMJkeHWhKlAEqEkzzNZXRbEo5DmmQ4hLPeEH4gBzgXHnF6RMdhpVNgkifC/MV9F8TZesuMBOwVc+EGud/xA4G0ntW0mFXKU7A87dN/nUYLhpdhk/BywwDG9M/BxKFrIHxAAeYM/O49qAOMQYAnypl4bSoBViAdpHOnm9F8GpjIjDaitK0fyyCpBgaSSq6TGxgiOZvWmBwTbc6E6Z3ufzrY4tyIkaTva/vWjblQO51dhTDY3TVBhS1YtsTKdWpQImEA6lb+A3qTDiTb0MA38jUGLzB1OIWVq1EMqk9UaYEepAFJJutEM05Kq/ZW4rxep5k7woz5lQP50DedgNp3iV/6koVH+5Va5hj9Wjrp+Y2+kVE26Cr0JB8yP/yaeqRK7ZVxie8PX2QkD8hW+SZB26gpZhHzVf5CtsYP+8roLf6tH6UT4YxEJAPKn5OtBjFN7G7LsI2ykBCAkeAqV3NEpkwrRG4AMn1qg8orTAIkjnMepFx6VJhmErRoU1pcNhDy17kAHSQJHh40It9zoclFdi9xC4pWGaJTolMhNvhnukxtIrm2KzFTb6BPcJuPH8q65xrhwloAfcSB6JED6VxbHMOOOKIAhB1DxAqeN3Jkn2TQ6O4s/d6VE7izqhYMRCe6pQI52TcH9ig+FxZFjcUVYxSFWWPWPr+tMtFbLf2MaYQtZ1XVKdKUpAEpIUSqTO9rJNNB4ZweIbQpaVfCO+hZSbCLiCKVcWtsMupbHeWnTPOCRPymtclzR5CdGo9yIM30mZkc4jzqipuqI5oWhkVwThQUlrELSlJuFkQRN+8ADtUmPyZvtVBoEJDZI0lISrSJ+Ig+VDHsYonS6orESLCPMAe9XE5ugtqbmxH96Eo1LWiePHW0L4bcvrbDX4U6ipXiVHbpYeNYh+tsdikzAVqP7tVbWTyjxP5UzjZbkk9F4P1K+2FtkHYiqrTRi1TKdhJ8Km1s6IPWxu/hZk6WmHXEiO0dj0bTp+pVTut+ISbhVvl0oZwll/ZYRpB306lf1L7x+tXsa3BQrpI/9gP0NenBaSZ4WWVzbXs0ZyvDiQhhoTvCEj6CtHeEcOozpUk9UrV9DIq4xapTiIqcoRfgybFbEfw7mYe1A8li/um3yqm/wg61cJBA5oM28rGnYYmt/tI86T4Y+B1MT8PjoSBWUefyjDqUVGQTuASPlWUvxv2NyQYxLWoeNV3sAlQSVbJMwRM2I9r1eBFVXdV4mnoAr5vwJgnQf5CAfxJGlQ8QRzpGzLhtWFWEnvIPwL69Qeih09a6Vi8SpIJSJUm5R+IDcDoela4nCt4pkfeQsBSTzHRQ6EfqKWeNSRXFl4SOYOsSOlUVojxoxmuAU04W17jnyI5EeBqxkfDK8SVQoIbTZSyJMm8JTzMdbVxpO6O+UklyATWNCd7VHjsa2sKUm6ikBR5aUSQB4kke1N+YZXhMMAOzDizZJcOpaz0Sj4QnyFc7zfGLUpa1jRYpQgRYdVAbGOXvTpKyMpOS2AcS/OkeCR7i9bdtBg8iSD/lJEj0mfehyArXPLcehmrikyfQj3EUZUTimWlrOlQ8h6g/2q/lzMW/cGhjCYCgeavzt9PnRleKDaNrxakKxL6cyLVyQR4mKL5fmRdIWwDqG52sTsCeduVc/YUrtZgLMSdUkDp69BTrw5iQWyVqa3sVzJ5WgG02tTVRRS1st8QtPPglztLC6kqPzAMH1FLeEwYBhXWD/SZv86cXXIbUf5exHdJ57RYTS+UyR5EUsf5Bl/EXPhsdwYPmDHzqwziPGrGNwYKj1NVRhCBWdJmSsu4d60VfwY71rEiPUEKH0oc0mBtereGWdSfOPe1GD+pGktFzHLsDy2I6eXh0qsMUByq/iEakkGxj0PiOhFAHhEzVcyp2QxvVBrLM5/nsoFgpxIJFjGoTcU/8Z4/tcCqROpQjw0KmR5H8642w9D7RHJxP/wBhXSszcK8Mb2g26HnHzNdGBKUWcvUNqSYrYTHhSYHt++tWcvw/avtNclrGo8tI7yv9oNCM1y8tKZdTMKSptQ8UnUmfGCaN8GONKxBS6oJKkaW9VgVEwRJtqiwne9SeNLJR1RzOWLkdS/6jwyDpLqZ8AogeoEVIc4YcRKHW1cxfmNt6UsyycApQDF5V1KQJj1MfOieEwyQASAANh+VdrS8Hkpt9w4h3ujqRNRqdqFCjBUedRqXBpBy8FSknmBUTC+QP9J/LyNVmsRBF7Ex71u4IJHrWMW/tkbpv5D86ytE45Ed5Mq5nrWVjWHO1AHQD2FQKzBMxJnp18p3qviHJEdDfzquuDZQkfMVMqWMW2hwTEkcx8QoNkqiy8phXwLlxk8rn+YkevejxVREtlNwSodfvD15jzqrmGDLiZSYWkhaCOSxzHgRY1jFXjLJg8zqBCXGz3STAUDuj13HiPGvOFkhDHZJEqmST94q69AI9hQxS3cQ4C4q/TZKfADzqTEZn9mw0j4iSZ97en5mozpfUWg5SqIM4nw4LitKgDsVAd4+CZ2FJz2QpUSiTqUISom+rkkn8KtvAx41Mc4UpRJO9VsZjTFt+Xny+dcjfo7+KrYtPZYQbXPTnXreFvcEedF84wOrEOESLg77KKQpUf6iatZJlDjxOpQS2j4nCNugAHxLPIUU2xaXcrZTw72jSnXFFDQdCJAGpSh3yBNgACJN9xamnKuAmMWzCXFJcJKi5ZQSlKikJKQefxDnbpV/HZCBhQy2S0NYcJdubnSrYblIBgVmAWjBNqIcB1DvLIAG+wH6k0ZLS/IvFt6OfcS5ArCKLYOpBP/dAI1Ecj0MXjptVjC5qcKllKBILepQNjJVO/qaaM0C8a2E3DesG4I1BM/D0N/UTSnxWx/NQlJhWkzH4Z+V6K7Am6kkHTmZcQBA0nvCBeSNjVXHJU04hK0qSSdiCDFp86rcP3hKpMEJEb+HMe9ORzEYcBKVFa1q0lSrA6vij8KAmdrnreikk7HTtNCg81q845eccqjOHWlJ1IWB+IpUB7kRT85ISUsHs0QdSW4RJItdNyZPM/WkJeKdE/wAxc8+8q/mJv61p8bs0HKqMw4nmLc+VEV4FACSlSioKTMi11QbbiLfuKG/4upakheklI0pUEpBAm1wI35xRDCKUVTukXJI7xUeRJ5g7+QqFN5Eosumljbki0tBKfEbeI/dqXM2kSQD4/wB6aVJtQXNEggmAT1NelJJqmefdPQqYZRJ1feCtvEGR+VdYys6k94d1YBg9Tf8AtSjw5wwpxyUJ1L0khNtheb8+nnTRlDkpg7gxWxXFkMr5BjGZKh5lSCAQe8J5LTt6/rQDIskbcdBUlIS331TsCD3Qf9X0piZxJHOD47Hz8ajWi5gaQTKuhVESfSquPJ2SjkcE0e6tbhVNtp8BzoqydV+Q2FCsOnYURaVTWTouLcmBUD66wLqHEKtNAJC5ie6eoM+16JPubH1oCt2DvIP7vRPDuy2PC3tam8C+S1qrKqB6vaBg6o2I/e5rRtc1sr4T5fQ1GwL+lSLFpm223Ss0AzHtUTg5zBqJTkkFJvzHXxFEwFxzel9pY2WoAxyUNR+f5UN47wv/AMcrTshV/wClf6GPejTirqT0Vqv4GahzNrtWlogntElNrwSmxPgCBeklHkmikJcZJnI0GtFypSUgwpSgB5kitykgkHcGD5gwan4dwgcxosToRKR/mUtIFusTXnHozdKy7iMJqxC0g/elR5JkAmY5CfoKbsvDTDKAUyRK0pO+s/fVH3oi3IRRbG5B2LCiGQ4pZC3VDeUTptuUj50o4zFqUZMR1qyXBbJxfyIt4zHqWZJnzrxjE2I06v1oWcRWzWIINjFrmk5WXWi4vFOSlRAABumZVp0n0mYigHFGGSC0tMEL1SrnPdIHlAPtRjKJV2iySdkifc/lQXiRogNpH3THqoKNLy3RzSdzIcAdLfib+9SNKNlmFGNKUk2/c3PlVd1UJiqKcaUqkHafpT0VHLLH1ApQFHeTO0np9fah+aYVAWrTOifVP9qD4DMnCbqMek0RdduOhH7+tPDvTA35KycjbKtSlrI/CmBPrRQOiwACUjYDl73JPWhyFFJ/e1TOYkJBJ2qyil2JSk2EVYgRQ50ajf4eZ5R51C7miEJJM/X2FWEYcrSFfGTfvfCB5USbL2TZ+lnFNqTKu9BjbSbG56CjuYpnEak21ghQAsVCClXgSPe9KLSTqWqLpGkRtO9vlRFedqAQSO9CAUjeAACT4i5q+Nqmmc+SLuxkYUFD98qusIkdY50LK9JHQ/WiGDxASYmJqiIMmaRVgVGtcEnkTXqjQoxJNaupmvEqrYmsYC49rTJFb5FmMlTZ3AkeKTb5VbxrQIpZ7YtOBX4Tf+k7/r6U8fQr9jUo3r2o0PggEXB51lDiGxmCpBjmJHt+la4T4vShvDmYBxoQZ07H/Kdva49KJYYQo+v0qCLmymdRvUreBT0rxCqn1c6IAbmmBg6x5K8jYH8qroV3J8PnRx4akkdRS25hnXWShkhLigNKjsm4k3HITyogER3hN7EYx8IAQgLJK1gx3zICQPiJmbW8aduDOBWsIpTs9q4q3aKAERyQBsN73JonleRFlpLa3S6oXUtcySTJgbAbAeAq8tage5pCRvIMn+m8CBU1jinZaWWUlXguqVFIfGOSJSsOIEJcMKA5L3EDxv6incGaF8QLSG9JupRlPpz9K04qSoWE3B2jk2IxSGtWoKlO4i9vOgjXECsQvSlOkTAQLqJ5SeZ8Nqes6yBOJAElKtpSASR0IPTrVLKeDmcItTjrqATZNoUlPPcklR5m/hFck4qFnX89onweGKGQnmbkjqb2+npQnOcSs6EOJCV3UTzI2ST0UZPtTB/jbRUEMCZMF07ATBKZ3PsPOlHiUpTjsToUVJ1gJUTJKQhMX96jFW7Fjt2yhilUExj0LA60Sdcqt/gzjwW8gShiCs+CzFvLc9BVolpaLOEVFG0KlO0+FLjbsUeynFathMC949riT4TRS2C00QvLVySof1FP1maqLbUpJSo79ATbpNh60eRgVOGEJKj0Slc+ovXr/Dj4KdTa06jpTrhMmCeZEAAEkmwFX2TfFARrBAkap8zcD0FhRZhkJEpUVdCowgeQEA1bZ4Te314VPLvPoUZ8pVeiWG4LduVOtKXyu4oD/aK2l5FbQvKwyhfUpRJvFkz61vh2dI7xvyCPpqNzaTNH3+A8QoT2ra/CVgeg0x70DznBu4fENhSSCkakRcGDBII6WBp1a2Tk09DIky0I3ipG3o06o8Zrdh4KAUEgSJItZVwf19ahSgAmeddCpqzkaplwO6TEkgjzHof3tVhhRUQkCSTAHnVYr1CABb977iiWTZetSkrAhKTYnnBuBG9CRkrCbXD6imStIPS5HvUOIyxxIuAfFJmmVsgCtEgDYVLmynBCY8bUt5mxz9Kfs1ycKlbcgjdHXxT4+FCMBw726jqlLYPePMnoKpzXcnxfYRWsS8kQhStI2gW3rK7CylLaQhCYSmwAFqyk/wAhDfB9zm3CGZhnElCjCHBA6Be497jzin1vEAGuWOYUk01ZJm5WnQs99I3/ABJ6+Y50iGGlh+1W23hE0Cbeq+hyyQfM05ggy+pR5AfOpFsoVcpB6Hnbp41A09Ceg+dRYR/uJ8BHsYrALQevpVfoesVsFyPSqjrnPmIP+6PzNedsEhRUQkJmSTASBcknkIrBNsTjOxlSvgAk+BH67VzjMuKi46VmSDtAJAA2AiqnHnHRdcbw7VkqIUudwiO4D0KvjI5AoHWgiHCFTqSOd/8AkVKc6dF8eK1bL+Pzx9UxqQgDoQqP83P0FCklSzPzJt68zRR3NihJc1pUlA1KSAdUSAYkwbwPW9UGeLgtBCGkJWrVJLSwqDYd5JIBPUAVyyxuX1DzUYaQwZBhIUk6SsWmEmImLRQXPcAheJWpLyNIsrR3iVA2AA3Okg2naqycTi3QkttOwABMYiRCYASgG/O/60Qy/LcY3dGDGoiSs6WyDEAjWsCY3BBnqKKxNI0JNutL/oDx2VApWUFaXG0hQQ4FDWmYMJKQdyIia6PwXw8820EraSErSdaVKgnWCDqBv8NvKtslYcIR26m0PJBCFJKXFp1AAwYKQq3U0Xy3h5xKYXi1un8ak6XI6KKSQoUceKaVtFJZFOXGUkhEd/h80HNK8WBN0pQ2sqKSRHfXpRMHfwNMOA+w4NhZYw2IxCUqIWsBKwSibrUbJHgBz2o+/wAMLU5qDqUCIJCVFZJNzJsLAWovg8CpDSm9YIIIB0bTMkibm9PD5ObTVIGT4lDUrYht/wAQW32yGA42oHvEqGlPQAWH/FDXn0OLT2raVzZWpazJUIBAUqAT/ltTZgv4X4ZCSFOPuTvJQkTEWCE2oxguEMI18LKT4rKln/cYqeXBkySu6EnLE8PFXyFDKOCMO8DqZUgJI0kHUkp03kquIVy+RphYZCkjsm1FIEatJSmBb4lqFvSmDEu6U2EgfdsBVDHZuwpOhSwDbuklM+Grb0qrwJRurZFZZOotlDEvqbsCkHax1RbfYJ+tDn2WlOBakrcVBuq4A2vbTubAW51LicqS5HZrbWjWDZxF085IVvv8qjxPDjiiEpUyhEyZcMXse4nnE/ejeuJZOotpR0Wax+zbBttNiNIBnmdQHQWG/hXmKZbMhKJX46kjxIE7eVZicO/DaQrDNoRv/MV3jyJASSI6Sa0x2PRfW+2SYA0Iv4id712RWTjaexJOHai5kuXNvgpLa0FIEnUdzINjt5USzPFdk2EoQpVtPdjuwLGCbjyqHgzGJdbcgadLhGnvGwSIuq550PxfEEOlJTKSooC5G4iw9bUec+K5dwKKT0EmM8SqdKg4BuUm4MXBSb2otlmJS4krBkbUgZtkutZW0stObmOZG2pOxoVlnGGKwbpQ812iXCBra31Ewk6T1kCkU3exnH0dWxDh5ED0qkp0g/FNCMdmulMrQ4gkcx+lLWP42SgGEqUR4frUpuV6KRSofvtI8PasrkbnHrkmIA/qFZW/9PQeMQ6/htI8aGduULSobpM/29b1Pj8yKiYsKGLWa7mziHrBY1K06kmx+XgaIJxF/AAD5Uh5TmRaVB+FW/h40xpxwkAm0j2opmGLF4j4UdRJ/KvMMu3/ALf/AGih5xYLiiTuZH9MWirLWKSCOkH6zRAXNyDyt7A0D4mzFkAB7UpBUFdmjdwg/fH/AIxuZMHxoXn3GqG+4gqMc0gGPQkA0qsZu0paVKxT2sElRLadSugMmAB4Cp5JSX8UUgot/U6CGFwOVPOqccS8txa57zliVcgERAG0HpTphOE8LpSpLCIIBEyTHqTSVpwq3S4pbyiTMQ2LzO8TuAY6imLD8YIbSEjUQBbWof2rY+X+9CydaixlYyhtHwtoHiEon33q0gHlPpSgvjlR+AD/AEpKjfymquJxGPfMd5tG5KiBI8gbeZq9+hHY54haDIVCj0kE/oPWlccIurWpXaBKSokAXgHZMk3ir2TZUEXUtPukn2G9GW8GD3omNiVE2PranpeRdgjCcIoQpJU4tShfeLjnaKMpd0+XWsLSj8JB5b+8W3odjMudVb67xQ1RqYbQ/UnbigGFwjqBBBPjarnZL6K+VINsJfaKjXiwKibwxjY+XP2q0jBT+hrG2QhYWna3Mn8hVTG8PocBBATPOb/8eFGU4W0QIr0YasYSU/w3bB1IMHwEfS3vVkcBn/ynr6/lTkGorbR0oDCj/wBApjvLUfXpttWzfATIUFEEx+5pqLlRKcrAEXiXh1eHQXGj3NjdUpnnI5eJ2pYxedEohYASiLJEGZsZ8d53rq+KxAKSDEEQR16zXNeJ8hQnUpkkBV9CrgDnp5gedSnHyjoxyi9SB7HEykiBLh3vYQTa58Kqv564Fa06QoKMEJEgct5oO/iwIQTYDeQBbkRUIzBM8t7AkQCOcTNQf4OrjH2XMbjH3TBdUEn8RUSfG9qqfY0mylqV1PKfaJqFWYpTfUk8p6GeXWvPtpWe7qXHJBKjJ5kc/pQ2NcUXO2SLaW7dSmfpWVIjJMVFmXo8SJ+ZrKPBi/NEYMcKHK3r2sroPPPaMMnuJ8qysrALODVf1q/mCiGx5/lWVlOjCRjUiNulUgym3dG/QeNZWUrCEMrwqCuChJHiBTJl+Xtyf5aPhP3U+HhWVlMgBrENhITpAFuQjn4VcwqApEqAUepufi8aysqsRGFHGglB0gCFKiABzT0qNKpdcBuITWVlAxdwhukcr2q/pGmsrKVjHkVsBtWVlAxspNenasrKxiRrasG1ZWVgnte86ysrGI4386jPOsrKxio4kSaXs3QNQsOdZWVmFCxjcC2ZlCDvulP6UL/wpmf+03/6J/SsrKQeITwWTsf+Frl9xH6Uy4TDISBCUi3IAV7WUUBlxCBGwrKysrET/9k=">
            <a:extLst>
              <a:ext uri="{FF2B5EF4-FFF2-40B4-BE49-F238E27FC236}">
                <a16:creationId xmlns:a16="http://schemas.microsoft.com/office/drawing/2014/main" id="{9D73C693-3DD1-4EA7-BC62-BB87F37FB1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6149" name="AutoShape 4" descr="data:image/jpeg;base64,/9j/4AAQSkZJRgABAQAAAQABAAD/2wCEAAkGBhQSERUUExQVFRUWGB4YGBcYGBUdFxoXFxUXFxkcGBgYHCYeHBojGhcXHy8gIycpLCwsGB4xNTAqNSYrLCkBCQoKDgwOGg8PGiwfHyUpLCwpKSkpKSwpLCwpLCksLCwsLCwsLCwpKSwsLCwpLCwsLCwpLCksKSwsLCwsLCksKf/AABEIAMIBAwMBIgACEQEDEQH/xAAcAAACAgMBAQAAAAAAAAAAAAAFBgMEAAIHAQj/xAA/EAABAwIEAwYDBgQFBAMAAAABAgMRACEEBRIxBkFREyJhcYGRMqGxFEJSwdHwByNy4RVigqLxFjNTkiSy0v/EABoBAAMBAQEBAAAAAAAAAAAAAAECAwAEBQb/xAApEQACAgIBBAEEAgMBAAAAAAAAAQIRAyESBDFBURMiYXGRMrEUQoEj/9oADAMBAAIRAxEAPwBry/jFtvCJQEnUExaOlAMFxKhGLS4oEi4JMzJ50uL7oISYI51DgmwpRLhtyAr5/Jm+SFM3IY8zzcfaC40lZAVq52EX2opheJw9CEAqK+s2HOBVDh3iVlkOJcTvt7UGyTP0sY0Oae6Sbfhk1z/4OPIoT5U/6B5OgcSZL2iMOzKUJFyvp4Gocjaaw7rgQnttHMJm1F83e7TDdoLSRpnzqhkGbJSy6rUFOk6NIsZG1vWuXJBQyuC0lu/wgass5XjwUuqOxt2YuI8qWsW2Ti09wNt76VWB8qYsx4mawaWyWe+br2Edb+dKWccTNv4jtcQ0oslP8oD8QG/jVMXZNy5ev77jppBLDLGEW4SUpQ93TJ2F9veKUuL8xw6n09miCmEiNrVazp4vNsBLZU4Bq1XkdB++lLWL0qSpCkLTiNXPYRFdsaejN+jquS56FYQhtsIcB0XAO+21KWYvKexHYPIJM6dQTMJA8KCYLHLYuFqMQTB3IPOmPKeM28M+XnkLU28AAqLpUDCiJ3HltUVic865vVfoSSpg1eFSlxLaEgJTMKi586uNtCYNxXuOzlp7ErLF2yNyNyYn5zUmGF69KUV2KsLZPgsOhL+pAlaCBa0wfnSdjcmDTYCTJiCo02TAoXmjOpBqkccYrQFFC84woISAZuLjdKhsZ8DFdBaxDmYYZxh3FqQUNgupCEDUIN5IuLcqUuH8UhLp13QR3juQRy9aeMXiwHBim4IQ0UlkiDpO0+3lU+fFtvsK37AuXNMvrZwaEpShKQtTiYlVtp6zzNa5twg21jkhCj2JSNY3gmwq9wdm7P8AiKwykKTiEyqbFtQBMD/KenWnUcPNJdcWLFYBgnaDy8JqsMSkuVBUgbk3AjLEqTOo8+UdI51HnfDTKTMAE3PjEU3Nt2HlQvOchD5kmIEVTL0uOcHGgxe9nL8Th0rciLVVeywkQJnlNOv/AEeC9AVy3oo5wvCY3PI1KOGSVLwX5oSMPwqtxhQUoBQEihWFyBxCoKVERyE10ZjIHFXMCBHjRfL8q0AGZteqrG2I5HDcyyRSnIg28Km4XZUMUlso1ib+AnnXXuJclStlxSQA4ASD4ilH+HuVqL6lKiQm5pXBqSQbuNg7+ImAYaU0401ChZZAtBHPxms4Y4rcdshCjpsYro2a5W26hTTgBC7ePpUHDPCzWDC0oT8RmedP8cueuxKwLmGVPYlKVEEDmDRzJOHENQoC8Ud0CNqwirqCTsFmvZjpWVqXaynAcC4ryzssStDZJSDb9K9y1IbA1GT0qjhMUp0qKzFWcsYKVqUbiLCvnZq1KlQtgrMn1HEGBvVt5aG0gG6zWuNI1KO0V5kbCHsQ2haviO/zo6478IbVnc+waXhmUKUQkogKG8lET9TS+3leHwWiDrcJus7ne55VUzni5DSUtNoIW2bzsQBy87Uu5zxYXWUnTChMeJNeXm+XqfppJNLfkRsn48aIJ1lQS4JQTsRzAoazjXH+wQUBaWIskfEkETPoIqfiLNFYvDYdC0n+TZShzkAU4tuM4LBJe0iFAJlIuPP1roUFBKENhjt22A3uKVKxupLSUI0hISIkR94/SgvHagC0tQAdckmPwi0n5VUxueF989mAkQfMiqOYFKNJkuGIMzYdJq2KLUvq9Ajbe2C3swKEwL3maN4niNeNZaYIQlLCe7bcxF/T86t8GcNYfFqWp4nUDKEfd0j8R8TXmYZtgRqDbOlSVxbYgGDHnXZyUVpWMu+yxwuw0htwrP8ANkBKeth/f2oth8KqCqDA3PIUdynMcHiE6mW0h3utBKgARMSqOgHPwpS4k4reZfcZgFltWkwPisDc/Ks8k6TqvsacqYwtIkVUxbViKVHuJyvtCmySBCZ2PgaaWp7JJVvF66sU3PuqGjKxe+yhrWRcKM+VPuA4kS99kOIQ2EKSpKiDJnT3dQ5Jt7mkrMcSlIJVt9ar8M4J3EOBsjs2nD8Wk94A3HtNU1HQWg8lIw2Jefw5bVhQopBBvPRJ6BRIpm4R4wViilbqCGwez7SO72hIhJ9TvtJFE824bQrCFvsEqIHdCIGwMRsJ/Wqv8NcvCcK42tBSUvElCxdKoSrbzvVowcXSN4HWvaysroFKBbh4HqKvVA4P5ifWp6CCzVQr0C1ZE1hTRALnEuc9mkdxRCpEjawoJgM5Rh2kLAhSxcdbk00Z6yhbSkqIj6Up4PKF4gNJKhoRMHnA7omuGalze79F4/x2XjlpxTCFNOEOBeokzvJkU1tNEATvF6rt4fRpiLWqw4hRO8Dwq2LHw35Is3LoqBx+sTg0pkjc71UxGHPKrAPF4u9ZVRWGM1lCwnBW8Ybwn4jRogNt6pvFVMPnKTZSQIECK3xypa86+cycuXGtC+RffeKtie8b+VSPoSiClVxeQbg+fWtG2lRYfv8AOpsJkqnFpC5Qgm6jb2B+tdsYN6Rg0jHqxQQkJK3NgeZnr4U54LhuAEuKQXI9qrcI/ZMu1lZKlrMIMckpmB4eNV8xzft3isSmbCPnXndb008cU4vXlGIs6aXh09nEJVcE870QwjARhB251FR1NI3C1DlXmeMnFZeAqO1aI0q5kf3H0r3K8tSWQl0KUtKP5aiT3FdR0rnxyxwVydOxZLiA05c2MQHG0KJM9o1FkE7afWr7uWFtj/5LP8qTCh8UmYB+lVMXnacKsFa+0WQJ0bW61LjuPPtLZaWgdmq43mBXbjcnJykvx9x8cktsX8Hmq2ELS33daYnnHh6VUxmRFtppeoEq+7zA5T8qOYRDT7iUOnQ2lJg85tFHXcoDbCi+UpV2epAP3kp29dvequbitbsm+9iPk2Ncw+I1mVWgjYxFoNe4TEhztErUYKiqCet96toxC8Q6gloSRpA2B6Gqua8Oqac0q57xuKrrvJDfdo2yDLkKVKzASq3iZpuzbNEtp62sOtID+WuJKkpJIF6L5Jw3jcYguoKUttmC44qEyOQsSSPCuvG60MnQZwGVFZ7V7c/CnkB+tdJ4NaSWgCB3SYtSxg8iU20lbmJZWkgJGjUQVHoVAfSm3h/Sy2UmCZkRvB8Dea6IRd7Gb0MiEgG1VMEsHEPxy0A+ekn6EVthMclYJBFjQzhbOkvvYwDdDwB8uzSB62I9Ks32FGOvCagxuKDaCrnFh1VBgeZNq4txf/EBzE91tSkaSFAJPhB23vB8DRboKVnVcVxThkOLS46lBaICtRgd5MpI6g7efpSzjP42YJJhAcXe9gBHUE8q4dmeYvOFRUZJ3nnPiNheaCqYVqMK8Jm9DYaPp7hf+JeFxgUAoNrTfSo7pvcHa0QRyMdaZ2cchd0qBHUGx5WPO/Svj9p11ELSsz16wf7T7U8ZH/EBwuoGJTrDICUpBIEG8hWyTI33vEijs1HbOMWT2JUmxG/jS7wLhHg6pQMpAuDNib28aF8R5k9jWG1NKW2lKh3QpCgoSPvJUdQiReDTNwSNDiwZ76Qb8yJBrh4p5rQ/aJe4m4W+0IKkLUh2Ud4ExCFAxG0RPvTC2iBFbCsNdqSRI8IqJTdSpNekUTFYsV5VmKysY+W14U6gE86Ks4XQ2FvKEEwAdzAkkdABz9KmweG0RqEybmdvPnETQ3N2w/sooJWUpBHdKAmQB5mZPhXnYcXNKwxVbIcbnpdQpLQCQYAIslIGxJO0VHhcbCTC9QACZ5bjmfAT61FjXbhMI2sNACT1iNjzqgtyLCI+73U2PMG0fKvRiqCy+vPkAmCVQNIg3Urrf4U8vHpRPAcUE6ErRpiNRI5e3PeaXFOFXdI5bCB8qlZaiASReJO0cjPSbUJxU1UjHTclwC33iolQbT0NjTArCLKFBHxAxJ2ihPCGKThWwFkjWRvfwAHrfyoxm+YJkkak6gL8jHhXzfV9Pj4t8drs35Ov4VLFdU/fsjy7hxhM9shK1LSSlJH3udWMv4CS+2gq0gCSCBccgmrYKsY2ktuoQpoXMbedL2ecTrbb7FpxWlIIK9iuJkmNgTaPCh0PTPM+Tvj+jjjGhdzrKHEOuNgFWhdlgQDF6I4XNtUJxTYUEmRqMkwNh7UtYjMVA3JkJ1L3mOSR0nmaqrxqoN97H3v9Ir2IdBCO7NSuxsxebsttgt2cUe50Rziacsg4ZZxGDbxDqUuvKTKlA2knYDawiuQDGT8QBBtB/e/jRnKeJnsM2WcO52bDixrJ7ym5IClJP4SKb4PjdvaA27DrvCWt4YdNnNcKO4Sjc35wmnXMMlCWUsN6ktNJiEmFG0hIPJRMqKuU1LluBbw8rbc7VJTOskEqUs3JVzkfWqzuea1FtG/M8gTck+x9qZVDRVJvYiIwim3FpTqCAdQA1EBR5yonbeT50bypCx8DrniApsifaKgzLMkuKLbZhlJi27h5qUehOwqqcCzuEwfC3zqjyFY4W0OuFdIcB2J3MRNvvCPnQzgHFK+24wEASrvRsSCb+1DcDiihNlKUPwqM+x3FWuFczSjMnkGUlxCVieZjcUFK2Tnj4jhxbkqsUwGkq0yoGekA3965Rmv8J3kErU4gg9J2512J3GGR0pXzvEudl3jadud6M2rGwx5M5TiuFOzEAyeZ/SlbE4daFK8NrCdjzrp+MWL86Q87XB5jcfpQhIrmgl2BZ0kwDZO/TkSPLevMUiIIJ+ITtcagBPkKgdTq7oknlG5PIDx/Spn0FMJUlQi5BBBnkIPvVrOWjoX8Ns5bQ4sOXhBg2ggRuPxAc/CmXLOKgl5bwdS4lCSQ0LGJvB6gVyfKSougAkEgg+qTJ+tepwSgU+fLfeK480uErDs+oGsxQWw5PdIBHqK2axWoTBHnSDlSHE6C4u2kQDufOjCuKm40oVqO0DkaaHUcmbgM7Lkmp6QcVxklhC9ZKVaStB3kjlTJwlmisTgWXlKSVuIkkC2ry8K6IzTEaoNVlA28sxRErxJCuYQhOn0m9e01gOM4V3+SsxrKkmZPwpEfU/SlXG4uTqJBhEJ8CrUqR6WphU/owyjzMCB1j6wSfSkjHPiQB1gdLH/n3qGBfQP4PHMYdISfOenQ+/1rVK1GQYIPLl6HkahddEqg2mBPzmrOVYRbq9KBPXoBtJPSuizJW6R61PWek7j15jzpj4WwYcWdYkAfCdr/ANxQnE4BTZvBHUbWtY/L0ph4PTPaHnt6SKlJ6K44vlTGx/MEhojTqUYCEcyodOkdaiezE9mmfiVYTWYbA6lJUDBG8b+U8httVt9pMhatkTNrHr/qrzeu6WXUxi4+C2XFObqP6PUY0YfBEpkLcEH35eZIFKrrutcHbWAf6EJ1K+lFuL3oDSBsVgeg7x/3GgLj0NKIFzrA83VpSP8AYKt00XixpPuR4NaZRcfkKWfvqn0B/UGqpejfpPy/vWuPc0pSnmEj3JUfzFDcbiu8QPH8h+Vd0ZE2gk27Ijxii2U5et8lpq61pIA2BJIABPKRNLmVtLWoJSCY6dae+D2HGXErgp0LQVatJtquRpvABM1pz1Q0cd7HPC5UrAYMoWb6lKIBsAEgJA8OdJKs5JZhBu5Klq+8Sq2lPQBISJ8KcOJsaTg0ajJUCSeuqa5vluHhY12ANvGK5FVlscfpQcwK9Kbz4RUqc5QFaSFA9SBHyNeOYdDidJJg9LfSokZGw0QRBUYTJmb8iSaZUdFSXYnzHPFNEISlUmCYSVKAO2lO0nqbCvXsUEY9t1bigpKW7KjVCk3Bi01cdcS22lZglMJvuBMD2Jpa4oxE4nUnfSiOggTS5HUaRz5+1s7QvEBaCQSBG/SRvfpXN8+xuJ+0aUuladoASAIFzJnnyqvw9xK6pwBxwhpMlQH3lJHdTPTVHtRDB8RoS4CgBQvqGiALbyRJM1z9JCaTlN3YenjabKJ1lPfBCuYMT52oBn2SuPLTpCQBuomN+g5xTJicw1kqsZNVFHVvXVdM6ZJSVMBYLIOyBcMmIAgkGT5XuJqpxmtIcbTF9BVPQapSPQhXvTew9pEgTFJvEeXurWX1gWEAbDSNh5U0XvYuSNY+MTXh5kqeSkc0m+5smT+/GmTE5UWwCkSQoGB0mvP4NYLtscXFQQy0rV0Kne4AR5aj6U8cTZOnBJU8JLJv1KDvH9PQ+ho5sPJKRwRmk6A2HfdU6QoApCYEzaRyqJrKy06pbckqFxynrV3LMyQ+gLQQQas7GamsaQbAOaqceBbdSBax6TTbwznn2dlhhsE6EhKvHqR40v5tiQLqrzK31BYKDcfSmguL7itaOkL4uZBiayoMJkeHWhKlAEqEkzzNZXRbEo5DmmQ4hLPeEH4gBzgXHnF6RMdhpVNgkifC/MV9F8TZesuMBOwVc+EGud/xA4G0ntW0mFXKU7A87dN/nUYLhpdhk/BywwDG9M/BxKFrIHxAAeYM/O49qAOMQYAnypl4bSoBViAdpHOnm9F8GpjIjDaitK0fyyCpBgaSSq6TGxgiOZvWmBwTbc6E6Z3ufzrY4tyIkaTva/vWjblQO51dhTDY3TVBhS1YtsTKdWpQImEA6lb+A3qTDiTb0MA38jUGLzB1OIWVq1EMqk9UaYEepAFJJutEM05Kq/ZW4rxep5k7woz5lQP50DedgNp3iV/6koVH+5Va5hj9Wjrp+Y2+kVE26Cr0JB8yP/yaeqRK7ZVxie8PX2QkD8hW+SZB26gpZhHzVf5CtsYP+8roLf6tH6UT4YxEJAPKn5OtBjFN7G7LsI2ykBCAkeAqV3NEpkwrRG4AMn1qg8orTAIkjnMepFx6VJhmErRoU1pcNhDy17kAHSQJHh40It9zoclFdi9xC4pWGaJTolMhNvhnukxtIrm2KzFTb6BPcJuPH8q65xrhwloAfcSB6JED6VxbHMOOOKIAhB1DxAqeN3Jkn2TQ6O4s/d6VE7izqhYMRCe6pQI52TcH9ig+FxZFjcUVYxSFWWPWPr+tMtFbLf2MaYQtZ1XVKdKUpAEpIUSqTO9rJNNB4ZweIbQpaVfCO+hZSbCLiCKVcWtsMupbHeWnTPOCRPymtclzR5CdGo9yIM30mZkc4jzqipuqI5oWhkVwThQUlrELSlJuFkQRN+8ADtUmPyZvtVBoEJDZI0lISrSJ+Ig+VDHsYonS6orESLCPMAe9XE5ugtqbmxH96Eo1LWiePHW0L4bcvrbDX4U6ipXiVHbpYeNYh+tsdikzAVqP7tVbWTyjxP5UzjZbkk9F4P1K+2FtkHYiqrTRi1TKdhJ8Km1s6IPWxu/hZk6WmHXEiO0dj0bTp+pVTut+ISbhVvl0oZwll/ZYRpB306lf1L7x+tXsa3BQrpI/9gP0NenBaSZ4WWVzbXs0ZyvDiQhhoTvCEj6CtHeEcOozpUk9UrV9DIq4xapTiIqcoRfgybFbEfw7mYe1A8li/um3yqm/wg61cJBA5oM28rGnYYmt/tI86T4Y+B1MT8PjoSBWUefyjDqUVGQTuASPlWUvxv2NyQYxLWoeNV3sAlQSVbJMwRM2I9r1eBFVXdV4mnoAr5vwJgnQf5CAfxJGlQ8QRzpGzLhtWFWEnvIPwL69Qeih09a6Vi8SpIJSJUm5R+IDcDoela4nCt4pkfeQsBSTzHRQ6EfqKWeNSRXFl4SOYOsSOlUVojxoxmuAU04W17jnyI5EeBqxkfDK8SVQoIbTZSyJMm8JTzMdbVxpO6O+UklyATWNCd7VHjsa2sKUm6ikBR5aUSQB4kke1N+YZXhMMAOzDizZJcOpaz0Sj4QnyFc7zfGLUpa1jRYpQgRYdVAbGOXvTpKyMpOS2AcS/OkeCR7i9bdtBg8iSD/lJEj0mfehyArXPLcehmrikyfQj3EUZUTimWlrOlQ8h6g/2q/lzMW/cGhjCYCgeavzt9PnRleKDaNrxakKxL6cyLVyQR4mKL5fmRdIWwDqG52sTsCeduVc/YUrtZgLMSdUkDp69BTrw5iQWyVqa3sVzJ5WgG02tTVRRS1st8QtPPglztLC6kqPzAMH1FLeEwYBhXWD/SZv86cXXIbUf5exHdJ57RYTS+UyR5EUsf5Bl/EXPhsdwYPmDHzqwziPGrGNwYKj1NVRhCBWdJmSsu4d60VfwY71rEiPUEKH0oc0mBtereGWdSfOPe1GD+pGktFzHLsDy2I6eXh0qsMUByq/iEakkGxj0PiOhFAHhEzVcyp2QxvVBrLM5/nsoFgpxIJFjGoTcU/8Z4/tcCqROpQjw0KmR5H8642w9D7RHJxP/wBhXSszcK8Mb2g26HnHzNdGBKUWcvUNqSYrYTHhSYHt++tWcvw/avtNclrGo8tI7yv9oNCM1y8tKZdTMKSptQ8UnUmfGCaN8GONKxBS6oJKkaW9VgVEwRJtqiwne9SeNLJR1RzOWLkdS/6jwyDpLqZ8AogeoEVIc4YcRKHW1cxfmNt6UsyycApQDF5V1KQJj1MfOieEwyQASAANh+VdrS8Hkpt9w4h3ujqRNRqdqFCjBUedRqXBpBy8FSknmBUTC+QP9J/LyNVmsRBF7Ex71u4IJHrWMW/tkbpv5D86ytE45Ed5Mq5nrWVjWHO1AHQD2FQKzBMxJnp18p3qviHJEdDfzquuDZQkfMVMqWMW2hwTEkcx8QoNkqiy8phXwLlxk8rn+YkevejxVREtlNwSodfvD15jzqrmGDLiZSYWkhaCOSxzHgRY1jFXjLJg8zqBCXGz3STAUDuj13HiPGvOFkhDHZJEqmST94q69AI9hQxS3cQ4C4q/TZKfADzqTEZn9mw0j4iSZ97en5mozpfUWg5SqIM4nw4LitKgDsVAd4+CZ2FJz2QpUSiTqUISom+rkkn8KtvAx41Mc4UpRJO9VsZjTFt+Xny+dcjfo7+KrYtPZYQbXPTnXreFvcEedF84wOrEOESLg77KKQpUf6iatZJlDjxOpQS2j4nCNugAHxLPIUU2xaXcrZTw72jSnXFFDQdCJAGpSh3yBNgACJN9xamnKuAmMWzCXFJcJKi5ZQSlKikJKQefxDnbpV/HZCBhQy2S0NYcJdubnSrYblIBgVmAWjBNqIcB1DvLIAG+wH6k0ZLS/IvFt6OfcS5ArCKLYOpBP/dAI1Ecj0MXjptVjC5qcKllKBILepQNjJVO/qaaM0C8a2E3DesG4I1BM/D0N/UTSnxWx/NQlJhWkzH4Z+V6K7Am6kkHTmZcQBA0nvCBeSNjVXHJU04hK0qSSdiCDFp86rcP3hKpMEJEb+HMe9ORzEYcBKVFa1q0lSrA6vij8KAmdrnreikk7HTtNCg81q845eccqjOHWlJ1IWB+IpUB7kRT85ISUsHs0QdSW4RJItdNyZPM/WkJeKdE/wAxc8+8q/mJv61p8bs0HKqMw4nmLc+VEV4FACSlSioKTMi11QbbiLfuKG/4upakheklI0pUEpBAm1wI35xRDCKUVTukXJI7xUeRJ5g7+QqFN5Eosumljbki0tBKfEbeI/dqXM2kSQD4/wB6aVJtQXNEggmAT1NelJJqmefdPQqYZRJ1feCtvEGR+VdYys6k94d1YBg9Tf8AtSjw5wwpxyUJ1L0khNtheb8+nnTRlDkpg7gxWxXFkMr5BjGZKh5lSCAQe8J5LTt6/rQDIskbcdBUlIS331TsCD3Qf9X0piZxJHOD47Hz8ajWi5gaQTKuhVESfSquPJ2SjkcE0e6tbhVNtp8BzoqydV+Q2FCsOnYURaVTWTouLcmBUD66wLqHEKtNAJC5ie6eoM+16JPubH1oCt2DvIP7vRPDuy2PC3tam8C+S1qrKqB6vaBg6o2I/e5rRtc1sr4T5fQ1GwL+lSLFpm223Ss0AzHtUTg5zBqJTkkFJvzHXxFEwFxzel9pY2WoAxyUNR+f5UN47wv/AMcrTshV/wClf6GPejTirqT0Vqv4GahzNrtWlogntElNrwSmxPgCBeklHkmikJcZJnI0GtFypSUgwpSgB5kitykgkHcGD5gwan4dwgcxosToRKR/mUtIFusTXnHozdKy7iMJqxC0g/elR5JkAmY5CfoKbsvDTDKAUyRK0pO+s/fVH3oi3IRRbG5B2LCiGQ4pZC3VDeUTptuUj50o4zFqUZMR1qyXBbJxfyIt4zHqWZJnzrxjE2I06v1oWcRWzWIINjFrmk5WXWi4vFOSlRAABumZVp0n0mYigHFGGSC0tMEL1SrnPdIHlAPtRjKJV2iySdkifc/lQXiRogNpH3THqoKNLy3RzSdzIcAdLfib+9SNKNlmFGNKUk2/c3PlVd1UJiqKcaUqkHafpT0VHLLH1ApQFHeTO0np9fah+aYVAWrTOifVP9qD4DMnCbqMek0RdduOhH7+tPDvTA35KycjbKtSlrI/CmBPrRQOiwACUjYDl73JPWhyFFJ/e1TOYkJBJ2qyil2JSk2EVYgRQ50ajf4eZ5R51C7miEJJM/X2FWEYcrSFfGTfvfCB5USbL2TZ+lnFNqTKu9BjbSbG56CjuYpnEak21ghQAsVCClXgSPe9KLSTqWqLpGkRtO9vlRFedqAQSO9CAUjeAACT4i5q+Nqmmc+SLuxkYUFD98qusIkdY50LK9JHQ/WiGDxASYmJqiIMmaRVgVGtcEnkTXqjQoxJNaupmvEqrYmsYC49rTJFb5FmMlTZ3AkeKTb5VbxrQIpZ7YtOBX4Tf+k7/r6U8fQr9jUo3r2o0PggEXB51lDiGxmCpBjmJHt+la4T4vShvDmYBxoQZ07H/Kdva49KJYYQo+v0qCLmymdRvUreBT0rxCqn1c6IAbmmBg6x5K8jYH8qroV3J8PnRx4akkdRS25hnXWShkhLigNKjsm4k3HITyogER3hN7EYx8IAQgLJK1gx3zICQPiJmbW8aduDOBWsIpTs9q4q3aKAERyQBsN73JonleRFlpLa3S6oXUtcySTJgbAbAeAq8tage5pCRvIMn+m8CBU1jinZaWWUlXguqVFIfGOSJSsOIEJcMKA5L3EDxv6incGaF8QLSG9JupRlPpz9K04qSoWE3B2jk2IxSGtWoKlO4i9vOgjXECsQvSlOkTAQLqJ5SeZ8Nqes6yBOJAElKtpSASR0IPTrVLKeDmcItTjrqATZNoUlPPcklR5m/hFck4qFnX89onweGKGQnmbkjqb2+npQnOcSs6EOJCV3UTzI2ST0UZPtTB/jbRUEMCZMF07ATBKZ3PsPOlHiUpTjsToUVJ1gJUTJKQhMX96jFW7Fjt2yhilUExj0LA60Sdcqt/gzjwW8gShiCs+CzFvLc9BVolpaLOEVFG0KlO0+FLjbsUeynFathMC949riT4TRS2C00QvLVySof1FP1maqLbUpJSo79ATbpNh60eRgVOGEJKj0Slc+ovXr/Dj4KdTa06jpTrhMmCeZEAAEkmwFX2TfFARrBAkap8zcD0FhRZhkJEpUVdCowgeQEA1bZ4Te314VPLvPoUZ8pVeiWG4LduVOtKXyu4oD/aK2l5FbQvKwyhfUpRJvFkz61vh2dI7xvyCPpqNzaTNH3+A8QoT2ra/CVgeg0x70DznBu4fENhSSCkakRcGDBII6WBp1a2Tk09DIky0I3ipG3o06o8Zrdh4KAUEgSJItZVwf19ahSgAmeddCpqzkaplwO6TEkgjzHof3tVhhRUQkCSTAHnVYr1CABb977iiWTZetSkrAhKTYnnBuBG9CRkrCbXD6imStIPS5HvUOIyxxIuAfFJmmVsgCtEgDYVLmynBCY8bUt5mxz9Kfs1ycKlbcgjdHXxT4+FCMBw726jqlLYPePMnoKpzXcnxfYRWsS8kQhStI2gW3rK7CylLaQhCYSmwAFqyk/wAhDfB9zm3CGZhnElCjCHBA6Be497jzin1vEAGuWOYUk01ZJm5WnQs99I3/ABJ6+Y50iGGlh+1W23hE0Cbeq+hyyQfM05ggy+pR5AfOpFsoVcpB6Hnbp41A09Ceg+dRYR/uJ8BHsYrALQevpVfoesVsFyPSqjrnPmIP+6PzNedsEhRUQkJmSTASBcknkIrBNsTjOxlSvgAk+BH67VzjMuKi46VmSDtAJAA2AiqnHnHRdcbw7VkqIUudwiO4D0KvjI5AoHWgiHCFTqSOd/8AkVKc6dF8eK1bL+Pzx9UxqQgDoQqP83P0FCklSzPzJt68zRR3NihJc1pUlA1KSAdUSAYkwbwPW9UGeLgtBCGkJWrVJLSwqDYd5JIBPUAVyyxuX1DzUYaQwZBhIUk6SsWmEmImLRQXPcAheJWpLyNIsrR3iVA2AA3Okg2naqycTi3QkttOwABMYiRCYASgG/O/60Qy/LcY3dGDGoiSs6WyDEAjWsCY3BBnqKKxNI0JNutL/oDx2VApWUFaXG0hQQ4FDWmYMJKQdyIia6PwXw8820EraSErSdaVKgnWCDqBv8NvKtslYcIR26m0PJBCFJKXFp1AAwYKQq3U0Xy3h5xKYXi1un8ak6XI6KKSQoUceKaVtFJZFOXGUkhEd/h80HNK8WBN0pQ2sqKSRHfXpRMHfwNMOA+w4NhZYw2IxCUqIWsBKwSibrUbJHgBz2o+/wAMLU5qDqUCIJCVFZJNzJsLAWovg8CpDSm9YIIIB0bTMkibm9PD5ObTVIGT4lDUrYht/wAQW32yGA42oHvEqGlPQAWH/FDXn0OLT2raVzZWpazJUIBAUqAT/ltTZgv4X4ZCSFOPuTvJQkTEWCE2oxguEMI18LKT4rKln/cYqeXBkySu6EnLE8PFXyFDKOCMO8DqZUgJI0kHUkp03kquIVy+RphYZCkjsm1FIEatJSmBb4lqFvSmDEu6U2EgfdsBVDHZuwpOhSwDbuklM+Grb0qrwJRurZFZZOotlDEvqbsCkHax1RbfYJ+tDn2WlOBakrcVBuq4A2vbTubAW51LicqS5HZrbWjWDZxF085IVvv8qjxPDjiiEpUyhEyZcMXse4nnE/ejeuJZOotpR0Wax+zbBttNiNIBnmdQHQWG/hXmKZbMhKJX46kjxIE7eVZicO/DaQrDNoRv/MV3jyJASSI6Sa0x2PRfW+2SYA0Iv4id712RWTjaexJOHai5kuXNvgpLa0FIEnUdzINjt5USzPFdk2EoQpVtPdjuwLGCbjyqHgzGJdbcgadLhGnvGwSIuq550PxfEEOlJTKSooC5G4iw9bUec+K5dwKKT0EmM8SqdKg4BuUm4MXBSb2otlmJS4krBkbUgZtkutZW0stObmOZG2pOxoVlnGGKwbpQ812iXCBra31Ewk6T1kCkU3exnH0dWxDh5ED0qkp0g/FNCMdmulMrQ4gkcx+lLWP42SgGEqUR4frUpuV6KRSofvtI8PasrkbnHrkmIA/qFZW/9PQeMQ6/htI8aGduULSobpM/29b1Pj8yKiYsKGLWa7mziHrBY1K06kmx+XgaIJxF/AAD5Uh5TmRaVB+FW/h40xpxwkAm0j2opmGLF4j4UdRJ/KvMMu3/ALf/AGih5xYLiiTuZH9MWirLWKSCOkH6zRAXNyDyt7A0D4mzFkAB7UpBUFdmjdwg/fH/AIxuZMHxoXn3GqG+4gqMc0gGPQkA0qsZu0paVKxT2sElRLadSugMmAB4Cp5JSX8UUgot/U6CGFwOVPOqccS8txa57zliVcgERAG0HpTphOE8LpSpLCIIBEyTHqTSVpwq3S4pbyiTMQ2LzO8TuAY6imLD8YIbSEjUQBbWof2rY+X+9CydaixlYyhtHwtoHiEon33q0gHlPpSgvjlR+AD/AEpKjfymquJxGPfMd5tG5KiBI8gbeZq9+hHY54haDIVCj0kE/oPWlccIurWpXaBKSokAXgHZMk3ir2TZUEXUtPukn2G9GW8GD3omNiVE2PranpeRdgjCcIoQpJU4tShfeLjnaKMpd0+XWsLSj8JB5b+8W3odjMudVb67xQ1RqYbQ/UnbigGFwjqBBBPjarnZL6K+VINsJfaKjXiwKibwxjY+XP2q0jBT+hrG2QhYWna3Mn8hVTG8PocBBATPOb/8eFGU4W0QIr0YasYSU/w3bB1IMHwEfS3vVkcBn/ynr6/lTkGorbR0oDCj/wBApjvLUfXpttWzfATIUFEEx+5pqLlRKcrAEXiXh1eHQXGj3NjdUpnnI5eJ2pYxedEohYASiLJEGZsZ8d53rq+KxAKSDEEQR16zXNeJ8hQnUpkkBV9CrgDnp5gedSnHyjoxyi9SB7HEykiBLh3vYQTa58Kqv564Fa06QoKMEJEgct5oO/iwIQTYDeQBbkRUIzBM8t7AkQCOcTNQf4OrjH2XMbjH3TBdUEn8RUSfG9qqfY0mylqV1PKfaJqFWYpTfUk8p6GeXWvPtpWe7qXHJBKjJ5kc/pQ2NcUXO2SLaW7dSmfpWVIjJMVFmXo8SJ+ZrKPBi/NEYMcKHK3r2sroPPPaMMnuJ8qysrALODVf1q/mCiGx5/lWVlOjCRjUiNulUgym3dG/QeNZWUrCEMrwqCuChJHiBTJl+Xtyf5aPhP3U+HhWVlMgBrENhITpAFuQjn4VcwqApEqAUepufi8aysqsRGFHGglB0gCFKiABzT0qNKpdcBuITWVlAxdwhukcr2q/pGmsrKVjHkVsBtWVlAxspNenasrKxiRrasG1ZWVgnte86ysrGI4386jPOsrKxio4kSaXs3QNQsOdZWVmFCxjcC2ZlCDvulP6UL/wpmf+03/6J/SsrKQeITwWTsf+Frl9xH6Uy4TDISBCUi3IAV7WUUBlxCBGwrKysrET/9k=">
            <a:extLst>
              <a:ext uri="{FF2B5EF4-FFF2-40B4-BE49-F238E27FC236}">
                <a16:creationId xmlns:a16="http://schemas.microsoft.com/office/drawing/2014/main" id="{175B2FD8-7F07-4EF2-9562-D56E88F67A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6150" name="Picture 6" descr="https://encrypted-tbn2.gstatic.com/images?q=tbn:ANd9GcQwWBy78cdcl7S0DzqPtnMjchptsS17FrWOvO52imxN-hVuXKusmA">
            <a:extLst>
              <a:ext uri="{FF2B5EF4-FFF2-40B4-BE49-F238E27FC236}">
                <a16:creationId xmlns:a16="http://schemas.microsoft.com/office/drawing/2014/main" id="{6DAA6236-A893-4DD6-A8F2-26B82AB3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508500"/>
            <a:ext cx="3378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s://encrypted-tbn2.gstatic.com/images?q=tbn:ANd9GcQa2SkeiyZNLINCETyCEIt8O-XKncIbuUQW1i5um1r-jg9euGmZ">
            <a:extLst>
              <a:ext uri="{FF2B5EF4-FFF2-40B4-BE49-F238E27FC236}">
                <a16:creationId xmlns:a16="http://schemas.microsoft.com/office/drawing/2014/main" id="{BC1B4D92-A0E6-4182-9918-BDAB4D77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https://encrypted-tbn1.gstatic.com/images?q=tbn:ANd9GcSdfYAMtZOlkBgryxxySpua6oOJk3wEcRJ6DcKEPtUrhK66JMdq3Q">
            <a:extLst>
              <a:ext uri="{FF2B5EF4-FFF2-40B4-BE49-F238E27FC236}">
                <a16:creationId xmlns:a16="http://schemas.microsoft.com/office/drawing/2014/main" id="{03D730EC-E57A-44C7-ABDF-94AA1887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0"/>
            <a:ext cx="31369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https://encrypted-tbn2.gstatic.com/images?q=tbn:ANd9GcQe1ILXwlfgH5EYKZH6HnZX0f9BHOqBKUPu96hNb1qLhjOuJ0IXvQ">
            <a:extLst>
              <a:ext uri="{FF2B5EF4-FFF2-40B4-BE49-F238E27FC236}">
                <a16:creationId xmlns:a16="http://schemas.microsoft.com/office/drawing/2014/main" id="{F5694A74-C40A-412E-8C4F-EE206DA0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62200"/>
            <a:ext cx="334803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AutoShape 14" descr="data:image/jpeg;base64,/9j/4AAQSkZJRgABAQAAAQABAAD/2wCEAAkGBhQSERUUExMWFRUVFhgYGBgYGR0cGxwcHBgaHSAeGBwaHycfHiAjHxkcIS8hIycpLSwtGR8xNTAqNSYsLSkBCQoKDgwOGg8PGSklHyQsLC8uNTQsKi8wKS0sLCwtLCksLiwpLCwsKiwsLCwsLCwsLCwsLSwsLCwsLCwsLCwsNP/AABEIAL4BCgMBIgACEQEDEQH/xAAbAAACAgMBAAAAAAAAAAAAAAAABgQFAQMHAv/EAE4QAAIBAwIDBAQLBQQIBAcBAAECAwAEERIhBQYxEyJBUQdhcYEUFiMyQlRVkZKU0hdScqGxM2J00RU0NUOCorTwU5PB4SRjc4OjssIl/8QAGwEBAAIDAQEAAAAAAAAAAAAAAAIEAQMFBgf/xAA0EQACAQMCBAIIBQUBAAAAAAAAAQIDBBESIQUxQVEiYQYTFBVxgZGhMkJSseEjYsHR8UP/2gAMAwEAAhEDEQA/AO30UVW8c4/HaorSamZ20RxoNTyN+6ij1bknYDcmgLKileOfik4yI7ayXOwkLTyY3+cEKIp6HAZuuK1Ny1xMnJ4wV9SWcIH/ADlz/OgG2ilL4rcR+2ZPylv+mj4rcR+2ZPylv+mgG2ilL4rcR+2ZPylv+mj4rcR+2ZPylv8ApoBtopS+K3EftmT8pb/po+K3EftmT8pb/poBtopS+K3EftmT8pb/AKaPitxH7Zk/KW/6aAbaKUvitxH7Zk/KW/6aPitxH7Zk/KW/6aAbaKUvitxH7Zk/KW/6aPitxH7Zk/KW/wCmgG2ilL4rcR+2ZPylv+mj4rcR+2ZPylv+mgG2ilL4rcR+2ZPylv8Apo+K3EftmT8pb/poBtopS+K3EftmT8pb/po+K3EftmT8pb/poBtopS+K3EftmT8pb/po+K3EftmT8pb/AKaAbaKUvitxH7Zk/KW/6aPitxH7Zk/KW/6aAbaKUvitxH7Zk/KW/wCmj4rcR+2ZPylv+mgG2ilL4rcR+2ZPylv+msHlfiXhxl/faW5HvwAf50A3UUsC14rEMie0usD5rRPATuPpK8gG2fo1K4LzT2snYTwvbXOnV2TkMGUbFopF7rgHr0IyMgUBe0UUUAUscWX/AP17D1W96R6t7YbUz0s8V/2vYf4e9/rbUAz0tjnJBxGe0bSqw24mL79Ru6nw7qPG2OuJBTJSPxn0cG5Ks0oVzdySylVOHgkARoTv4xpGpP8Ad6dKA8cI56u5bWScWZdobhllgB0yiEqHQoCSGcI6EjIzvjfarrlLmRr7tZ0AFrlUgJBDuVHyjMD0Ac6AMf7tj4ivUvAJUuLqe3kVGuIEXSy5AmQMqyHHXulQR46BVlwThYtreKFSWEaBdTfOY+LN5sxyxPmTQCrztzVLb3CxLd2tonY9oWuFLFzrIxGAy5wBv16ilyx9Il5JZyzrc2TILqOGOeRGjTSULO0qayyb4C5wT5YIps5q5buZbqO4tvghKxGM/CYy+MsTlMdOu/niotzyFKLY9k8DXT3MdxI7xYiJTugCNfBV6ZOSRknJzQFby5z8GmJn4tbyoquzpFaSKgCrkkTsSNuuN81OteYbviJWSzube3h1AojgSSzID9MZ+SDDoACwGCcdKueA8uXMeTdXrXGQR2QhijhGfJQuo49be2lOX0YzXEiCeHh9uqOrme2jYTuVYHIPdEecb/PxnbpmgLh7zih4ituZbWKJ0lmXTEztojlRNJJde8RICSBgdN6aOP3rQ2txKmNccMjrkZGVQkZA3IyK1TcJY3sVwCNMdvNER4kyPAwPsAiP3ipXFbQywSxAgGSN0BPQFlI3++gEvhvNF9I0Yml4bbltPyfamR2z1GAQFPlgtWi45lvjHLcm8tLWFJ54lV4Xdz2UrR42cF2JXZVXO4GKaOXeTLW0ijSO3hDKiBnCDUzKB3ixGScjOTSv+x6PtpLpZmivDdTTxzKNSgO7MqvG/dIAbfGCfOgNvxwvUtZjMkSzR2K3IYqyrqaWVQHQnK4RFYjOQWIqq4Xz9I80Sy8Xs9TPGGit7SWVTqYDT2ucLnONR6U28wcpy3KzfKrqlsWtj3cKXJzrxk4GSe7v18a1cC5YvkZXnv8AAUqewt4Io4tsZViys7A7jOQfLFAQOAc9yXD3FrcJ8HnJuPgrj5kqI7plSSe+hG69fHFR+FcX4leCFILiCHFhZzyO8WtneZX1EAMABlPKrm79H0U1m9tKxLdvPPFKo0vE8kzyKyHOcrrx13xVdY+j65iMSpe9nEtpBbylE+VfsWlPcZiRGCJcZAJ22x1oC45QvbpnuI7mWKcQuqCWJCne05ZWBJGVyu4PjjwqNzxxDiEOlrU26xFoUJkVmfXJKEOACFCqGDdSTuMUx8M4ZHbxLFEulEGANz7SSdySdyTuSSTUfmDhrTwGNCFbXG2T07kisf5LQETg/EphO9tcMjvFBFKZVXsw3aSTrjQWbGkRDfUc5PSqnjHNM4FwLdoWYXVrBEx7yqJuzBL6WGSCx2yOorfxn0ewXnEPhV1GkyLbpEiNq2YSSMSQDgghwN89DVfxT0YI6XEEQjitZ2tG7JQVAMUhMp7vQugUDHiKA0pxviCXkcHwq1uTu06RwspijCsdTPrIBLAKFO5yfAHC5Y+kyd443n4tZQM6BjHDay3DLkZxJpbukeI8DTzyxyCOHvKttMRbSgkwOuorJgDUkmdWMDdSD7RVdy7yNfxRpG/EFhjjQIqWsEYJC7BneVWJJGMjGKA2cW9JAt4izKCVvY7Y9caGRZTKdtvkiX8hjFMnDuLtLc3EYUdlB2aat8tIy62HlhVZPeT5VT8V5CFxeyzvKeymtGgaLfGthp7TOcZ0d3YZ261aco8ANnapE8hmkyzSSHq7sck+wbAeQUUBuueLlbyG30DTLFNIXz0MbRADHjntCfdVBzRzbLCbvsGhYQ2iSpk5w/aurdpg/N06T7jU7mjkuK/nt2uEWSGES5RiwyzaNJ7pGQNLbHzFVfFfRrHidbNIbdJ7OWBgFxl2KlGOPADVnx3FAUnB+e5JLiJJeL2hZnQGK3tZZFOTjT22cLnoGNTJ+ZL8wvcveWdtEJp40RoHdyIpniA2ky7HR0Ub56VecB5avUcSXF/sCD2FvBHHF03BJVnYevINUsXofRZWu45jDe/CZplmUa0w7uQrxvsRpbBxg+ugHDla4uJLSF7tVSdly6qMAZJwMEnB04yMnBzVbzQv/wAfws+PwicZ9tpN/lTLGDgZIJwMkDAJ9Q3xS1zP/r3C/wDETf8AST0AzUUUUAUs8V/2vYf4e9/rbUzUs8V/2vYf4e9/rbUAz0UUUAUUUUAUu8f5w+DTrAlpcXMjJ2hEKqQq6sDUWYAZIOPYaYq5x6Q7cm9QsOI9k1vpY2Kk5KyEhZSoJA32xjxoBh4Hz7FOty0kclqLUgS9tpAGV1dVYjpjbOdxUM+lGAMpe3u44HIUXMkLLFliAM57yg5GGIA3pd4Tybc21iDBE7JHdrcx2dwyM7IFwVdlGkPqOtRk4KLk5zV3c8xycSha1j4fcx9shSV7mPso4lYYJ728jAZwFB3xkgb0A4RcRRnkRWy0QUuPLUCRv0OQKqW52t1s4btyypOqGNNJaRi4yEVEyWb2Z6Z6b0vWd9eRXV7HbWDSFp00zTP2UOhbaFBg4LP3lY4UY3O+dqiWRu7QWl09oZ1SF7eaONcyQkSse0gU7sjAAEdSFQ+FAMfBuf4p51t5ILi2kkBMQuI9AkAGToOTvjfScH1VaPzHF8He4Ql0R2Q4BB1JIY2AzjowO/Q42pF4BcXdxdxxy29x8FjnkuoZ7iMrKCFI7JlJyoDSHDHGVXGCN61DivEZOFukPDWQCKV2adtLscs5EUKguzHw1Y3xQDNxD0ghLqS2is7u4kiZVYxINA1IHGXZgo2YbE0cV9IBtoRJNYXisdXcVFcgLjd2Rii5zsCcmlfj/DJH4hPi0v5jIkLKIpzb2+dAUmRwR3tgDjJAHSmKbhUkPCLhVt2SUo79isz3B1DGArvuchRsB1J9pAZeD8QeaIO8EkBJPck06sefcZhv7aouM8/iC5FslndzSFtIKRhUJCazpeRlVsDrg00odhnyFUvHkf4TYFEZgJ5A5AJCqbeXdsdBqCjJ8SKAi8T59iibslhnnnChnhgTW0eRnErA6FPqLeXmKn8tczxX0bPFrUoxSSORSkkbgAlXU9DvSvwvj83DzLbz2E8nysjxzW0faLMHcsDJj5knew2rbIz0pi5bs5C81zNEIXuCmIshiqICF7QjbWcnOMgbDJxmgJ/FONRW5hEpwZ5lhj2zl2DEA+Qwp3rQOZYTeNZgkzJD2zDGwXVpxnz8ceRpd5+4NNdSARxFvgsD3MR6BrkOvZKpyMnCPny1r51G4bwWdHsr5oSbiaV/ha47yR3CjA69IeziXzwp8SaAmWPpIafe34beyrj5+lEU7kd1pHUN08M04wSFlUlSpIBKnGQSOhxtkdNq49wfgUzjSvD7+VkdwxuLx7aEYY7QqpJK7jHd6eNdftYQkaqAQFUDGSx2Hmdz7T1oCn45znb2kscMhcvIVGEUsEDuEVpSPmKWOAT1IOOhqtvPSIFuvg0djeSyd/oiorCNgrFDKyhlBYd4bHIpfn5b4rcWl2D8EjN2ZHOtZGlKkfJoxGAhRQqjAbGM7kmmuFZWubGR42B+CzdocbKxEB0segOQdvUfKgGSiiigCiiigCljmf8A17hf+Im/6Semeljmf/XuF/4ib/pJ6AZdY6ZGf+zWapCi9tuWxryradgdYJ72c5LYXOOgxV3QBSzxX/a9h/h73+ttTNSzxX/a9h/h73+ttQDPRmiud8s8wXYglit+HtPoursdo8yRxtm6lOBnU22cfNxtQDpNzDbIqu1xCquodWMigMp6MpJ3B8xWmy5ts5ld47uB1j062EikLqOBqOdskYGetckulQw8N1iwHZ2HZs19kojRSLG2hQcO2oEYPl1FW3FbwSWOp3t72Jbq0Ait7cxB/lMae+xWQHIwOm2/WgOkWnM9pK4SO6gdz0VZFJPsAO9Wea5VyXDb3l9qa0t7B7Ri0dqIVS4bqvaSMVXud75qAjOMsdqd+eLVnsZSmdcWidAPFoXWUDfzKY99AXuob79OtVl7zTaQ57W6gTBAOqRQRkAjIJ8iD7xXMF4y0ks2gvjjoAt8DSUEbiF2z4EQHtP+HHiK1cQtYoOI3eG4XAEmiVHuUMkwxawYWKMEDT5EEHORQHUm5usxEsxu4BE2QrmRdJwcHBzvjxrNpzZZyozx3cDom7MJFIUdO8c7UjT3Nr29lLxCS1lj+DXhRmh7OMsJrXTojkLHXjV03O+K08c4LbvG17JaxW0Bls4lVkCFoTeQNI9wuwAbSMKwyqqc41EAB8secbKZxHFdwSOeirIpJ9gB3q0W5QkKGUsRqAyMkdMgeW439dI1twu0vp4fglrCttbyLIbhYlUM6HKJbkAEgMAWcd3C6d8nTQpy+8stmbWUxXUFnM8LH5jdlcBSko8UbtMHxHXwoDqdvfo7yIrZaJgrjfYlQw69cgjpWtuMwCUQmaMSnpHrXX+HOa5iOftfwrWslk5ltIbtiN7fUJFZ1bpg6FVZPDtFbBxg+L/hsUU0fweHg8sRmiETF2e8cl172obs+ctnV0BJ8aA67WCcVX8O40s01xGqnFu6xs3gXKByB/CGXPtpZ9IXHVEkVmUuJElUyXC28RkcxDIEbBd1WRsgt4hHAxnIAcFvoyqsJEKsdKkMMMfIHOCdugrxNxONJViZwJHR5FB8VQqGOem2tfvrj8NjFdQNaGK4tYU4rG0COpiliWaJwpVT0AlLsvX+VWV7xKYy/Ab5T8JW1vI0nUYSeJoRhx+6/d7y+BGfEUA+Dnqw16Ph1tqzjHap/nV4DXL47WwvbaOzsbWCRpIkE0yRLogUqNTGTSQZh9FRltWCcAE102KIKoUDYAAD1AYoDWt/GWCCRCxBIXUMkDrgZzW+kXlfhfDoeI3IgW3WXMejSV1d6M6gm+fAkgVf8480pw+0edxqI7saeMkh+ag8dz5dACfCgJvEuOwW7Is0yRtKwWMMwBYkgYUdTuRVVxj0icPtWZJruJXU4ZAdTA+RVQSK49e8WinktXlhu5L6a8ti08sRSNAJAeygBJwgGdupwSTXQoOWrV+POUt4h8HgMsh0glpriQkFs+IVGI/jPSgLu59JfDo1Vnu411RrIoOclW6ELjO/ljNb+WefbLiDOtpN2hjALDQ64BOB89Rn3Vxfi10Jry6ue34bDG07KjXCiWZUixGDFFpYBTp1AEDrXXvR3BL8F7SS7S7WUho5EhWHuDbBCgZ3z1FAM8kyr85gMDJyQNvP2VCs+YbaWTs4riGSTBOhJFZsDGTgHOBkffVVxa0im4gkMyK6y2coKMMghZYicj3itPK/C4LaO8EEUUem4lA0hVx3FIGdsDcUAz29wsih0YMrDIZTkEeYI60ucz/69wv/ABE3/ST1Y8o2oisbaNSrBIUTKMGXKqAcMNjuOtV3M/8Ar3C/8RN/0k9ATO2TttwM6zhQ5z88A5XpnOHA9pq6qqd/lcq7fPAOUGjrgrr05z4deu1WtAZpZ5ps51uLa8gj7b4OJkkhBAdo5QmTESQNStGpweoJ8cUzUUBQWPPllKQpnWKQ/wC6n+RkHqKSYPgelWtlFFGuItCqWZ8LjBZmLMdvEkk++jiHCYZ10zQxyr+7IiuNvUwNUsno24YxybC390YH9KAmScs2TGMtbwMYizR5RTpLNrYrnoS3ez571PuLeKRQrqjKrKwBwQGUgqR5EEAg+qqH9mXDPqMH4KP2ZcM+owfgoBiOjOru6htnbP316Mq+Y+8Ut/sy4Z9Rg/BR+zLhn1GD8FAXcVjAojCpEohGIgAo0DGO5+7ttt4VpHBbXt2uOxh7dgAZdK6zgADvdegA9w8qqv2ZcM+owfgo/Zlwz6jB+CgLyfh0MrpI8ccjxZ7NmVWZNWM6Sd1zgdK93/D450Mc0aSxtjKOoZTggjIOxwQD7qXZvRxaqM2gNlMN1lg7pyPB1OVdfNWB91bOE80SJMLS+QRTkfJyrkQT9f7Nj819smI7jwyN6AZFUKAAAoHQDYCtMUUS40hFwCBgAYBOSBjwJ3pZ59tVlk4fFKNUEl2UlQ/Nb5CYoGHiNQBwfECt/wCzLhn1GD8FAXk1pC+vWkbdoumTIU6137r5+cNzsfM1A4ZyrY279pBbW8T795EUEZ8iOnuqF+zLhn1GD8FH7MuGfUYPwUBeWVpDCGEYVA7vI2PF3OWY+smtgSMOXATWVClttRVSSAT1IBZiB4aj50v/ALMuGfUYPwUfsy4Z9Rg/BQF+0URbUQhY6d8DPdzjf1ZOPLJonhifGsI2AQM4ONQwcZ6ZGxqg/Zlwz6jB+Cs/sy4Z9Rg/BQF7ZW0MKCOJY40XoqAKo9gG1bu1XzH3ilv9mPDPqMH4KP2Y8M+owfgoCbYcq2MDiSK1tkkBJDrGgcE5Bw2MjIJHXxqddWUMjxu4VmiJaMk/NJGCQOmcEjPrNUn7MeGfUYPwUfsx4Z9Rg/BQF5eWcMpjMgVjE4kTJ+a4VlDD1gMfvrTZ8KgikmkQKHuGDStq3YhQo8dgAOg9fnVT+zHhn1GD8FH7MeGfUYPwUBjg/o84banVFbRawSQ7/KMCfJnJI60yK6gYBUAdAMUufsx4Z9Rg/BR+zHhn1GD8FAMJCag3d1AEBtsgHBIB64OBt6hUW84VbSxyRSRxvHK2qRWAIY7HLDzyqnPqFVH7MeGfUYPwVkejPhn1C3/AKAl3HMdjZqsTT28IUBUjDKDgdAiLv7gKqYJpeIXltOkTxWtqZHDyqUeZ3jaMdmh7yoA7EswBPdwMb1fcN5ZtbckwWsEROMmONFJx0yQMmrPFAUtxOQ2lTEflAQmttWSfFR5HvEe+rdc4GcZ8cdPdWh7nBPyTn1gLv/zZrerZGcEeo0B7rNYrNAFFFFAFFFFAFFFFAFFFFAFQuL8HiuYmimQOje4gjoykbqwO4Ybg1NooDlvONxNY2nZXbNNHC8U1rdEZfXC6usdx/fYKVEnRs4OD16ZZ3SyxpIhBSRVdSNwQwBBB9hou7RJUaORFdHBVlYZBB8CDUfgvCVtYEgjJKRjSmo5IXOy58Qo2BO+AOtATqKpON8421q4jldjIRnRGjyOAc94rGpIGx3PlVfJ6RYWOLaKe7wMuYQmIyfouZXTD7bp1HiBkZhKpCCzJpGcNjXRVbwHj8d3GXQOhVtLxyLpkjbAOl18Dgg5BIIIIJBqyqSaayjAUUUVkBRRRQBRRXnWPMdce+gPVLfFOcdMzW9rA1zMg75BCxRnGQsshzhj+6oY43IFT+P37rFIluUNyYyYkZgNz3Q7DrpBO/sxVfwPhCWsKQoScDLMfnOx3Z3PizMSSfXUJSwbIQ1Guz5nuVmiju7aONZ30I8MpkAfSzASBo0IBCkAjO5A8aaaUObci3Dg4MU0EgP8ADMmce1SR76b6QllGJx0sKKKKmQCiiigKeSFQX1xyOxYlSuogg9BkHAx03x0qfa25VFBO4UA+0CvHwqHVo1rq1dM76v8AvwqZQGKzWKzQBRRRQBRRRQBRRRQBRRRQBRRRQBSJcRtezTmS4mVYpXiWGKVotOg7NIYyHZn+eMnGllwPEul7fRwoZJZEjRerOwVR7SdqUOZYOH3EQulZnkk7kUlnIVlkYZAVWjYBsb/P7q4JOACRTvaNStScaU9D7k4NJ7rJ64PwUW5kPayymRgdUrl2ACgBAx3KjBIzk945JqZDaqhYqoUu2piBjU2AMnzOFA9wqguuHXNvbNMt5OSEDCK4jikbUQMITHoBYk6dmxk9auOD9v2KfCez7bHf7IEID5DUSdhtmvnvFLK4t36ytUUtXm8vHkX4NPZIjXHC5u3aWC5MIeNFdQitkoXIbvbA4fB23Cr5Vdcp8TlkE0c5VpIJdGtRpDqUV1JXfDDVggbbZ2zgaqquEXclpfSCXQbe9kXs3GQ0c3ZqoR/olXCd1tu8dO+RXV9H+JVJVVQqz8OMJeZpr01jUkPFFFFe5KYV5dwASSAAMknoB669Uo+kVWMcCssrWpmzciJGdigRiqsqZbs2fTqwD4A7E0Bi65yluMpw6ESjcfCZSUtwf/lkAtKR/dGn+9SJxzla6tbZIvhEkxklaTEURGbkRnsmY5YrmULIzMQuUJ2zTOOfoz8na2lxJowpzH2KJsMBu10kbEHCqdqo3m4nxCcwC4W2jjIM7W4PcBGRGJW3aUjB7oUKNznIB15lzNumPLqWfEOGXsuqdogLkYVwrgJIsMcjRCEk5VXlkBIbBGCNwAaY7Tg5RoHLkmGAwtncvns9yc+BQn/irQ3MFnaqkMl3GGVVUCSUNKfAFsnUxPnjet0HM1u7BVckscDuOAfeVxWpts3JJELmqMTo0BZ0U6SWRtLAghgVbwwQDVHZwXloC1ve3E5G/ZXbiVX9WrSHQnwIOAT0q64lku+Dg5OD5VUcAv3lhzIAJEZo5MDA1I2CQD4MMMPUwqxFYRXk8sf+XuOJeW0dxGCFkXOk9VIJDK3rVgQfWKsaTvRrIojuol/3d3J/+RVk/q5q24RznaXUhihl1OA506WBwjaWxkDOCcVkgXdFFFAVFzI3aAZJHaLsYiB84dH6e/xq3qka5XtcNv39l7Vj0cDdOnUhgPL2Vd0Bis1is0AUUVruJwiM7dFUsfYBmgORel/mOdL2OKGeaEQwCU9k5XUzMcagNmAEZ2YY3PnTJydznc5t4OIIuq5jDQTx/MdtOoxyD6MgHTGzYOK5FxzjtzfzCaRFdniYaI0wyoAz469/SCfX5DeuqcB4Ut9wa0RmZGEMLJIMa0kjxh1Pnlc+w1XjN5b6HSuKEYU4QaxPDz8919i49JfNEtlbI0GkSyyhFLLqAGlmJxkb4XxrkVxzXfyHLX9xnyQqg9wVf60yekzh08aWxlvJbgGVgFdY1APZPuOzQHPhucb0k1Vuq8oySiz0no/wy3uKMp1oZecfYubPnriUR7t67jylRHH34Dfzpr4B6anUhb6Db/xoASPVqiJLDw3Un2Cud0Vohd1I89zr3Ho5Z1V4E4vy/kduL+mC8kY/Bkigj8O0UySH+LDBF9g1e2rPlj0yHdL9ADg6JYQSHI6J2e5Dt0GCQT5VzatlpdCKWKUjUIpY5CMZyEcMcevA29eK2U7ubnvyKd56O20LaTpZ1JZ58zsKN8Nu9VzAU7GJHiglKtgs7gylVJXXhQvjp3we9U5eAKpnMTdl246oq5R9OlnXIxqIC9RjKA71ua2gukjkKpIpAaN/U2DlWG+Dt0NQJuOTxsVHD52jVioZZISSB9IKZASD4ZOr1VcbbPEpKKPFjwqQQfBpwXWRpVyHY9nEu0QD/O16QhyTnVqOapeDNc/CikM7z2cRZJJLgKWLDbTAyAF9JGGdhjORkkGmux4slwriMsrLsyurI6kg41KwB9/Q4pe5O4spQ2bIyT2iRxyqSGBOkd5XBOQx33w2+4Ga4fHJSjbNqmpeb/L5kopZW4x0uc9cUWCCIupIa6t11BSQmJA+s437oQ4xvnFMdIfHuPLeSpHCGMVvKzSSEFQ0iBkCKDuwBYsT0yFxnw8fwmlKVxGpjaO7/wAfcs6XPwLqdXsOIRzxrLC6yRsMqynIPvFSK4zw/iMnD5DPbgtGTmeAdHHUtGOglHn9LofAjrvDuIJPFHNGdSSIrqfMMMivp1CvGtHVEo3FvKhLTIk1F4rfrBBLM/zYo3kb2KpY/wAhS5zF6RYbeRoIke5nXGpE2RM/+LIe6v8ACMtv0pSveY725DpO0SQyIyNDEpPdYEYaRjk7HwUCsVbmnS/ExRtqlb8K2McNl+DxRGRflrqXVJ5mWUM7ZPjpAx7FHlWJ+AQozvLNNpllB7NpWWLW2lQNK4BzgDvZqVdWZdbcqdZikRsnGcaSpJ9eGJr1xyzMqIoGfloWPqCyBif+WrCaayaWmngk2FrHaoexjSJdyQiKM4Hs3O1S7XjTyxo6u2l1DDwOCMioXE0doZFjxrZSqk9ATtk+oZz7q9xwCOIIp0hECg+QAwDWdOTGSJy9ePLBqkOphJKhPnoldAfeFBrXwUfK3fl24x/5Mef51pTjltbosaMWCAAad+nmehJ9tVHEed9Cns0EYJ6ncknyA8T76vU7CvNZ04Xd7EdSOicq2mmZ2RcB+9IR9I6Qoz68AfdS7wd0t+MrESFCPexjUQN5zBdKB7dTgfwnyrzwTiXFp2gt0EdmjW7yF5I+0lbDKoZ0yugtq2Gc7HPgKjr6E59au15BNgqzLNbMwlZVkAaXM2WYiQ5OfBfKufUh4vg/4JJnWqKSeTEu7ac2M0kEsccTTBkEgdA8p0IdbN3fnhd9ggG+KdqyYKlwwlyuvOsZHZADGd+/jy8c1bVXTuzCTEyKoyDhTlfadWxHnU2POBuDsNwNj7N6A91msVmgKHmTnW3ssK5Z5W+bDGNUh9eM4Uf3mIHrpek9IzSIVaxYK4KkNMgOCMeAI/nSVwQaleZ8mWWWUyM3ziwkZcE+S4wB4AVZVxbjiMozcYLkdy34bCUFKb5iNy7f/BLi2kkOPg8wSQ+SnMbE+rDavZXV2jfh9yxgglmtbkFzHCqnsZQRkqCQAkgOcDoyk/SrnPN/ClVWuBgbASrkAODtkZ+kP59PKnz0Yc3ieFbaVv8A4iFcDP8AvIxsrr5kDAb1+2rNvUU4ZRLiEXKUZdUkn8uT+a/YpPSRxp54YM2lzBonBzMihSCjrjUjMM79DikuutelO1L8OdgM9k8cp/hVxqPuUsfdXJa0Xa3TPS+jE/6dSHXOfqv4CiirrlblR7+RlV+zjjxrkxk5PRUB2zjfJ6bbHNVoQc3hHobu7p2lN1KnL9ylrXJOq9TjP/p7PbXVk9Edn4vcN/8Adx/QCqbmb0UJFE01rJMzxAsInYMGH0gDp1Z09BnqBVpWvdnnJeksJbRg15vf47FHyjz9JZDQF7e3znQGAePPXs87EH9049Rp7s/Slw+VcPK0BI3WVWQjP94ZXPrBrkscgYAjcEZHsr1WFcuOzROt6Pwr/wBSnPDe/LY6hPzNYW1tJ8Du4WmkwFZp+1kLsdIZi7l205zgnoPCr7hPCkt4ljjGw6sd2dj1dz9JmO5J65riEVmZX7NFUsw3JGyr0Jb1erxppg4KVQL8KuzgYJ+ESb7b7ZwM+yuZxal7XCMdbiu3PPn0PPVuGSoVNEZKXfpjy6nUS2Bk9B41zs3EclzcSQj5JnAB8HdRh3X1EgDPjpJ8cmJ/oNSoR5Z5I1AVY3lYxgDoNIIBGNu9narBEAAAAAAwAOgHqrm2tnC11aZNt7csLH+zZb204z1T6GHbAJPQA10D0cJjhdntjMKsB5Bu8MerBFc4ntGuZY7NPnTnD/3YR/aN+Huj+8wrtEEIRVVRhVAUAeAAwBXqOGU3GDk+pz+KVVKaguhxXhkYCE+LySux8SzSMSTXnjHEuwiLYyxIVF82PQezxPqBrZaxFJLmP/wrq4Ufw9oWX/lYD3VVc1uMQDPe7bIHiRodSfUAGzn/ADqnSoKtfKlPk5b/AFOi6ui01x7GnhHF5oFID6izF31DILHrjxA6ADOwAq1HOkuPmJn3/wCdL9FfYfd1thLQtjyDm285J8vpAk3DPHEQSMEYPXqNROQfVVVe8dlmzpLv/ebIQe7x9gFbqDUFZKmnpwvgtxkeeVvR5aSWMUtyheWVFkeQyMuC24ClWGlRsNuvjW3l7le2teLRLGRc64nIDkSPbaejg+CucpkgtnGDgGotrzraRcHgSQw3LiGGOS2Mia2zpBGluuM56eFaOVuc4bK0lihtTHLJI/YKukjVI2Ikd9mPebqQcA46CvEQp3FTU1lpcy3NxSSQ/csfL3V3d5yrOLaL+CAsHPTxmaQZ6EItM1QeCcLW2t4oF6Roq58yBuT6ycn31uv7oRRPISAERmJPQYBO9aTWUnK6dpc31znIeZYUPkkCace6VpT7SfKmOue+h3mpZ7VbZ00TwoHbfPaCQljJ/EWJ1DwJ9ddCrMouLwwUrsqsdPaBi7gMqqQ+5JXBO+nfc46HFT7VY9C6TtpGM+WNqrLmSPWQezU5bOtjtjHQZGC3XI8B41a2z9xe5p7o28tunurAJFZrFYdwBknFAceu4uyvLyHGnROXUeaygSah6izOPaDWacucuEW90odX7O4jB7OVRnr1VxsHQ+Iz6wQaQVvmRhHcJ2Uh2HjG/wD9N+h/hOG2O1cK+sakZOrFbP7Hd4fxGjOKouSyvuY4vwsXEfZsSu4YEY2IOeh2NVY5OAeORLiZJIzqV10gg+ru9PDHQ+NMNFc6FepTWIs606UKmdXU8z8V4g6sjXULIwKkNbDcEY3w48PLFJp5auYgFXROoGAc6G94OR7806UVu9sqPaWH8jFCl7PLVRbi/j/sRv8AR919Vb/zI/1V0T0Vz9jHcxS4Rwy3BXOcI0YXr0ODGc486iVFvOGRylS65K5wQSNj1U4Iyp8VOxrZRvFGW8dvL/ovPX3MNMp5w+uP8I6JwrmKG4WEo2GngE6IcatBxucZGxIBwetVNz6S7FGKh5JCpIPZwyOAQcEZC460kjl6EHUitG2SQ0buhGc5ClSCqnJyowCTnrU+GIIoVRgAAAeoVZnxCCXhTOXHh9RvxNChzAyC5kkt4ZxbynUuqMjDndgq7uFPUZAwcgbYoseDTTfRMKfvOO8f4V8Pa33GnKsO4HUge04qpO61vKjudqlWrUqSo+s8K+vwz2I3DuGJAulB13JO7MfMmpVQLjj9unz541PkXGfu61Hh5kWXPweKafBwSiYG4z859I6EfeK0+prVHnDK7r0qezki3qDe8T0sIo17WdhlYx5fvOfooPEn3Vr4ZbXd6pZCtrEGZCSO0lJVirADZVwQRnfpTTwrgsdsmmJd2OXdjlnPmzHc117Pg8ptSq7I4N/x6nTThR3l+xN5MtY7JGdw0lzLgyybeHRIx9FF8B49TTN8ZUxnQ38v86XFUmh29Wa9IreCWEeRd9WbzkU5bgPe3xUEA3AYZ9cEWf5g0pXkuq7m1nvqQqA9ez0qcqPIsTuPL1UzxNm7vPVMg+6GP/OvHFktyo+EdnpJwO0x19RPjXnre9VjxCVXRqPb06MrmxgtWOovUVvmseHL/vUT+Gdl/kGx/KvFpY2UrBEnlYnOnvuAcdcNgZ++vXx9LKTjl0pHOfDZp41R+pomRiO6Qp8yMj7sj+tRewkbIMy46HQgB+9i1TuYLG0tU/s9cj5CK8jkHA3LamI0jxp25f8ARvbwxiIxGWTGqR9TqC3RsBCAihsqMh2OhjpwO9Kjx6lc+OUJKPx5/I0V7Z0ZaW1kRY4gAB5AAe6vXeDKyOyOjBlZcZBHTZgR/KnqH0chpD330MCY1GnXtgPrJ7vcZgu2c9RtWm39Hmp5FNwoGMxbjUT3/wC1U9ACpGx3wxGAK674jZSi4N7Y7FbSxTv+Z70KWa9uW3UYDherAfQUedaZ55XVlkubp1YEMrXEpUg9QV1YI9VMV76O3e0ci4hWcOulS47LuyRbM2NWTrHh4qPpA1psfRxfPIiyTW6KzDJTvOVzuyAtjpnr5HY4358rrh1Oo1oTW3QkoyZr5Ccpxaz0nGozRsB4qYHfB/4o1PurvFch5a5N7G7S5+ESMsTIYQyJv2sK5MukdAJtOV6E58N+mHj0eoICNelmK5G2kqGDEHAILAda419XhcVnUgsImlhYB5ZMsNDsdR3GkYXw0E7Z6Zz6/VUuDXpXVjVgZ9uN60ji8XaLGGBZiRgeoZP/AH6qmVSMkTil6Yo9QGTnApXnu2Y5clj/AN9BTjLGGBBGQfCqS75b8Y2x6j/nVijOMeZzryjUqfh5dikMhPWqLm7g7zxxhUjk0Sh2jlJCuNLDGQDjBIPTwpmk4VKh3Q49W/8ASobnfp99W3pmsHNip0pKWOQgpyfMrPI2beNIZCFiuZH7+xU6XXAAAbbpuK1z8PuYrIXAu2LCJXdXjRh0BbBABwBnx8KfbqDXG69NSMufaCM/zpd/0NemLsjLbaNGgnsnO2MdNYrn3FmnjTFM7NpxFpSdSeO3M8Dly8HS7gbP70BG3/DJWTy5egZNzb/+Q38vlaYeFWjRQxozayiKpcjGogYzjJ6+2pDN5Ctq4fb/AKEVnxa7zhVBTPL994T2xHmYnB+4Oaz/AKCvh1ktT/wyD/1NNi9c1hm8qw+G2z/IjK4zeL84pjgF8es9svsidj/NxW1OT5yMy3zj1RRIn/7ayaaFB6+FYdvVmpRsLePKCNc+K3c//Ri8vI8B/tHuJM/vTOoP/DGVFauIej61MEixwRiQqQjPqcg+G7EmmdetYZs9KsKjTXJIqu6rSeXJ/UV7Pl6btoHaK2hWFy3yeSWBRlx80bd4HfyrfwKZWur6MMvaCfWVLKCEEEC6jkjC6jjPnTEoNbLeEFjpChzo7230Zo2O5xnAXOM76a0VbeOjCLdveSdbVL4FRy5ZSwRyrIFCG4maJgysGR315ypO4ZmXB37vrq1zjc1MkSXcrIO87sWXAHzUWNtOsbKqkMCSCQToIIx7cyGRtLMF14B1IAAJIv7MHphO1zkb6gN9gMQrOMVHBKraRqTc1JblHZcwQzSdlHIpfUVUHu6mGciMtgORg5Ck4xvU510nDYzjOMjofHbrViC+okknvHBDrkqXOOzJbu9zRn5ucHOfHTZ9oscK+KwxIxLR9xlRtYfBxudGdAIOPIVn18uxF2NPG0hNk5Su2uJpoGi7OZ1bDqwIIRUwGBx9EeHjVbxLlC6uQiytBGqOH1KWZtsggKRjcEjfNdJRGDhhrBxGDqlUgATKX21nqpY+JxkbbCtarKQuZGUjBbvr3m7OQHBySEMhjIUaenQDINR0aTqescNzoqtWjSVKNTb5Cbw30fwrIjhpHaNta5KKMjzwoBHtqZzHwW4laJoERmhZ9SyNo6rjYgHcYO2POmo6iW7Nsd2XYFQC5EWj/wDvHhXhdTzMGdtKuC2HXC96Ud3HeUlSikbHbIAOWO+bi4uGnZlalGepVde6OT8ycFuMxSXNvqj0uB2StKoYlRv3cnbPQY60zcP50Zwmqyu2lIK6kjUA7DJ+WK6C2kEg6lJGcZJy4BZfnd7WY4NZDrguBJqAAkGnDEEkDByNm3Fb2k7wKEaQy5wwCjv9/WCRqBTYbHB6Y61ohRjBeFNItzrzm/E033Fe25quYpHE1jcJ2aFk7NRNojOkEMwcq5JjByDq1Z23NbuHc0xzxu/wa6WJNXaOy4x3JN9OO0bIck9mjaTjYjerqGGTI+f3ZWcAyIOpm3Gk40YdNiM+JUnOfcZmMbLrKtqbSdS6gpjGD3mfJD6vnE+zGBWdL8zPrF5FG3MKswaOG5uXd9QCIsYBBtyA5m0DcwfRzgE53qzs5mdkkeGeIQsWCs8RDZR+uhmGPlCe6T81TnBIqazSBk0HIEm51g9ztcd7vDPyfiQ5/hIyYtlHKsEa5Kukaga2QkN2ek/NbGCcAAEe7rUseRrbbXNGmWNXEaqCUjQI5ckfJKuDpZXUIxIUljn5oHkRKLqNmMmVEoYkLkmSRXJONhgr4ede47KR0VWyza42JGVOlbkMASHbOmPr3jq0+vFSEtJwy51tllOSwwPlSXDAYBBj0quzYIzscsZtxT5GpRqtfi3+B44VIrzAqW6k4wNPQ+R65PUAdBtTJS9wuzuEMJdpGICCTUynfsm1k6cDJk0dNhjugAtlhqEmnyN8FJLxPIZozRijFRJhmvEkSt1UH2iveKMUMNJ8yHJwmJuqD3ZH9KjHl6PwLD35q1xRipqcl1NUqFOXOKKWTl3PST7x/wC9aPi44+kp+8Uw4oqSrT7ml2VF9Bafgk3kv31p/wBDSj6GfeP86a8UVL18iDsKXTIotYS+MZrx8BcdY2+6nGipe0PsQfD4dGxMMb/uMPca89iw3Kn7jTrRis+0eRH3dHpISSx8j91eQMbkU74oxT2jyHu5fqEjtfVtXpnJ3Yk+WTTrijFPaPIe7/7hJ1k+H8qysJ/dP3U64oxT2jyHu5fqEwI56Icew1sdETTrV9wCSPDJIJxjouF8fpeHi4VrkgVuoB2I38j1H8v5VCVdvlsbaVjCDy9xWhkBZV7NhIfo6u6DncatHgveG2/q61ssykzBcSYxq7zH5owNxjZtRK48gT6qZRbrnOkZznPrxjP3bVgWqddI2/8Af/M/ea165dywremtlEW0wYg74yyKwTYYLaRpGhS2Ax04IZicY32qMrgqjRxhtRizrcgAPMIzpATJOxIJx13x0prNhHhhoXD/AD9h3tsd7z223oayQjBRSPLHkc/139tNcu5l0KbeWkLaoC2lU3JwgL4B3cZY6CV/s22AbqPdqtnRgWVdIIGlmYHdoUlGpdONg+Op3HTyZ34bEQwMaEOcsCowx/vefQdfKthtU/dG/wDlj+m1PWS7mFb0k8qKFtpjGw1LqC62fWEDgCNmGns1CsCR46SN6lw3/f0djGrgtrOrYACI5U6ck4mXYheh36ZtYeGxIAFjRQpJGFAwSMEjHQ42zQvDYgFAjQBDqUBRhTvuvkdzuPM1HLNuiPYrOE8cL2okIyQiZz3SWKqTlcd3OoEbdCDjcVtbjTBgpRdjGHw+cGSQxrp7ve7w3zpwPM7VY/A0/cHTHTwxjHsxtXleHxjRiNR2eQmw7uRg6fLI22rBIq+H8wPIYtUQUSBej5xqjaQD5ozspz7sZycXea1raoMYUDGMbdMDAx7jituKA//Z">
            <a:extLst>
              <a:ext uri="{FF2B5EF4-FFF2-40B4-BE49-F238E27FC236}">
                <a16:creationId xmlns:a16="http://schemas.microsoft.com/office/drawing/2014/main" id="{0B1FCC4C-9C0A-46B5-BCA8-08B689112F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6155" name="AutoShape 16" descr="data:image/jpeg;base64,/9j/4AAQSkZJRgABAQAAAQABAAD/2wCEAAkGBhQSERUUExMWFRUVFhgYGBgYGR0cGxwcHBgaHSAeGBwaHycfHiAjHxkcIS8hIycpLSwtGR8xNTAqNSYsLSkBCQoKDgwOGg8PGSklHyQsLC8uNTQsKi8wKS0sLCwtLCksLiwpLCwsKiwsLCwsLCwsLCwsLSwsLCwsLCwsLCwsNP/AABEIAL4BCgMBIgACEQEDEQH/xAAbAAACAgMBAAAAAAAAAAAAAAAABgQFAQMHAv/EAE4QAAIBAwIDBAQLBQQIBAcBAAECAwAEERIhBQYxEyJBUQdhcYEUFiMyQlRVkZKU0hdScqGxM2J00RU0NUOCorTwU5PB4SRjc4OjssIl/8QAGwEBAAIDAQEAAAAAAAAAAAAAAAIEAQMFBgf/xAA0EQACAQMCBAIIBQUBAAAAAAAAAQIDBBESIQUxQVEiYQYTFBVxgZGhMkJSseEjYsHR8UP/2gAMAwEAAhEDEQA/AO30UVW8c4/HaorSamZ20RxoNTyN+6ij1bknYDcmgLKileOfik4yI7ayXOwkLTyY3+cEKIp6HAZuuK1Ny1xMnJ4wV9SWcIH/ADlz/OgG2ilL4rcR+2ZPylv+mj4rcR+2ZPylv+mgG2ilL4rcR+2ZPylv+mj4rcR+2ZPylv8ApoBtopS+K3EftmT8pb/po+K3EftmT8pb/poBtopS+K3EftmT8pb/AKaPitxH7Zk/KW/6aAbaKUvitxH7Zk/KW/6aPitxH7Zk/KW/6aAbaKUvitxH7Zk/KW/6aPitxH7Zk/KW/wCmgG2ilL4rcR+2ZPylv+mj4rcR+2ZPylv+mgG2ilL4rcR+2ZPylv8Apo+K3EftmT8pb/poBtopS+K3EftmT8pb/po+K3EftmT8pb/poBtopS+K3EftmT8pb/po+K3EftmT8pb/AKaAbaKUvitxH7Zk/KW/6aPitxH7Zk/KW/6aAbaKUvitxH7Zk/KW/wCmj4rcR+2ZPylv+mgG2ilL4rcR+2ZPylv+msHlfiXhxl/faW5HvwAf50A3UUsC14rEMie0usD5rRPATuPpK8gG2fo1K4LzT2snYTwvbXOnV2TkMGUbFopF7rgHr0IyMgUBe0UUUAUscWX/AP17D1W96R6t7YbUz0s8V/2vYf4e9/rbUAz0tjnJBxGe0bSqw24mL79Ru6nw7qPG2OuJBTJSPxn0cG5Ks0oVzdySylVOHgkARoTv4xpGpP8Ad6dKA8cI56u5bWScWZdobhllgB0yiEqHQoCSGcI6EjIzvjfarrlLmRr7tZ0AFrlUgJBDuVHyjMD0Ac6AMf7tj4ivUvAJUuLqe3kVGuIEXSy5AmQMqyHHXulQR46BVlwThYtreKFSWEaBdTfOY+LN5sxyxPmTQCrztzVLb3CxLd2tonY9oWuFLFzrIxGAy5wBv16ilyx9Il5JZyzrc2TILqOGOeRGjTSULO0qayyb4C5wT5YIps5q5buZbqO4tvghKxGM/CYy+MsTlMdOu/niotzyFKLY9k8DXT3MdxI7xYiJTugCNfBV6ZOSRknJzQFby5z8GmJn4tbyoquzpFaSKgCrkkTsSNuuN81OteYbviJWSzube3h1AojgSSzID9MZ+SDDoACwGCcdKueA8uXMeTdXrXGQR2QhijhGfJQuo49be2lOX0YzXEiCeHh9uqOrme2jYTuVYHIPdEecb/PxnbpmgLh7zih4ituZbWKJ0lmXTEztojlRNJJde8RICSBgdN6aOP3rQ2txKmNccMjrkZGVQkZA3IyK1TcJY3sVwCNMdvNER4kyPAwPsAiP3ipXFbQywSxAgGSN0BPQFlI3++gEvhvNF9I0Yml4bbltPyfamR2z1GAQFPlgtWi45lvjHLcm8tLWFJ54lV4Xdz2UrR42cF2JXZVXO4GKaOXeTLW0ijSO3hDKiBnCDUzKB3ixGScjOTSv+x6PtpLpZmivDdTTxzKNSgO7MqvG/dIAbfGCfOgNvxwvUtZjMkSzR2K3IYqyrqaWVQHQnK4RFYjOQWIqq4Xz9I80Sy8Xs9TPGGit7SWVTqYDT2ucLnONR6U28wcpy3KzfKrqlsWtj3cKXJzrxk4GSe7v18a1cC5YvkZXnv8AAUqewt4Io4tsZViys7A7jOQfLFAQOAc9yXD3FrcJ8HnJuPgrj5kqI7plSSe+hG69fHFR+FcX4leCFILiCHFhZzyO8WtneZX1EAMABlPKrm79H0U1m9tKxLdvPPFKo0vE8kzyKyHOcrrx13xVdY+j65iMSpe9nEtpBbylE+VfsWlPcZiRGCJcZAJ22x1oC45QvbpnuI7mWKcQuqCWJCne05ZWBJGVyu4PjjwqNzxxDiEOlrU26xFoUJkVmfXJKEOACFCqGDdSTuMUx8M4ZHbxLFEulEGANz7SSdySdyTuSSTUfmDhrTwGNCFbXG2T07kisf5LQETg/EphO9tcMjvFBFKZVXsw3aSTrjQWbGkRDfUc5PSqnjHNM4FwLdoWYXVrBEx7yqJuzBL6WGSCx2yOorfxn0ewXnEPhV1GkyLbpEiNq2YSSMSQDgghwN89DVfxT0YI6XEEQjitZ2tG7JQVAMUhMp7vQugUDHiKA0pxviCXkcHwq1uTu06RwspijCsdTPrIBLAKFO5yfAHC5Y+kyd443n4tZQM6BjHDay3DLkZxJpbukeI8DTzyxyCOHvKttMRbSgkwOuorJgDUkmdWMDdSD7RVdy7yNfxRpG/EFhjjQIqWsEYJC7BneVWJJGMjGKA2cW9JAt4izKCVvY7Y9caGRZTKdtvkiX8hjFMnDuLtLc3EYUdlB2aat8tIy62HlhVZPeT5VT8V5CFxeyzvKeymtGgaLfGthp7TOcZ0d3YZ261aco8ANnapE8hmkyzSSHq7sck+wbAeQUUBuueLlbyG30DTLFNIXz0MbRADHjntCfdVBzRzbLCbvsGhYQ2iSpk5w/aurdpg/N06T7jU7mjkuK/nt2uEWSGES5RiwyzaNJ7pGQNLbHzFVfFfRrHidbNIbdJ7OWBgFxl2KlGOPADVnx3FAUnB+e5JLiJJeL2hZnQGK3tZZFOTjT22cLnoGNTJ+ZL8wvcveWdtEJp40RoHdyIpniA2ky7HR0Ub56VecB5avUcSXF/sCD2FvBHHF03BJVnYevINUsXofRZWu45jDe/CZplmUa0w7uQrxvsRpbBxg+ugHDla4uJLSF7tVSdly6qMAZJwMEnB04yMnBzVbzQv/wAfws+PwicZ9tpN/lTLGDgZIJwMkDAJ9Q3xS1zP/r3C/wDETf8AST0AzUUUUAUs8V/2vYf4e9/rbUzUs8V/2vYf4e9/rbUAz0UUUAUUUUAUu8f5w+DTrAlpcXMjJ2hEKqQq6sDUWYAZIOPYaYq5x6Q7cm9QsOI9k1vpY2Kk5KyEhZSoJA32xjxoBh4Hz7FOty0kclqLUgS9tpAGV1dVYjpjbOdxUM+lGAMpe3u44HIUXMkLLFliAM57yg5GGIA3pd4Tybc21iDBE7JHdrcx2dwyM7IFwVdlGkPqOtRk4KLk5zV3c8xycSha1j4fcx9shSV7mPso4lYYJ728jAZwFB3xkgb0A4RcRRnkRWy0QUuPLUCRv0OQKqW52t1s4btyypOqGNNJaRi4yEVEyWb2Z6Z6b0vWd9eRXV7HbWDSFp00zTP2UOhbaFBg4LP3lY4UY3O+dqiWRu7QWl09oZ1SF7eaONcyQkSse0gU7sjAAEdSFQ+FAMfBuf4p51t5ILi2kkBMQuI9AkAGToOTvjfScH1VaPzHF8He4Ql0R2Q4BB1JIY2AzjowO/Q42pF4BcXdxdxxy29x8FjnkuoZ7iMrKCFI7JlJyoDSHDHGVXGCN61DivEZOFukPDWQCKV2adtLscs5EUKguzHw1Y3xQDNxD0ghLqS2is7u4kiZVYxINA1IHGXZgo2YbE0cV9IBtoRJNYXisdXcVFcgLjd2Rii5zsCcmlfj/DJH4hPi0v5jIkLKIpzb2+dAUmRwR3tgDjJAHSmKbhUkPCLhVt2SUo79isz3B1DGArvuchRsB1J9pAZeD8QeaIO8EkBJPck06sefcZhv7aouM8/iC5FslndzSFtIKRhUJCazpeRlVsDrg00odhnyFUvHkf4TYFEZgJ5A5AJCqbeXdsdBqCjJ8SKAi8T59iibslhnnnChnhgTW0eRnErA6FPqLeXmKn8tczxX0bPFrUoxSSORSkkbgAlXU9DvSvwvj83DzLbz2E8nysjxzW0faLMHcsDJj5knew2rbIz0pi5bs5C81zNEIXuCmIshiqICF7QjbWcnOMgbDJxmgJ/FONRW5hEpwZ5lhj2zl2DEA+Qwp3rQOZYTeNZgkzJD2zDGwXVpxnz8ceRpd5+4NNdSARxFvgsD3MR6BrkOvZKpyMnCPny1r51G4bwWdHsr5oSbiaV/ha47yR3CjA69IeziXzwp8SaAmWPpIafe34beyrj5+lEU7kd1pHUN08M04wSFlUlSpIBKnGQSOhxtkdNq49wfgUzjSvD7+VkdwxuLx7aEYY7QqpJK7jHd6eNdftYQkaqAQFUDGSx2Hmdz7T1oCn45znb2kscMhcvIVGEUsEDuEVpSPmKWOAT1IOOhqtvPSIFuvg0djeSyd/oiorCNgrFDKyhlBYd4bHIpfn5b4rcWl2D8EjN2ZHOtZGlKkfJoxGAhRQqjAbGM7kmmuFZWubGR42B+CzdocbKxEB0segOQdvUfKgGSiiigCiiigCljmf8A17hf+Im/6Semeljmf/XuF/4ib/pJ6AZdY6ZGf+zWapCi9tuWxryradgdYJ72c5LYXOOgxV3QBSzxX/a9h/h73+ttTNSzxX/a9h/h73+ttQDPRmiud8s8wXYglit+HtPoursdo8yRxtm6lOBnU22cfNxtQDpNzDbIqu1xCquodWMigMp6MpJ3B8xWmy5ts5ld47uB1j062EikLqOBqOdskYGetckulQw8N1iwHZ2HZs19kojRSLG2hQcO2oEYPl1FW3FbwSWOp3t72Jbq0Ait7cxB/lMae+xWQHIwOm2/WgOkWnM9pK4SO6gdz0VZFJPsAO9Wea5VyXDb3l9qa0t7B7Ri0dqIVS4bqvaSMVXud75qAjOMsdqd+eLVnsZSmdcWidAPFoXWUDfzKY99AXuob79OtVl7zTaQ57W6gTBAOqRQRkAjIJ8iD7xXMF4y0ks2gvjjoAt8DSUEbiF2z4EQHtP+HHiK1cQtYoOI3eG4XAEmiVHuUMkwxawYWKMEDT5EEHORQHUm5usxEsxu4BE2QrmRdJwcHBzvjxrNpzZZyozx3cDom7MJFIUdO8c7UjT3Nr29lLxCS1lj+DXhRmh7OMsJrXTojkLHXjV03O+K08c4LbvG17JaxW0Bls4lVkCFoTeQNI9wuwAbSMKwyqqc41EAB8secbKZxHFdwSOeirIpJ9gB3q0W5QkKGUsRqAyMkdMgeW439dI1twu0vp4fglrCttbyLIbhYlUM6HKJbkAEgMAWcd3C6d8nTQpy+8stmbWUxXUFnM8LH5jdlcBSko8UbtMHxHXwoDqdvfo7yIrZaJgrjfYlQw69cgjpWtuMwCUQmaMSnpHrXX+HOa5iOftfwrWslk5ltIbtiN7fUJFZ1bpg6FVZPDtFbBxg+L/hsUU0fweHg8sRmiETF2e8cl172obs+ctnV0BJ8aA67WCcVX8O40s01xGqnFu6xs3gXKByB/CGXPtpZ9IXHVEkVmUuJElUyXC28RkcxDIEbBd1WRsgt4hHAxnIAcFvoyqsJEKsdKkMMMfIHOCdugrxNxONJViZwJHR5FB8VQqGOem2tfvrj8NjFdQNaGK4tYU4rG0COpiliWaJwpVT0AlLsvX+VWV7xKYy/Ab5T8JW1vI0nUYSeJoRhx+6/d7y+BGfEUA+Dnqw16Ph1tqzjHap/nV4DXL47WwvbaOzsbWCRpIkE0yRLogUqNTGTSQZh9FRltWCcAE102KIKoUDYAAD1AYoDWt/GWCCRCxBIXUMkDrgZzW+kXlfhfDoeI3IgW3WXMejSV1d6M6gm+fAkgVf8480pw+0edxqI7saeMkh+ag8dz5dACfCgJvEuOwW7Is0yRtKwWMMwBYkgYUdTuRVVxj0icPtWZJruJXU4ZAdTA+RVQSK49e8WinktXlhu5L6a8ti08sRSNAJAeygBJwgGdupwSTXQoOWrV+POUt4h8HgMsh0glpriQkFs+IVGI/jPSgLu59JfDo1Vnu411RrIoOclW6ELjO/ljNb+WefbLiDOtpN2hjALDQ64BOB89Rn3Vxfi10Jry6ue34bDG07KjXCiWZUixGDFFpYBTp1AEDrXXvR3BL8F7SS7S7WUho5EhWHuDbBCgZ3z1FAM8kyr85gMDJyQNvP2VCs+YbaWTs4riGSTBOhJFZsDGTgHOBkffVVxa0im4gkMyK6y2coKMMghZYicj3itPK/C4LaO8EEUUem4lA0hVx3FIGdsDcUAz29wsih0YMrDIZTkEeYI60ucz/69wv/ABE3/ST1Y8o2oisbaNSrBIUTKMGXKqAcMNjuOtV3M/8Ar3C/8RN/0k9ATO2TttwM6zhQ5z88A5XpnOHA9pq6qqd/lcq7fPAOUGjrgrr05z4deu1WtAZpZ5ps51uLa8gj7b4OJkkhBAdo5QmTESQNStGpweoJ8cUzUUBQWPPllKQpnWKQ/wC6n+RkHqKSYPgelWtlFFGuItCqWZ8LjBZmLMdvEkk++jiHCYZ10zQxyr+7IiuNvUwNUsno24YxybC390YH9KAmScs2TGMtbwMYizR5RTpLNrYrnoS3ez571PuLeKRQrqjKrKwBwQGUgqR5EEAg+qqH9mXDPqMH4KP2ZcM+owfgoBiOjOru6htnbP316Mq+Y+8Ut/sy4Z9Rg/BR+zLhn1GD8FAXcVjAojCpEohGIgAo0DGO5+7ttt4VpHBbXt2uOxh7dgAZdK6zgADvdegA9w8qqv2ZcM+owfgo/Zlwz6jB+CgLyfh0MrpI8ccjxZ7NmVWZNWM6Sd1zgdK93/D450Mc0aSxtjKOoZTggjIOxwQD7qXZvRxaqM2gNlMN1lg7pyPB1OVdfNWB91bOE80SJMLS+QRTkfJyrkQT9f7Nj819smI7jwyN6AZFUKAAAoHQDYCtMUUS40hFwCBgAYBOSBjwJ3pZ59tVlk4fFKNUEl2UlQ/Nb5CYoGHiNQBwfECt/wCzLhn1GD8FAXk1pC+vWkbdoumTIU6137r5+cNzsfM1A4ZyrY279pBbW8T795EUEZ8iOnuqF+zLhn1GD8FH7MuGfUYPwUBeWVpDCGEYVA7vI2PF3OWY+smtgSMOXATWVClttRVSSAT1IBZiB4aj50v/ALMuGfUYPwUfsy4Z9Rg/BQF+0URbUQhY6d8DPdzjf1ZOPLJonhifGsI2AQM4ONQwcZ6ZGxqg/Zlwz6jB+Cs/sy4Z9Rg/BQF7ZW0MKCOJY40XoqAKo9gG1bu1XzH3ilv9mPDPqMH4KP2Y8M+owfgoCbYcq2MDiSK1tkkBJDrGgcE5Bw2MjIJHXxqddWUMjxu4VmiJaMk/NJGCQOmcEjPrNUn7MeGfUYPwUfsx4Z9Rg/BQF5eWcMpjMgVjE4kTJ+a4VlDD1gMfvrTZ8KgikmkQKHuGDStq3YhQo8dgAOg9fnVT+zHhn1GD8FH7MeGfUYPwUBjg/o84banVFbRawSQ7/KMCfJnJI60yK6gYBUAdAMUufsx4Z9Rg/BR+zHhn1GD8FAMJCag3d1AEBtsgHBIB64OBt6hUW84VbSxyRSRxvHK2qRWAIY7HLDzyqnPqFVH7MeGfUYPwVkejPhn1C3/AKAl3HMdjZqsTT28IUBUjDKDgdAiLv7gKqYJpeIXltOkTxWtqZHDyqUeZ3jaMdmh7yoA7EswBPdwMb1fcN5ZtbckwWsEROMmONFJx0yQMmrPFAUtxOQ2lTEflAQmttWSfFR5HvEe+rdc4GcZ8cdPdWh7nBPyTn1gLv/zZrerZGcEeo0B7rNYrNAFFFFAFFFFAFFFFAFFFFAFQuL8HiuYmimQOje4gjoykbqwO4Ybg1NooDlvONxNY2nZXbNNHC8U1rdEZfXC6usdx/fYKVEnRs4OD16ZZ3SyxpIhBSRVdSNwQwBBB9hou7RJUaORFdHBVlYZBB8CDUfgvCVtYEgjJKRjSmo5IXOy58Qo2BO+AOtATqKpON8421q4jldjIRnRGjyOAc94rGpIGx3PlVfJ6RYWOLaKe7wMuYQmIyfouZXTD7bp1HiBkZhKpCCzJpGcNjXRVbwHj8d3GXQOhVtLxyLpkjbAOl18Dgg5BIIIIJBqyqSaayjAUUUVkBRRRQBRRXnWPMdce+gPVLfFOcdMzW9rA1zMg75BCxRnGQsshzhj+6oY43IFT+P37rFIluUNyYyYkZgNz3Q7DrpBO/sxVfwPhCWsKQoScDLMfnOx3Z3PizMSSfXUJSwbIQ1Guz5nuVmiju7aONZ30I8MpkAfSzASBo0IBCkAjO5A8aaaUObci3Dg4MU0EgP8ADMmce1SR76b6QllGJx0sKKKKmQCiiigKeSFQX1xyOxYlSuogg9BkHAx03x0qfa25VFBO4UA+0CvHwqHVo1rq1dM76v8AvwqZQGKzWKzQBRRRQBRRRQBRRRQBRRRQBRRRQBSJcRtezTmS4mVYpXiWGKVotOg7NIYyHZn+eMnGllwPEul7fRwoZJZEjRerOwVR7SdqUOZYOH3EQulZnkk7kUlnIVlkYZAVWjYBsb/P7q4JOACRTvaNStScaU9D7k4NJ7rJ64PwUW5kPayymRgdUrl2ACgBAx3KjBIzk945JqZDaqhYqoUu2piBjU2AMnzOFA9wqguuHXNvbNMt5OSEDCK4jikbUQMITHoBYk6dmxk9auOD9v2KfCez7bHf7IEID5DUSdhtmvnvFLK4t36ytUUtXm8vHkX4NPZIjXHC5u3aWC5MIeNFdQitkoXIbvbA4fB23Cr5Vdcp8TlkE0c5VpIJdGtRpDqUV1JXfDDVggbbZ2zgaqquEXclpfSCXQbe9kXs3GQ0c3ZqoR/olXCd1tu8dO+RXV9H+JVJVVQqz8OMJeZpr01jUkPFFFFe5KYV5dwASSAAMknoB669Uo+kVWMcCssrWpmzciJGdigRiqsqZbs2fTqwD4A7E0Bi65yluMpw6ESjcfCZSUtwf/lkAtKR/dGn+9SJxzla6tbZIvhEkxklaTEURGbkRnsmY5YrmULIzMQuUJ2zTOOfoz8na2lxJowpzH2KJsMBu10kbEHCqdqo3m4nxCcwC4W2jjIM7W4PcBGRGJW3aUjB7oUKNznIB15lzNumPLqWfEOGXsuqdogLkYVwrgJIsMcjRCEk5VXlkBIbBGCNwAaY7Tg5RoHLkmGAwtncvns9yc+BQn/irQ3MFnaqkMl3GGVVUCSUNKfAFsnUxPnjet0HM1u7BVckscDuOAfeVxWpts3JJELmqMTo0BZ0U6SWRtLAghgVbwwQDVHZwXloC1ve3E5G/ZXbiVX9WrSHQnwIOAT0q64lku+Dg5OD5VUcAv3lhzIAJEZo5MDA1I2CQD4MMMPUwqxFYRXk8sf+XuOJeW0dxGCFkXOk9VIJDK3rVgQfWKsaTvRrIojuol/3d3J/+RVk/q5q24RznaXUhihl1OA506WBwjaWxkDOCcVkgXdFFFAVFzI3aAZJHaLsYiB84dH6e/xq3qka5XtcNv39l7Vj0cDdOnUhgPL2Vd0Bis1is0AUUVruJwiM7dFUsfYBmgORel/mOdL2OKGeaEQwCU9k5XUzMcagNmAEZ2YY3PnTJydznc5t4OIIuq5jDQTx/MdtOoxyD6MgHTGzYOK5FxzjtzfzCaRFdniYaI0wyoAz469/SCfX5DeuqcB4Ut9wa0RmZGEMLJIMa0kjxh1Pnlc+w1XjN5b6HSuKEYU4QaxPDz8919i49JfNEtlbI0GkSyyhFLLqAGlmJxkb4XxrkVxzXfyHLX9xnyQqg9wVf60yekzh08aWxlvJbgGVgFdY1APZPuOzQHPhucb0k1Vuq8oySiz0no/wy3uKMp1oZecfYubPnriUR7t67jylRHH34Dfzpr4B6anUhb6Db/xoASPVqiJLDw3Un2Cud0Vohd1I89zr3Ho5Z1V4E4vy/kduL+mC8kY/Bkigj8O0UySH+LDBF9g1e2rPlj0yHdL9ADg6JYQSHI6J2e5Dt0GCQT5VzatlpdCKWKUjUIpY5CMZyEcMcevA29eK2U7ubnvyKd56O20LaTpZ1JZ58zsKN8Nu9VzAU7GJHiglKtgs7gylVJXXhQvjp3we9U5eAKpnMTdl246oq5R9OlnXIxqIC9RjKA71ua2gukjkKpIpAaN/U2DlWG+Dt0NQJuOTxsVHD52jVioZZISSB9IKZASD4ZOr1VcbbPEpKKPFjwqQQfBpwXWRpVyHY9nEu0QD/O16QhyTnVqOapeDNc/CikM7z2cRZJJLgKWLDbTAyAF9JGGdhjORkkGmux4slwriMsrLsyurI6kg41KwB9/Q4pe5O4spQ2bIyT2iRxyqSGBOkd5XBOQx33w2+4Ga4fHJSjbNqmpeb/L5kopZW4x0uc9cUWCCIupIa6t11BSQmJA+s437oQ4xvnFMdIfHuPLeSpHCGMVvKzSSEFQ0iBkCKDuwBYsT0yFxnw8fwmlKVxGpjaO7/wAfcs6XPwLqdXsOIRzxrLC6yRsMqynIPvFSK4zw/iMnD5DPbgtGTmeAdHHUtGOglHn9LofAjrvDuIJPFHNGdSSIrqfMMMivp1CvGtHVEo3FvKhLTIk1F4rfrBBLM/zYo3kb2KpY/wAhS5zF6RYbeRoIke5nXGpE2RM/+LIe6v8ACMtv0pSveY725DpO0SQyIyNDEpPdYEYaRjk7HwUCsVbmnS/ExRtqlb8K2McNl+DxRGRflrqXVJ5mWUM7ZPjpAx7FHlWJ+AQozvLNNpllB7NpWWLW2lQNK4BzgDvZqVdWZdbcqdZikRsnGcaSpJ9eGJr1xyzMqIoGfloWPqCyBif+WrCaayaWmngk2FrHaoexjSJdyQiKM4Hs3O1S7XjTyxo6u2l1DDwOCMioXE0doZFjxrZSqk9ATtk+oZz7q9xwCOIIp0hECg+QAwDWdOTGSJy9ePLBqkOphJKhPnoldAfeFBrXwUfK3fl24x/5Mef51pTjltbosaMWCAAad+nmehJ9tVHEed9Cns0EYJ6ncknyA8T76vU7CvNZ04Xd7EdSOicq2mmZ2RcB+9IR9I6Qoz68AfdS7wd0t+MrESFCPexjUQN5zBdKB7dTgfwnyrzwTiXFp2gt0EdmjW7yF5I+0lbDKoZ0yugtq2Gc7HPgKjr6E59au15BNgqzLNbMwlZVkAaXM2WYiQ5OfBfKufUh4vg/4JJnWqKSeTEu7ac2M0kEsccTTBkEgdA8p0IdbN3fnhd9ggG+KdqyYKlwwlyuvOsZHZADGd+/jy8c1bVXTuzCTEyKoyDhTlfadWxHnU2POBuDsNwNj7N6A91msVmgKHmTnW3ssK5Z5W+bDGNUh9eM4Uf3mIHrpek9IzSIVaxYK4KkNMgOCMeAI/nSVwQaleZ8mWWWUyM3ziwkZcE+S4wB4AVZVxbjiMozcYLkdy34bCUFKb5iNy7f/BLi2kkOPg8wSQ+SnMbE+rDavZXV2jfh9yxgglmtbkFzHCqnsZQRkqCQAkgOcDoyk/SrnPN/ClVWuBgbASrkAODtkZ+kP59PKnz0Yc3ieFbaVv8A4iFcDP8AvIxsrr5kDAb1+2rNvUU4ZRLiEXKUZdUkn8uT+a/YpPSRxp54YM2lzBonBzMihSCjrjUjMM79DikuutelO1L8OdgM9k8cp/hVxqPuUsfdXJa0Xa3TPS+jE/6dSHXOfqv4CiirrlblR7+RlV+zjjxrkxk5PRUB2zjfJ6bbHNVoQc3hHobu7p2lN1KnL9ylrXJOq9TjP/p7PbXVk9Edn4vcN/8Adx/QCqbmb0UJFE01rJMzxAsInYMGH0gDp1Z09BnqBVpWvdnnJeksJbRg15vf47FHyjz9JZDQF7e3znQGAePPXs87EH9049Rp7s/Slw+VcPK0BI3WVWQjP94ZXPrBrkscgYAjcEZHsr1WFcuOzROt6Pwr/wBSnPDe/LY6hPzNYW1tJ8Du4WmkwFZp+1kLsdIZi7l205zgnoPCr7hPCkt4ljjGw6sd2dj1dz9JmO5J65riEVmZX7NFUsw3JGyr0Jb1erxppg4KVQL8KuzgYJ+ESb7b7ZwM+yuZxal7XCMdbiu3PPn0PPVuGSoVNEZKXfpjy6nUS2Bk9B41zs3EclzcSQj5JnAB8HdRh3X1EgDPjpJ8cmJ/oNSoR5Z5I1AVY3lYxgDoNIIBGNu9narBEAAAAAAwAOgHqrm2tnC11aZNt7csLH+zZb204z1T6GHbAJPQA10D0cJjhdntjMKsB5Bu8MerBFc4ntGuZY7NPnTnD/3YR/aN+Huj+8wrtEEIRVVRhVAUAeAAwBXqOGU3GDk+pz+KVVKaguhxXhkYCE+LySux8SzSMSTXnjHEuwiLYyxIVF82PQezxPqBrZaxFJLmP/wrq4Ufw9oWX/lYD3VVc1uMQDPe7bIHiRodSfUAGzn/ADqnSoKtfKlPk5b/AFOi6ui01x7GnhHF5oFID6izF31DILHrjxA6ADOwAq1HOkuPmJn3/wCdL9FfYfd1thLQtjyDm285J8vpAk3DPHEQSMEYPXqNROQfVVVe8dlmzpLv/ebIQe7x9gFbqDUFZKmnpwvgtxkeeVvR5aSWMUtyheWVFkeQyMuC24ClWGlRsNuvjW3l7le2teLRLGRc64nIDkSPbaejg+CucpkgtnGDgGotrzraRcHgSQw3LiGGOS2Mia2zpBGluuM56eFaOVuc4bK0lihtTHLJI/YKukjVI2Ikd9mPebqQcA46CvEQp3FTU1lpcy3NxSSQ/csfL3V3d5yrOLaL+CAsHPTxmaQZ6EItM1QeCcLW2t4oF6Roq58yBuT6ycn31uv7oRRPISAERmJPQYBO9aTWUnK6dpc31znIeZYUPkkCace6VpT7SfKmOue+h3mpZ7VbZ00TwoHbfPaCQljJ/EWJ1DwJ9ddCrMouLwwUrsqsdPaBi7gMqqQ+5JXBO+nfc46HFT7VY9C6TtpGM+WNqrLmSPWQezU5bOtjtjHQZGC3XI8B41a2z9xe5p7o28tunurAJFZrFYdwBknFAceu4uyvLyHGnROXUeaygSah6izOPaDWacucuEW90odX7O4jB7OVRnr1VxsHQ+Iz6wQaQVvmRhHcJ2Uh2HjG/wD9N+h/hOG2O1cK+sakZOrFbP7Hd4fxGjOKouSyvuY4vwsXEfZsSu4YEY2IOeh2NVY5OAeORLiZJIzqV10gg+ru9PDHQ+NMNFc6FepTWIs606UKmdXU8z8V4g6sjXULIwKkNbDcEY3w48PLFJp5auYgFXROoGAc6G94OR7806UVu9sqPaWH8jFCl7PLVRbi/j/sRv8AR919Vb/zI/1V0T0Vz9jHcxS4Rwy3BXOcI0YXr0ODGc486iVFvOGRylS65K5wQSNj1U4Iyp8VOxrZRvFGW8dvL/ovPX3MNMp5w+uP8I6JwrmKG4WEo2GngE6IcatBxucZGxIBwetVNz6S7FGKh5JCpIPZwyOAQcEZC460kjl6EHUitG2SQ0buhGc5ClSCqnJyowCTnrU+GIIoVRgAAAeoVZnxCCXhTOXHh9RvxNChzAyC5kkt4ZxbynUuqMjDndgq7uFPUZAwcgbYoseDTTfRMKfvOO8f4V8Pa33GnKsO4HUge04qpO61vKjudqlWrUqSo+s8K+vwz2I3DuGJAulB13JO7MfMmpVQLjj9unz541PkXGfu61Hh5kWXPweKafBwSiYG4z859I6EfeK0+prVHnDK7r0qezki3qDe8T0sIo17WdhlYx5fvOfooPEn3Vr4ZbXd6pZCtrEGZCSO0lJVirADZVwQRnfpTTwrgsdsmmJd2OXdjlnPmzHc117Pg8ptSq7I4N/x6nTThR3l+xN5MtY7JGdw0lzLgyybeHRIx9FF8B49TTN8ZUxnQ38v86XFUmh29Wa9IreCWEeRd9WbzkU5bgPe3xUEA3AYZ9cEWf5g0pXkuq7m1nvqQqA9ez0qcqPIsTuPL1UzxNm7vPVMg+6GP/OvHFktyo+EdnpJwO0x19RPjXnre9VjxCVXRqPb06MrmxgtWOovUVvmseHL/vUT+Gdl/kGx/KvFpY2UrBEnlYnOnvuAcdcNgZ++vXx9LKTjl0pHOfDZp41R+pomRiO6Qp8yMj7sj+tRewkbIMy46HQgB+9i1TuYLG0tU/s9cj5CK8jkHA3LamI0jxp25f8ARvbwxiIxGWTGqR9TqC3RsBCAihsqMh2OhjpwO9Kjx6lc+OUJKPx5/I0V7Z0ZaW1kRY4gAB5AAe6vXeDKyOyOjBlZcZBHTZgR/KnqH0chpD330MCY1GnXtgPrJ7vcZgu2c9RtWm39Hmp5FNwoGMxbjUT3/wC1U9ACpGx3wxGAK674jZSi4N7Y7FbSxTv+Z70KWa9uW3UYDherAfQUedaZ55XVlkubp1YEMrXEpUg9QV1YI9VMV76O3e0ci4hWcOulS47LuyRbM2NWTrHh4qPpA1psfRxfPIiyTW6KzDJTvOVzuyAtjpnr5HY4358rrh1Oo1oTW3QkoyZr5Ccpxaz0nGozRsB4qYHfB/4o1PurvFch5a5N7G7S5+ESMsTIYQyJv2sK5MukdAJtOV6E58N+mHj0eoICNelmK5G2kqGDEHAILAda419XhcVnUgsImlhYB5ZMsNDsdR3GkYXw0E7Z6Zz6/VUuDXpXVjVgZ9uN60ji8XaLGGBZiRgeoZP/AH6qmVSMkTil6Yo9QGTnApXnu2Y5clj/AN9BTjLGGBBGQfCqS75b8Y2x6j/nVijOMeZzryjUqfh5dikMhPWqLm7g7zxxhUjk0Sh2jlJCuNLDGQDjBIPTwpmk4VKh3Q49W/8ASobnfp99W3pmsHNip0pKWOQgpyfMrPI2beNIZCFiuZH7+xU6XXAAAbbpuK1z8PuYrIXAu2LCJXdXjRh0BbBABwBnx8KfbqDXG69NSMufaCM/zpd/0NemLsjLbaNGgnsnO2MdNYrn3FmnjTFM7NpxFpSdSeO3M8Dly8HS7gbP70BG3/DJWTy5egZNzb/+Q38vlaYeFWjRQxozayiKpcjGogYzjJ6+2pDN5Ctq4fb/AKEVnxa7zhVBTPL994T2xHmYnB+4Oaz/AKCvh1ktT/wyD/1NNi9c1hm8qw+G2z/IjK4zeL84pjgF8es9svsidj/NxW1OT5yMy3zj1RRIn/7ayaaFB6+FYdvVmpRsLePKCNc+K3c//Ri8vI8B/tHuJM/vTOoP/DGVFauIej61MEixwRiQqQjPqcg+G7EmmdetYZs9KsKjTXJIqu6rSeXJ/UV7Pl6btoHaK2hWFy3yeSWBRlx80bd4HfyrfwKZWur6MMvaCfWVLKCEEEC6jkjC6jjPnTEoNbLeEFjpChzo7230Zo2O5xnAXOM76a0VbeOjCLdveSdbVL4FRy5ZSwRyrIFCG4maJgysGR315ypO4ZmXB37vrq1zjc1MkSXcrIO87sWXAHzUWNtOsbKqkMCSCQToIIx7cyGRtLMF14B1IAAJIv7MHphO1zkb6gN9gMQrOMVHBKraRqTc1JblHZcwQzSdlHIpfUVUHu6mGciMtgORg5Ck4xvU510nDYzjOMjofHbrViC+okknvHBDrkqXOOzJbu9zRn5ucHOfHTZ9oscK+KwxIxLR9xlRtYfBxudGdAIOPIVn18uxF2NPG0hNk5Su2uJpoGi7OZ1bDqwIIRUwGBx9EeHjVbxLlC6uQiytBGqOH1KWZtsggKRjcEjfNdJRGDhhrBxGDqlUgATKX21nqpY+JxkbbCtarKQuZGUjBbvr3m7OQHBySEMhjIUaenQDINR0aTqescNzoqtWjSVKNTb5Cbw30fwrIjhpHaNta5KKMjzwoBHtqZzHwW4laJoERmhZ9SyNo6rjYgHcYO2POmo6iW7Nsd2XYFQC5EWj/wDvHhXhdTzMGdtKuC2HXC96Ud3HeUlSikbHbIAOWO+bi4uGnZlalGepVde6OT8ycFuMxSXNvqj0uB2StKoYlRv3cnbPQY60zcP50Zwmqyu2lIK6kjUA7DJ+WK6C2kEg6lJGcZJy4BZfnd7WY4NZDrguBJqAAkGnDEEkDByNm3Fb2k7wKEaQy5wwCjv9/WCRqBTYbHB6Y61ohRjBeFNItzrzm/E033Fe25quYpHE1jcJ2aFk7NRNojOkEMwcq5JjByDq1Z23NbuHc0xzxu/wa6WJNXaOy4x3JN9OO0bIck9mjaTjYjerqGGTI+f3ZWcAyIOpm3Gk40YdNiM+JUnOfcZmMbLrKtqbSdS6gpjGD3mfJD6vnE+zGBWdL8zPrF5FG3MKswaOG5uXd9QCIsYBBtyA5m0DcwfRzgE53qzs5mdkkeGeIQsWCs8RDZR+uhmGPlCe6T81TnBIqazSBk0HIEm51g9ztcd7vDPyfiQ5/hIyYtlHKsEa5Kukaga2QkN2ek/NbGCcAAEe7rUseRrbbXNGmWNXEaqCUjQI5ckfJKuDpZXUIxIUljn5oHkRKLqNmMmVEoYkLkmSRXJONhgr4ede47KR0VWyza42JGVOlbkMASHbOmPr3jq0+vFSEtJwy51tllOSwwPlSXDAYBBj0quzYIzscsZtxT5GpRqtfi3+B44VIrzAqW6k4wNPQ+R65PUAdBtTJS9wuzuEMJdpGICCTUynfsm1k6cDJk0dNhjugAtlhqEmnyN8FJLxPIZozRijFRJhmvEkSt1UH2iveKMUMNJ8yHJwmJuqD3ZH9KjHl6PwLD35q1xRipqcl1NUqFOXOKKWTl3PST7x/wC9aPi44+kp+8Uw4oqSrT7ml2VF9Bafgk3kv31p/wBDSj6GfeP86a8UVL18iDsKXTIotYS+MZrx8BcdY2+6nGipe0PsQfD4dGxMMb/uMPca89iw3Kn7jTrRis+0eRH3dHpISSx8j91eQMbkU74oxT2jyHu5fqEjtfVtXpnJ3Yk+WTTrijFPaPIe7/7hJ1k+H8qysJ/dP3U64oxT2jyHu5fqEwI56Icew1sdETTrV9wCSPDJIJxjouF8fpeHi4VrkgVuoB2I38j1H8v5VCVdvlsbaVjCDy9xWhkBZV7NhIfo6u6DncatHgveG2/q61ssykzBcSYxq7zH5owNxjZtRK48gT6qZRbrnOkZznPrxjP3bVgWqddI2/8Af/M/ea165dywremtlEW0wYg74yyKwTYYLaRpGhS2Ax04IZicY32qMrgqjRxhtRizrcgAPMIzpATJOxIJx13x0prNhHhhoXD/AD9h3tsd7z223oayQjBRSPLHkc/139tNcu5l0KbeWkLaoC2lU3JwgL4B3cZY6CV/s22AbqPdqtnRgWVdIIGlmYHdoUlGpdONg+Op3HTyZ34bEQwMaEOcsCowx/vefQdfKthtU/dG/wDlj+m1PWS7mFb0k8qKFtpjGw1LqC62fWEDgCNmGns1CsCR46SN6lw3/f0djGrgtrOrYACI5U6ck4mXYheh36ZtYeGxIAFjRQpJGFAwSMEjHQ42zQvDYgFAjQBDqUBRhTvuvkdzuPM1HLNuiPYrOE8cL2okIyQiZz3SWKqTlcd3OoEbdCDjcVtbjTBgpRdjGHw+cGSQxrp7ve7w3zpwPM7VY/A0/cHTHTwxjHsxtXleHxjRiNR2eQmw7uRg6fLI22rBIq+H8wPIYtUQUSBej5xqjaQD5ozspz7sZycXea1raoMYUDGMbdMDAx7jituKA//Z">
            <a:extLst>
              <a:ext uri="{FF2B5EF4-FFF2-40B4-BE49-F238E27FC236}">
                <a16:creationId xmlns:a16="http://schemas.microsoft.com/office/drawing/2014/main" id="{D7808ED8-06FC-425E-9870-8CF960B1F2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6156" name="AutoShape 18" descr="data:image/jpeg;base64,/9j/4AAQSkZJRgABAQAAAQABAAD/2wCEAAkGBhQSERUUExMWFRUVFhgYGBgYGR0cGxwcHBgaHSAeGBwaHycfHiAjHxkcIS8hIycpLSwtGR8xNTAqNSYsLSkBCQoKDgwOGg8PGSklHyQsLC8uNTQsKi8wKS0sLCwtLCksLiwpLCwsKiwsLCwsLCwsLCwsLSwsLCwsLCwsLCwsNP/AABEIAL4BCgMBIgACEQEDEQH/xAAbAAACAgMBAAAAAAAAAAAAAAAABgQFAQMHAv/EAE4QAAIBAwIDBAQLBQQIBAcBAAECAwAEERIhBQYxEyJBUQdhcYEUFiMyQlRVkZKU0hdScqGxM2J00RU0NUOCorTwU5PB4SRjc4OjssIl/8QAGwEBAAIDAQEAAAAAAAAAAAAAAAIEAQMFBgf/xAA0EQACAQMCBAIIBQUBAAAAAAAAAQIDBBESIQUxQVEiYQYTFBVxgZGhMkJSseEjYsHR8UP/2gAMAwEAAhEDEQA/AO30UVW8c4/HaorSamZ20RxoNTyN+6ij1bknYDcmgLKileOfik4yI7ayXOwkLTyY3+cEKIp6HAZuuK1Ny1xMnJ4wV9SWcIH/ADlz/OgG2ilL4rcR+2ZPylv+mj4rcR+2ZPylv+mgG2ilL4rcR+2ZPylv+mj4rcR+2ZPylv8ApoBtopS+K3EftmT8pb/po+K3EftmT8pb/poBtopS+K3EftmT8pb/AKaPitxH7Zk/KW/6aAbaKUvitxH7Zk/KW/6aPitxH7Zk/KW/6aAbaKUvitxH7Zk/KW/6aPitxH7Zk/KW/wCmgG2ilL4rcR+2ZPylv+mj4rcR+2ZPylv+mgG2ilL4rcR+2ZPylv8Apo+K3EftmT8pb/poBtopS+K3EftmT8pb/po+K3EftmT8pb/poBtopS+K3EftmT8pb/po+K3EftmT8pb/AKaAbaKUvitxH7Zk/KW/6aPitxH7Zk/KW/6aAbaKUvitxH7Zk/KW/wCmj4rcR+2ZPylv+mgG2ilL4rcR+2ZPylv+msHlfiXhxl/faW5HvwAf50A3UUsC14rEMie0usD5rRPATuPpK8gG2fo1K4LzT2snYTwvbXOnV2TkMGUbFopF7rgHr0IyMgUBe0UUUAUscWX/AP17D1W96R6t7YbUz0s8V/2vYf4e9/rbUAz0tjnJBxGe0bSqw24mL79Ru6nw7qPG2OuJBTJSPxn0cG5Ks0oVzdySylVOHgkARoTv4xpGpP8Ad6dKA8cI56u5bWScWZdobhllgB0yiEqHQoCSGcI6EjIzvjfarrlLmRr7tZ0AFrlUgJBDuVHyjMD0Ac6AMf7tj4ivUvAJUuLqe3kVGuIEXSy5AmQMqyHHXulQR46BVlwThYtreKFSWEaBdTfOY+LN5sxyxPmTQCrztzVLb3CxLd2tonY9oWuFLFzrIxGAy5wBv16ilyx9Il5JZyzrc2TILqOGOeRGjTSULO0qayyb4C5wT5YIps5q5buZbqO4tvghKxGM/CYy+MsTlMdOu/niotzyFKLY9k8DXT3MdxI7xYiJTugCNfBV6ZOSRknJzQFby5z8GmJn4tbyoquzpFaSKgCrkkTsSNuuN81OteYbviJWSzube3h1AojgSSzID9MZ+SDDoACwGCcdKueA8uXMeTdXrXGQR2QhijhGfJQuo49be2lOX0YzXEiCeHh9uqOrme2jYTuVYHIPdEecb/PxnbpmgLh7zih4ituZbWKJ0lmXTEztojlRNJJde8RICSBgdN6aOP3rQ2txKmNccMjrkZGVQkZA3IyK1TcJY3sVwCNMdvNER4kyPAwPsAiP3ipXFbQywSxAgGSN0BPQFlI3++gEvhvNF9I0Yml4bbltPyfamR2z1GAQFPlgtWi45lvjHLcm8tLWFJ54lV4Xdz2UrR42cF2JXZVXO4GKaOXeTLW0ijSO3hDKiBnCDUzKB3ixGScjOTSv+x6PtpLpZmivDdTTxzKNSgO7MqvG/dIAbfGCfOgNvxwvUtZjMkSzR2K3IYqyrqaWVQHQnK4RFYjOQWIqq4Xz9I80Sy8Xs9TPGGit7SWVTqYDT2ucLnONR6U28wcpy3KzfKrqlsWtj3cKXJzrxk4GSe7v18a1cC5YvkZXnv8AAUqewt4Io4tsZViys7A7jOQfLFAQOAc9yXD3FrcJ8HnJuPgrj5kqI7plSSe+hG69fHFR+FcX4leCFILiCHFhZzyO8WtneZX1EAMABlPKrm79H0U1m9tKxLdvPPFKo0vE8kzyKyHOcrrx13xVdY+j65iMSpe9nEtpBbylE+VfsWlPcZiRGCJcZAJ22x1oC45QvbpnuI7mWKcQuqCWJCne05ZWBJGVyu4PjjwqNzxxDiEOlrU26xFoUJkVmfXJKEOACFCqGDdSTuMUx8M4ZHbxLFEulEGANz7SSdySdyTuSSTUfmDhrTwGNCFbXG2T07kisf5LQETg/EphO9tcMjvFBFKZVXsw3aSTrjQWbGkRDfUc5PSqnjHNM4FwLdoWYXVrBEx7yqJuzBL6WGSCx2yOorfxn0ewXnEPhV1GkyLbpEiNq2YSSMSQDgghwN89DVfxT0YI6XEEQjitZ2tG7JQVAMUhMp7vQugUDHiKA0pxviCXkcHwq1uTu06RwspijCsdTPrIBLAKFO5yfAHC5Y+kyd443n4tZQM6BjHDay3DLkZxJpbukeI8DTzyxyCOHvKttMRbSgkwOuorJgDUkmdWMDdSD7RVdy7yNfxRpG/EFhjjQIqWsEYJC7BneVWJJGMjGKA2cW9JAt4izKCVvY7Y9caGRZTKdtvkiX8hjFMnDuLtLc3EYUdlB2aat8tIy62HlhVZPeT5VT8V5CFxeyzvKeymtGgaLfGthp7TOcZ0d3YZ261aco8ANnapE8hmkyzSSHq7sck+wbAeQUUBuueLlbyG30DTLFNIXz0MbRADHjntCfdVBzRzbLCbvsGhYQ2iSpk5w/aurdpg/N06T7jU7mjkuK/nt2uEWSGES5RiwyzaNJ7pGQNLbHzFVfFfRrHidbNIbdJ7OWBgFxl2KlGOPADVnx3FAUnB+e5JLiJJeL2hZnQGK3tZZFOTjT22cLnoGNTJ+ZL8wvcveWdtEJp40RoHdyIpniA2ky7HR0Ub56VecB5avUcSXF/sCD2FvBHHF03BJVnYevINUsXofRZWu45jDe/CZplmUa0w7uQrxvsRpbBxg+ugHDla4uJLSF7tVSdly6qMAZJwMEnB04yMnBzVbzQv/wAfws+PwicZ9tpN/lTLGDgZIJwMkDAJ9Q3xS1zP/r3C/wDETf8AST0AzUUUUAUs8V/2vYf4e9/rbUzUs8V/2vYf4e9/rbUAz0UUUAUUUUAUu8f5w+DTrAlpcXMjJ2hEKqQq6sDUWYAZIOPYaYq5x6Q7cm9QsOI9k1vpY2Kk5KyEhZSoJA32xjxoBh4Hz7FOty0kclqLUgS9tpAGV1dVYjpjbOdxUM+lGAMpe3u44HIUXMkLLFliAM57yg5GGIA3pd4Tybc21iDBE7JHdrcx2dwyM7IFwVdlGkPqOtRk4KLk5zV3c8xycSha1j4fcx9shSV7mPso4lYYJ728jAZwFB3xkgb0A4RcRRnkRWy0QUuPLUCRv0OQKqW52t1s4btyypOqGNNJaRi4yEVEyWb2Z6Z6b0vWd9eRXV7HbWDSFp00zTP2UOhbaFBg4LP3lY4UY3O+dqiWRu7QWl09oZ1SF7eaONcyQkSse0gU7sjAAEdSFQ+FAMfBuf4p51t5ILi2kkBMQuI9AkAGToOTvjfScH1VaPzHF8He4Ql0R2Q4BB1JIY2AzjowO/Q42pF4BcXdxdxxy29x8FjnkuoZ7iMrKCFI7JlJyoDSHDHGVXGCN61DivEZOFukPDWQCKV2adtLscs5EUKguzHw1Y3xQDNxD0ghLqS2is7u4kiZVYxINA1IHGXZgo2YbE0cV9IBtoRJNYXisdXcVFcgLjd2Rii5zsCcmlfj/DJH4hPi0v5jIkLKIpzb2+dAUmRwR3tgDjJAHSmKbhUkPCLhVt2SUo79isz3B1DGArvuchRsB1J9pAZeD8QeaIO8EkBJPck06sefcZhv7aouM8/iC5FslndzSFtIKRhUJCazpeRlVsDrg00odhnyFUvHkf4TYFEZgJ5A5AJCqbeXdsdBqCjJ8SKAi8T59iibslhnnnChnhgTW0eRnErA6FPqLeXmKn8tczxX0bPFrUoxSSORSkkbgAlXU9DvSvwvj83DzLbz2E8nysjxzW0faLMHcsDJj5knew2rbIz0pi5bs5C81zNEIXuCmIshiqICF7QjbWcnOMgbDJxmgJ/FONRW5hEpwZ5lhj2zl2DEA+Qwp3rQOZYTeNZgkzJD2zDGwXVpxnz8ceRpd5+4NNdSARxFvgsD3MR6BrkOvZKpyMnCPny1r51G4bwWdHsr5oSbiaV/ha47yR3CjA69IeziXzwp8SaAmWPpIafe34beyrj5+lEU7kd1pHUN08M04wSFlUlSpIBKnGQSOhxtkdNq49wfgUzjSvD7+VkdwxuLx7aEYY7QqpJK7jHd6eNdftYQkaqAQFUDGSx2Hmdz7T1oCn45znb2kscMhcvIVGEUsEDuEVpSPmKWOAT1IOOhqtvPSIFuvg0djeSyd/oiorCNgrFDKyhlBYd4bHIpfn5b4rcWl2D8EjN2ZHOtZGlKkfJoxGAhRQqjAbGM7kmmuFZWubGR42B+CzdocbKxEB0segOQdvUfKgGSiiigCiiigCljmf8A17hf+Im/6Semeljmf/XuF/4ib/pJ6AZdY6ZGf+zWapCi9tuWxryradgdYJ72c5LYXOOgxV3QBSzxX/a9h/h73+ttTNSzxX/a9h/h73+ttQDPRmiud8s8wXYglit+HtPoursdo8yRxtm6lOBnU22cfNxtQDpNzDbIqu1xCquodWMigMp6MpJ3B8xWmy5ts5ld47uB1j062EikLqOBqOdskYGetckulQw8N1iwHZ2HZs19kojRSLG2hQcO2oEYPl1FW3FbwSWOp3t72Jbq0Ait7cxB/lMae+xWQHIwOm2/WgOkWnM9pK4SO6gdz0VZFJPsAO9Wea5VyXDb3l9qa0t7B7Ri0dqIVS4bqvaSMVXud75qAjOMsdqd+eLVnsZSmdcWidAPFoXWUDfzKY99AXuob79OtVl7zTaQ57W6gTBAOqRQRkAjIJ8iD7xXMF4y0ks2gvjjoAt8DSUEbiF2z4EQHtP+HHiK1cQtYoOI3eG4XAEmiVHuUMkwxawYWKMEDT5EEHORQHUm5usxEsxu4BE2QrmRdJwcHBzvjxrNpzZZyozx3cDom7MJFIUdO8c7UjT3Nr29lLxCS1lj+DXhRmh7OMsJrXTojkLHXjV03O+K08c4LbvG17JaxW0Bls4lVkCFoTeQNI9wuwAbSMKwyqqc41EAB8secbKZxHFdwSOeirIpJ9gB3q0W5QkKGUsRqAyMkdMgeW439dI1twu0vp4fglrCttbyLIbhYlUM6HKJbkAEgMAWcd3C6d8nTQpy+8stmbWUxXUFnM8LH5jdlcBSko8UbtMHxHXwoDqdvfo7yIrZaJgrjfYlQw69cgjpWtuMwCUQmaMSnpHrXX+HOa5iOftfwrWslk5ltIbtiN7fUJFZ1bpg6FVZPDtFbBxg+L/hsUU0fweHg8sRmiETF2e8cl172obs+ctnV0BJ8aA67WCcVX8O40s01xGqnFu6xs3gXKByB/CGXPtpZ9IXHVEkVmUuJElUyXC28RkcxDIEbBd1WRsgt4hHAxnIAcFvoyqsJEKsdKkMMMfIHOCdugrxNxONJViZwJHR5FB8VQqGOem2tfvrj8NjFdQNaGK4tYU4rG0COpiliWaJwpVT0AlLsvX+VWV7xKYy/Ab5T8JW1vI0nUYSeJoRhx+6/d7y+BGfEUA+Dnqw16Ph1tqzjHap/nV4DXL47WwvbaOzsbWCRpIkE0yRLogUqNTGTSQZh9FRltWCcAE102KIKoUDYAAD1AYoDWt/GWCCRCxBIXUMkDrgZzW+kXlfhfDoeI3IgW3WXMejSV1d6M6gm+fAkgVf8480pw+0edxqI7saeMkh+ag8dz5dACfCgJvEuOwW7Is0yRtKwWMMwBYkgYUdTuRVVxj0icPtWZJruJXU4ZAdTA+RVQSK49e8WinktXlhu5L6a8ti08sRSNAJAeygBJwgGdupwSTXQoOWrV+POUt4h8HgMsh0glpriQkFs+IVGI/jPSgLu59JfDo1Vnu411RrIoOclW6ELjO/ljNb+WefbLiDOtpN2hjALDQ64BOB89Rn3Vxfi10Jry6ue34bDG07KjXCiWZUixGDFFpYBTp1AEDrXXvR3BL8F7SS7S7WUho5EhWHuDbBCgZ3z1FAM8kyr85gMDJyQNvP2VCs+YbaWTs4riGSTBOhJFZsDGTgHOBkffVVxa0im4gkMyK6y2coKMMghZYicj3itPK/C4LaO8EEUUem4lA0hVx3FIGdsDcUAz29wsih0YMrDIZTkEeYI60ucz/69wv/ABE3/ST1Y8o2oisbaNSrBIUTKMGXKqAcMNjuOtV3M/8Ar3C/8RN/0k9ATO2TttwM6zhQ5z88A5XpnOHA9pq6qqd/lcq7fPAOUGjrgrr05z4deu1WtAZpZ5ps51uLa8gj7b4OJkkhBAdo5QmTESQNStGpweoJ8cUzUUBQWPPllKQpnWKQ/wC6n+RkHqKSYPgelWtlFFGuItCqWZ8LjBZmLMdvEkk++jiHCYZ10zQxyr+7IiuNvUwNUsno24YxybC390YH9KAmScs2TGMtbwMYizR5RTpLNrYrnoS3ez571PuLeKRQrqjKrKwBwQGUgqR5EEAg+qqH9mXDPqMH4KP2ZcM+owfgoBiOjOru6htnbP316Mq+Y+8Ut/sy4Z9Rg/BR+zLhn1GD8FAXcVjAojCpEohGIgAo0DGO5+7ttt4VpHBbXt2uOxh7dgAZdK6zgADvdegA9w8qqv2ZcM+owfgo/Zlwz6jB+CgLyfh0MrpI8ccjxZ7NmVWZNWM6Sd1zgdK93/D450Mc0aSxtjKOoZTggjIOxwQD7qXZvRxaqM2gNlMN1lg7pyPB1OVdfNWB91bOE80SJMLS+QRTkfJyrkQT9f7Nj819smI7jwyN6AZFUKAAAoHQDYCtMUUS40hFwCBgAYBOSBjwJ3pZ59tVlk4fFKNUEl2UlQ/Nb5CYoGHiNQBwfECt/wCzLhn1GD8FAXk1pC+vWkbdoumTIU6137r5+cNzsfM1A4ZyrY279pBbW8T795EUEZ8iOnuqF+zLhn1GD8FH7MuGfUYPwUBeWVpDCGEYVA7vI2PF3OWY+smtgSMOXATWVClttRVSSAT1IBZiB4aj50v/ALMuGfUYPwUfsy4Z9Rg/BQF+0URbUQhY6d8DPdzjf1ZOPLJonhifGsI2AQM4ONQwcZ6ZGxqg/Zlwz6jB+Cs/sy4Z9Rg/BQF7ZW0MKCOJY40XoqAKo9gG1bu1XzH3ilv9mPDPqMH4KP2Y8M+owfgoCbYcq2MDiSK1tkkBJDrGgcE5Bw2MjIJHXxqddWUMjxu4VmiJaMk/NJGCQOmcEjPrNUn7MeGfUYPwUfsx4Z9Rg/BQF5eWcMpjMgVjE4kTJ+a4VlDD1gMfvrTZ8KgikmkQKHuGDStq3YhQo8dgAOg9fnVT+zHhn1GD8FH7MeGfUYPwUBjg/o84banVFbRawSQ7/KMCfJnJI60yK6gYBUAdAMUufsx4Z9Rg/BR+zHhn1GD8FAMJCag3d1AEBtsgHBIB64OBt6hUW84VbSxyRSRxvHK2qRWAIY7HLDzyqnPqFVH7MeGfUYPwVkejPhn1C3/AKAl3HMdjZqsTT28IUBUjDKDgdAiLv7gKqYJpeIXltOkTxWtqZHDyqUeZ3jaMdmh7yoA7EswBPdwMb1fcN5ZtbckwWsEROMmONFJx0yQMmrPFAUtxOQ2lTEflAQmttWSfFR5HvEe+rdc4GcZ8cdPdWh7nBPyTn1gLv/zZrerZGcEeo0B7rNYrNAFFFFAFFFFAFFFFAFFFFAFQuL8HiuYmimQOje4gjoykbqwO4Ybg1NooDlvONxNY2nZXbNNHC8U1rdEZfXC6usdx/fYKVEnRs4OD16ZZ3SyxpIhBSRVdSNwQwBBB9hou7RJUaORFdHBVlYZBB8CDUfgvCVtYEgjJKRjSmo5IXOy58Qo2BO+AOtATqKpON8421q4jldjIRnRGjyOAc94rGpIGx3PlVfJ6RYWOLaKe7wMuYQmIyfouZXTD7bp1HiBkZhKpCCzJpGcNjXRVbwHj8d3GXQOhVtLxyLpkjbAOl18Dgg5BIIIIJBqyqSaayjAUUUVkBRRRQBRRXnWPMdce+gPVLfFOcdMzW9rA1zMg75BCxRnGQsshzhj+6oY43IFT+P37rFIluUNyYyYkZgNz3Q7DrpBO/sxVfwPhCWsKQoScDLMfnOx3Z3PizMSSfXUJSwbIQ1Guz5nuVmiju7aONZ30I8MpkAfSzASBo0IBCkAjO5A8aaaUObci3Dg4MU0EgP8ADMmce1SR76b6QllGJx0sKKKKmQCiiigKeSFQX1xyOxYlSuogg9BkHAx03x0qfa25VFBO4UA+0CvHwqHVo1rq1dM76v8AvwqZQGKzWKzQBRRRQBRRRQBRRRQBRRRQBRRRQBSJcRtezTmS4mVYpXiWGKVotOg7NIYyHZn+eMnGllwPEul7fRwoZJZEjRerOwVR7SdqUOZYOH3EQulZnkk7kUlnIVlkYZAVWjYBsb/P7q4JOACRTvaNStScaU9D7k4NJ7rJ64PwUW5kPayymRgdUrl2ACgBAx3KjBIzk945JqZDaqhYqoUu2piBjU2AMnzOFA9wqguuHXNvbNMt5OSEDCK4jikbUQMITHoBYk6dmxk9auOD9v2KfCez7bHf7IEID5DUSdhtmvnvFLK4t36ytUUtXm8vHkX4NPZIjXHC5u3aWC5MIeNFdQitkoXIbvbA4fB23Cr5Vdcp8TlkE0c5VpIJdGtRpDqUV1JXfDDVggbbZ2zgaqquEXclpfSCXQbe9kXs3GQ0c3ZqoR/olXCd1tu8dO+RXV9H+JVJVVQqz8OMJeZpr01jUkPFFFFe5KYV5dwASSAAMknoB669Uo+kVWMcCssrWpmzciJGdigRiqsqZbs2fTqwD4A7E0Bi65yluMpw6ESjcfCZSUtwf/lkAtKR/dGn+9SJxzla6tbZIvhEkxklaTEURGbkRnsmY5YrmULIzMQuUJ2zTOOfoz8na2lxJowpzH2KJsMBu10kbEHCqdqo3m4nxCcwC4W2jjIM7W4PcBGRGJW3aUjB7oUKNznIB15lzNumPLqWfEOGXsuqdogLkYVwrgJIsMcjRCEk5VXlkBIbBGCNwAaY7Tg5RoHLkmGAwtncvns9yc+BQn/irQ3MFnaqkMl3GGVVUCSUNKfAFsnUxPnjet0HM1u7BVckscDuOAfeVxWpts3JJELmqMTo0BZ0U6SWRtLAghgVbwwQDVHZwXloC1ve3E5G/ZXbiVX9WrSHQnwIOAT0q64lku+Dg5OD5VUcAv3lhzIAJEZo5MDA1I2CQD4MMMPUwqxFYRXk8sf+XuOJeW0dxGCFkXOk9VIJDK3rVgQfWKsaTvRrIojuol/3d3J/+RVk/q5q24RznaXUhihl1OA506WBwjaWxkDOCcVkgXdFFFAVFzI3aAZJHaLsYiB84dH6e/xq3qka5XtcNv39l7Vj0cDdOnUhgPL2Vd0Bis1is0AUUVruJwiM7dFUsfYBmgORel/mOdL2OKGeaEQwCU9k5XUzMcagNmAEZ2YY3PnTJydznc5t4OIIuq5jDQTx/MdtOoxyD6MgHTGzYOK5FxzjtzfzCaRFdniYaI0wyoAz469/SCfX5DeuqcB4Ut9wa0RmZGEMLJIMa0kjxh1Pnlc+w1XjN5b6HSuKEYU4QaxPDz8919i49JfNEtlbI0GkSyyhFLLqAGlmJxkb4XxrkVxzXfyHLX9xnyQqg9wVf60yekzh08aWxlvJbgGVgFdY1APZPuOzQHPhucb0k1Vuq8oySiz0no/wy3uKMp1oZecfYubPnriUR7t67jylRHH34Dfzpr4B6anUhb6Db/xoASPVqiJLDw3Un2Cud0Vohd1I89zr3Ho5Z1V4E4vy/kduL+mC8kY/Bkigj8O0UySH+LDBF9g1e2rPlj0yHdL9ADg6JYQSHI6J2e5Dt0GCQT5VzatlpdCKWKUjUIpY5CMZyEcMcevA29eK2U7ubnvyKd56O20LaTpZ1JZ58zsKN8Nu9VzAU7GJHiglKtgs7gylVJXXhQvjp3we9U5eAKpnMTdl246oq5R9OlnXIxqIC9RjKA71ua2gukjkKpIpAaN/U2DlWG+Dt0NQJuOTxsVHD52jVioZZISSB9IKZASD4ZOr1VcbbPEpKKPFjwqQQfBpwXWRpVyHY9nEu0QD/O16QhyTnVqOapeDNc/CikM7z2cRZJJLgKWLDbTAyAF9JGGdhjORkkGmux4slwriMsrLsyurI6kg41KwB9/Q4pe5O4spQ2bIyT2iRxyqSGBOkd5XBOQx33w2+4Ga4fHJSjbNqmpeb/L5kopZW4x0uc9cUWCCIupIa6t11BSQmJA+s437oQ4xvnFMdIfHuPLeSpHCGMVvKzSSEFQ0iBkCKDuwBYsT0yFxnw8fwmlKVxGpjaO7/wAfcs6XPwLqdXsOIRzxrLC6yRsMqynIPvFSK4zw/iMnD5DPbgtGTmeAdHHUtGOglHn9LofAjrvDuIJPFHNGdSSIrqfMMMivp1CvGtHVEo3FvKhLTIk1F4rfrBBLM/zYo3kb2KpY/wAhS5zF6RYbeRoIke5nXGpE2RM/+LIe6v8ACMtv0pSveY725DpO0SQyIyNDEpPdYEYaRjk7HwUCsVbmnS/ExRtqlb8K2McNl+DxRGRflrqXVJ5mWUM7ZPjpAx7FHlWJ+AQozvLNNpllB7NpWWLW2lQNK4BzgDvZqVdWZdbcqdZikRsnGcaSpJ9eGJr1xyzMqIoGfloWPqCyBif+WrCaayaWmngk2FrHaoexjSJdyQiKM4Hs3O1S7XjTyxo6u2l1DDwOCMioXE0doZFjxrZSqk9ATtk+oZz7q9xwCOIIp0hECg+QAwDWdOTGSJy9ePLBqkOphJKhPnoldAfeFBrXwUfK3fl24x/5Mef51pTjltbosaMWCAAad+nmehJ9tVHEed9Cns0EYJ6ncknyA8T76vU7CvNZ04Xd7EdSOicq2mmZ2RcB+9IR9I6Qoz68AfdS7wd0t+MrESFCPexjUQN5zBdKB7dTgfwnyrzwTiXFp2gt0EdmjW7yF5I+0lbDKoZ0yugtq2Gc7HPgKjr6E59au15BNgqzLNbMwlZVkAaXM2WYiQ5OfBfKufUh4vg/4JJnWqKSeTEu7ac2M0kEsccTTBkEgdA8p0IdbN3fnhd9ggG+KdqyYKlwwlyuvOsZHZADGd+/jy8c1bVXTuzCTEyKoyDhTlfadWxHnU2POBuDsNwNj7N6A91msVmgKHmTnW3ssK5Z5W+bDGNUh9eM4Uf3mIHrpek9IzSIVaxYK4KkNMgOCMeAI/nSVwQaleZ8mWWWUyM3ziwkZcE+S4wB4AVZVxbjiMozcYLkdy34bCUFKb5iNy7f/BLi2kkOPg8wSQ+SnMbE+rDavZXV2jfh9yxgglmtbkFzHCqnsZQRkqCQAkgOcDoyk/SrnPN/ClVWuBgbASrkAODtkZ+kP59PKnz0Yc3ieFbaVv8A4iFcDP8AvIxsrr5kDAb1+2rNvUU4ZRLiEXKUZdUkn8uT+a/YpPSRxp54YM2lzBonBzMihSCjrjUjMM79DikuutelO1L8OdgM9k8cp/hVxqPuUsfdXJa0Xa3TPS+jE/6dSHXOfqv4CiirrlblR7+RlV+zjjxrkxk5PRUB2zjfJ6bbHNVoQc3hHobu7p2lN1KnL9ylrXJOq9TjP/p7PbXVk9Edn4vcN/8Adx/QCqbmb0UJFE01rJMzxAsInYMGH0gDp1Z09BnqBVpWvdnnJeksJbRg15vf47FHyjz9JZDQF7e3znQGAePPXs87EH9049Rp7s/Slw+VcPK0BI3WVWQjP94ZXPrBrkscgYAjcEZHsr1WFcuOzROt6Pwr/wBSnPDe/LY6hPzNYW1tJ8Du4WmkwFZp+1kLsdIZi7l205zgnoPCr7hPCkt4ljjGw6sd2dj1dz9JmO5J65riEVmZX7NFUsw3JGyr0Jb1erxppg4KVQL8KuzgYJ+ESb7b7ZwM+yuZxal7XCMdbiu3PPn0PPVuGSoVNEZKXfpjy6nUS2Bk9B41zs3EclzcSQj5JnAB8HdRh3X1EgDPjpJ8cmJ/oNSoR5Z5I1AVY3lYxgDoNIIBGNu9narBEAAAAAAwAOgHqrm2tnC11aZNt7csLH+zZb204z1T6GHbAJPQA10D0cJjhdntjMKsB5Bu8MerBFc4ntGuZY7NPnTnD/3YR/aN+Huj+8wrtEEIRVVRhVAUAeAAwBXqOGU3GDk+pz+KVVKaguhxXhkYCE+LySux8SzSMSTXnjHEuwiLYyxIVF82PQezxPqBrZaxFJLmP/wrq4Ufw9oWX/lYD3VVc1uMQDPe7bIHiRodSfUAGzn/ADqnSoKtfKlPk5b/AFOi6ui01x7GnhHF5oFID6izF31DILHrjxA6ADOwAq1HOkuPmJn3/wCdL9FfYfd1thLQtjyDm285J8vpAk3DPHEQSMEYPXqNROQfVVVe8dlmzpLv/ebIQe7x9gFbqDUFZKmnpwvgtxkeeVvR5aSWMUtyheWVFkeQyMuC24ClWGlRsNuvjW3l7le2teLRLGRc64nIDkSPbaejg+CucpkgtnGDgGotrzraRcHgSQw3LiGGOS2Mia2zpBGluuM56eFaOVuc4bK0lihtTHLJI/YKukjVI2Ikd9mPebqQcA46CvEQp3FTU1lpcy3NxSSQ/csfL3V3d5yrOLaL+CAsHPTxmaQZ6EItM1QeCcLW2t4oF6Roq58yBuT6ycn31uv7oRRPISAERmJPQYBO9aTWUnK6dpc31znIeZYUPkkCace6VpT7SfKmOue+h3mpZ7VbZ00TwoHbfPaCQljJ/EWJ1DwJ9ddCrMouLwwUrsqsdPaBi7gMqqQ+5JXBO+nfc46HFT7VY9C6TtpGM+WNqrLmSPWQezU5bOtjtjHQZGC3XI8B41a2z9xe5p7o28tunurAJFZrFYdwBknFAceu4uyvLyHGnROXUeaygSah6izOPaDWacucuEW90odX7O4jB7OVRnr1VxsHQ+Iz6wQaQVvmRhHcJ2Uh2HjG/wD9N+h/hOG2O1cK+sakZOrFbP7Hd4fxGjOKouSyvuY4vwsXEfZsSu4YEY2IOeh2NVY5OAeORLiZJIzqV10gg+ru9PDHQ+NMNFc6FepTWIs606UKmdXU8z8V4g6sjXULIwKkNbDcEY3w48PLFJp5auYgFXROoGAc6G94OR7806UVu9sqPaWH8jFCl7PLVRbi/j/sRv8AR919Vb/zI/1V0T0Vz9jHcxS4Rwy3BXOcI0YXr0ODGc486iVFvOGRylS65K5wQSNj1U4Iyp8VOxrZRvFGW8dvL/ovPX3MNMp5w+uP8I6JwrmKG4WEo2GngE6IcatBxucZGxIBwetVNz6S7FGKh5JCpIPZwyOAQcEZC460kjl6EHUitG2SQ0buhGc5ClSCqnJyowCTnrU+GIIoVRgAAAeoVZnxCCXhTOXHh9RvxNChzAyC5kkt4ZxbynUuqMjDndgq7uFPUZAwcgbYoseDTTfRMKfvOO8f4V8Pa33GnKsO4HUge04qpO61vKjudqlWrUqSo+s8K+vwz2I3DuGJAulB13JO7MfMmpVQLjj9unz541PkXGfu61Hh5kWXPweKafBwSiYG4z859I6EfeK0+prVHnDK7r0qezki3qDe8T0sIo17WdhlYx5fvOfooPEn3Vr4ZbXd6pZCtrEGZCSO0lJVirADZVwQRnfpTTwrgsdsmmJd2OXdjlnPmzHc117Pg8ptSq7I4N/x6nTThR3l+xN5MtY7JGdw0lzLgyybeHRIx9FF8B49TTN8ZUxnQ38v86XFUmh29Wa9IreCWEeRd9WbzkU5bgPe3xUEA3AYZ9cEWf5g0pXkuq7m1nvqQqA9ez0qcqPIsTuPL1UzxNm7vPVMg+6GP/OvHFktyo+EdnpJwO0x19RPjXnre9VjxCVXRqPb06MrmxgtWOovUVvmseHL/vUT+Gdl/kGx/KvFpY2UrBEnlYnOnvuAcdcNgZ++vXx9LKTjl0pHOfDZp41R+pomRiO6Qp8yMj7sj+tRewkbIMy46HQgB+9i1TuYLG0tU/s9cj5CK8jkHA3LamI0jxp25f8ARvbwxiIxGWTGqR9TqC3RsBCAihsqMh2OhjpwO9Kjx6lc+OUJKPx5/I0V7Z0ZaW1kRY4gAB5AAe6vXeDKyOyOjBlZcZBHTZgR/KnqH0chpD330MCY1GnXtgPrJ7vcZgu2c9RtWm39Hmp5FNwoGMxbjUT3/wC1U9ACpGx3wxGAK674jZSi4N7Y7FbSxTv+Z70KWa9uW3UYDherAfQUedaZ55XVlkubp1YEMrXEpUg9QV1YI9VMV76O3e0ci4hWcOulS47LuyRbM2NWTrHh4qPpA1psfRxfPIiyTW6KzDJTvOVzuyAtjpnr5HY4358rrh1Oo1oTW3QkoyZr5Ccpxaz0nGozRsB4qYHfB/4o1PurvFch5a5N7G7S5+ESMsTIYQyJv2sK5MukdAJtOV6E58N+mHj0eoICNelmK5G2kqGDEHAILAda419XhcVnUgsImlhYB5ZMsNDsdR3GkYXw0E7Z6Zz6/VUuDXpXVjVgZ9uN60ji8XaLGGBZiRgeoZP/AH6qmVSMkTil6Yo9QGTnApXnu2Y5clj/AN9BTjLGGBBGQfCqS75b8Y2x6j/nVijOMeZzryjUqfh5dikMhPWqLm7g7zxxhUjk0Sh2jlJCuNLDGQDjBIPTwpmk4VKh3Q49W/8ASobnfp99W3pmsHNip0pKWOQgpyfMrPI2beNIZCFiuZH7+xU6XXAAAbbpuK1z8PuYrIXAu2LCJXdXjRh0BbBABwBnx8KfbqDXG69NSMufaCM/zpd/0NemLsjLbaNGgnsnO2MdNYrn3FmnjTFM7NpxFpSdSeO3M8Dly8HS7gbP70BG3/DJWTy5egZNzb/+Q38vlaYeFWjRQxozayiKpcjGogYzjJ6+2pDN5Ctq4fb/AKEVnxa7zhVBTPL994T2xHmYnB+4Oaz/AKCvh1ktT/wyD/1NNi9c1hm8qw+G2z/IjK4zeL84pjgF8es9svsidj/NxW1OT5yMy3zj1RRIn/7ayaaFB6+FYdvVmpRsLePKCNc+K3c//Ri8vI8B/tHuJM/vTOoP/DGVFauIej61MEixwRiQqQjPqcg+G7EmmdetYZs9KsKjTXJIqu6rSeXJ/UV7Pl6btoHaK2hWFy3yeSWBRlx80bd4HfyrfwKZWur6MMvaCfWVLKCEEEC6jkjC6jjPnTEoNbLeEFjpChzo7230Zo2O5xnAXOM76a0VbeOjCLdveSdbVL4FRy5ZSwRyrIFCG4maJgysGR315ypO4ZmXB37vrq1zjc1MkSXcrIO87sWXAHzUWNtOsbKqkMCSCQToIIx7cyGRtLMF14B1IAAJIv7MHphO1zkb6gN9gMQrOMVHBKraRqTc1JblHZcwQzSdlHIpfUVUHu6mGciMtgORg5Ck4xvU510nDYzjOMjofHbrViC+okknvHBDrkqXOOzJbu9zRn5ucHOfHTZ9oscK+KwxIxLR9xlRtYfBxudGdAIOPIVn18uxF2NPG0hNk5Su2uJpoGi7OZ1bDqwIIRUwGBx9EeHjVbxLlC6uQiytBGqOH1KWZtsggKRjcEjfNdJRGDhhrBxGDqlUgATKX21nqpY+JxkbbCtarKQuZGUjBbvr3m7OQHBySEMhjIUaenQDINR0aTqescNzoqtWjSVKNTb5Cbw30fwrIjhpHaNta5KKMjzwoBHtqZzHwW4laJoERmhZ9SyNo6rjYgHcYO2POmo6iW7Nsd2XYFQC5EWj/wDvHhXhdTzMGdtKuC2HXC96Ud3HeUlSikbHbIAOWO+bi4uGnZlalGepVde6OT8ycFuMxSXNvqj0uB2StKoYlRv3cnbPQY60zcP50Zwmqyu2lIK6kjUA7DJ+WK6C2kEg6lJGcZJy4BZfnd7WY4NZDrguBJqAAkGnDEEkDByNm3Fb2k7wKEaQy5wwCjv9/WCRqBTYbHB6Y61ohRjBeFNItzrzm/E033Fe25quYpHE1jcJ2aFk7NRNojOkEMwcq5JjByDq1Z23NbuHc0xzxu/wa6WJNXaOy4x3JN9OO0bIck9mjaTjYjerqGGTI+f3ZWcAyIOpm3Gk40YdNiM+JUnOfcZmMbLrKtqbSdS6gpjGD3mfJD6vnE+zGBWdL8zPrF5FG3MKswaOG5uXd9QCIsYBBtyA5m0DcwfRzgE53qzs5mdkkeGeIQsWCs8RDZR+uhmGPlCe6T81TnBIqazSBk0HIEm51g9ztcd7vDPyfiQ5/hIyYtlHKsEa5Kukaga2QkN2ek/NbGCcAAEe7rUseRrbbXNGmWNXEaqCUjQI5ckfJKuDpZXUIxIUljn5oHkRKLqNmMmVEoYkLkmSRXJONhgr4ede47KR0VWyza42JGVOlbkMASHbOmPr3jq0+vFSEtJwy51tllOSwwPlSXDAYBBj0quzYIzscsZtxT5GpRqtfi3+B44VIrzAqW6k4wNPQ+R65PUAdBtTJS9wuzuEMJdpGICCTUynfsm1k6cDJk0dNhjugAtlhqEmnyN8FJLxPIZozRijFRJhmvEkSt1UH2iveKMUMNJ8yHJwmJuqD3ZH9KjHl6PwLD35q1xRipqcl1NUqFOXOKKWTl3PST7x/wC9aPi44+kp+8Uw4oqSrT7ml2VF9Bafgk3kv31p/wBDSj6GfeP86a8UVL18iDsKXTIotYS+MZrx8BcdY2+6nGipe0PsQfD4dGxMMb/uMPca89iw3Kn7jTrRis+0eRH3dHpISSx8j91eQMbkU74oxT2jyHu5fqEjtfVtXpnJ3Yk+WTTrijFPaPIe7/7hJ1k+H8qysJ/dP3U64oxT2jyHu5fqEwI56Icew1sdETTrV9wCSPDJIJxjouF8fpeHi4VrkgVuoB2I38j1H8v5VCVdvlsbaVjCDy9xWhkBZV7NhIfo6u6DncatHgveG2/q61ssykzBcSYxq7zH5owNxjZtRK48gT6qZRbrnOkZznPrxjP3bVgWqddI2/8Af/M/ea165dywremtlEW0wYg74yyKwTYYLaRpGhS2Ax04IZicY32qMrgqjRxhtRizrcgAPMIzpATJOxIJx13x0prNhHhhoXD/AD9h3tsd7z223oayQjBRSPLHkc/139tNcu5l0KbeWkLaoC2lU3JwgL4B3cZY6CV/s22AbqPdqtnRgWVdIIGlmYHdoUlGpdONg+Op3HTyZ34bEQwMaEOcsCowx/vefQdfKthtU/dG/wDlj+m1PWS7mFb0k8qKFtpjGw1LqC62fWEDgCNmGns1CsCR46SN6lw3/f0djGrgtrOrYACI5U6ck4mXYheh36ZtYeGxIAFjRQpJGFAwSMEjHQ42zQvDYgFAjQBDqUBRhTvuvkdzuPM1HLNuiPYrOE8cL2okIyQiZz3SWKqTlcd3OoEbdCDjcVtbjTBgpRdjGHw+cGSQxrp7ve7w3zpwPM7VY/A0/cHTHTwxjHsxtXleHxjRiNR2eQmw7uRg6fLI22rBIq+H8wPIYtUQUSBej5xqjaQD5ozspz7sZycXea1raoMYUDGMbdMDAx7jituKA//Z">
            <a:extLst>
              <a:ext uri="{FF2B5EF4-FFF2-40B4-BE49-F238E27FC236}">
                <a16:creationId xmlns:a16="http://schemas.microsoft.com/office/drawing/2014/main" id="{56413AD2-5E7C-472E-A4F4-A98AE5A967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6157" name="AutoShape 20" descr="data:image/jpeg;base64,/9j/4AAQSkZJRgABAQAAAQABAAD/2wCEAAkGBhQSERUUExMWFRUVFhgYGBgYGR0cGxwcHBgaHSAeGBwaHycfHiAjHxkcIS8hIycpLSwtGR8xNTAqNSYsLSkBCQoKDgwOGg8PGSklHyQsLC8uNTQsKi8wKS0sLCwtLCksLiwpLCwsKiwsLCwsLCwsLCwsLSwsLCwsLCwsLCwsNP/AABEIAL4BCgMBIgACEQEDEQH/xAAbAAACAgMBAAAAAAAAAAAAAAAABgQFAQMHAv/EAE4QAAIBAwIDBAQLBQQIBAcBAAECAwAEERIhBQYxEyJBUQdhcYEUFiMyQlRVkZKU0hdScqGxM2J00RU0NUOCorTwU5PB4SRjc4OjssIl/8QAGwEBAAIDAQEAAAAAAAAAAAAAAAIEAQMFBgf/xAA0EQACAQMCBAIIBQUBAAAAAAAAAQIDBBESIQUxQVEiYQYTFBVxgZGhMkJSseEjYsHR8UP/2gAMAwEAAhEDEQA/AO30UVW8c4/HaorSamZ20RxoNTyN+6ij1bknYDcmgLKileOfik4yI7ayXOwkLTyY3+cEKIp6HAZuuK1Ny1xMnJ4wV9SWcIH/ADlz/OgG2ilL4rcR+2ZPylv+mj4rcR+2ZPylv+mgG2ilL4rcR+2ZPylv+mj4rcR+2ZPylv8ApoBtopS+K3EftmT8pb/po+K3EftmT8pb/poBtopS+K3EftmT8pb/AKaPitxH7Zk/KW/6aAbaKUvitxH7Zk/KW/6aPitxH7Zk/KW/6aAbaKUvitxH7Zk/KW/6aPitxH7Zk/KW/wCmgG2ilL4rcR+2ZPylv+mj4rcR+2ZPylv+mgG2ilL4rcR+2ZPylv8Apo+K3EftmT8pb/poBtopS+K3EftmT8pb/po+K3EftmT8pb/poBtopS+K3EftmT8pb/po+K3EftmT8pb/AKaAbaKUvitxH7Zk/KW/6aPitxH7Zk/KW/6aAbaKUvitxH7Zk/KW/wCmj4rcR+2ZPylv+mgG2ilL4rcR+2ZPylv+msHlfiXhxl/faW5HvwAf50A3UUsC14rEMie0usD5rRPATuPpK8gG2fo1K4LzT2snYTwvbXOnV2TkMGUbFopF7rgHr0IyMgUBe0UUUAUscWX/AP17D1W96R6t7YbUz0s8V/2vYf4e9/rbUAz0tjnJBxGe0bSqw24mL79Ru6nw7qPG2OuJBTJSPxn0cG5Ks0oVzdySylVOHgkARoTv4xpGpP8Ad6dKA8cI56u5bWScWZdobhllgB0yiEqHQoCSGcI6EjIzvjfarrlLmRr7tZ0AFrlUgJBDuVHyjMD0Ac6AMf7tj4ivUvAJUuLqe3kVGuIEXSy5AmQMqyHHXulQR46BVlwThYtreKFSWEaBdTfOY+LN5sxyxPmTQCrztzVLb3CxLd2tonY9oWuFLFzrIxGAy5wBv16ilyx9Il5JZyzrc2TILqOGOeRGjTSULO0qayyb4C5wT5YIps5q5buZbqO4tvghKxGM/CYy+MsTlMdOu/niotzyFKLY9k8DXT3MdxI7xYiJTugCNfBV6ZOSRknJzQFby5z8GmJn4tbyoquzpFaSKgCrkkTsSNuuN81OteYbviJWSzube3h1AojgSSzID9MZ+SDDoACwGCcdKueA8uXMeTdXrXGQR2QhijhGfJQuo49be2lOX0YzXEiCeHh9uqOrme2jYTuVYHIPdEecb/PxnbpmgLh7zih4ituZbWKJ0lmXTEztojlRNJJde8RICSBgdN6aOP3rQ2txKmNccMjrkZGVQkZA3IyK1TcJY3sVwCNMdvNER4kyPAwPsAiP3ipXFbQywSxAgGSN0BPQFlI3++gEvhvNF9I0Yml4bbltPyfamR2z1GAQFPlgtWi45lvjHLcm8tLWFJ54lV4Xdz2UrR42cF2JXZVXO4GKaOXeTLW0ijSO3hDKiBnCDUzKB3ixGScjOTSv+x6PtpLpZmivDdTTxzKNSgO7MqvG/dIAbfGCfOgNvxwvUtZjMkSzR2K3IYqyrqaWVQHQnK4RFYjOQWIqq4Xz9I80Sy8Xs9TPGGit7SWVTqYDT2ucLnONR6U28wcpy3KzfKrqlsWtj3cKXJzrxk4GSe7v18a1cC5YvkZXnv8AAUqewt4Io4tsZViys7A7jOQfLFAQOAc9yXD3FrcJ8HnJuPgrj5kqI7plSSe+hG69fHFR+FcX4leCFILiCHFhZzyO8WtneZX1EAMABlPKrm79H0U1m9tKxLdvPPFKo0vE8kzyKyHOcrrx13xVdY+j65iMSpe9nEtpBbylE+VfsWlPcZiRGCJcZAJ22x1oC45QvbpnuI7mWKcQuqCWJCne05ZWBJGVyu4PjjwqNzxxDiEOlrU26xFoUJkVmfXJKEOACFCqGDdSTuMUx8M4ZHbxLFEulEGANz7SSdySdyTuSSTUfmDhrTwGNCFbXG2T07kisf5LQETg/EphO9tcMjvFBFKZVXsw3aSTrjQWbGkRDfUc5PSqnjHNM4FwLdoWYXVrBEx7yqJuzBL6WGSCx2yOorfxn0ewXnEPhV1GkyLbpEiNq2YSSMSQDgghwN89DVfxT0YI6XEEQjitZ2tG7JQVAMUhMp7vQugUDHiKA0pxviCXkcHwq1uTu06RwspijCsdTPrIBLAKFO5yfAHC5Y+kyd443n4tZQM6BjHDay3DLkZxJpbukeI8DTzyxyCOHvKttMRbSgkwOuorJgDUkmdWMDdSD7RVdy7yNfxRpG/EFhjjQIqWsEYJC7BneVWJJGMjGKA2cW9JAt4izKCVvY7Y9caGRZTKdtvkiX8hjFMnDuLtLc3EYUdlB2aat8tIy62HlhVZPeT5VT8V5CFxeyzvKeymtGgaLfGthp7TOcZ0d3YZ261aco8ANnapE8hmkyzSSHq7sck+wbAeQUUBuueLlbyG30DTLFNIXz0MbRADHjntCfdVBzRzbLCbvsGhYQ2iSpk5w/aurdpg/N06T7jU7mjkuK/nt2uEWSGES5RiwyzaNJ7pGQNLbHzFVfFfRrHidbNIbdJ7OWBgFxl2KlGOPADVnx3FAUnB+e5JLiJJeL2hZnQGK3tZZFOTjT22cLnoGNTJ+ZL8wvcveWdtEJp40RoHdyIpniA2ky7HR0Ub56VecB5avUcSXF/sCD2FvBHHF03BJVnYevINUsXofRZWu45jDe/CZplmUa0w7uQrxvsRpbBxg+ugHDla4uJLSF7tVSdly6qMAZJwMEnB04yMnBzVbzQv/wAfws+PwicZ9tpN/lTLGDgZIJwMkDAJ9Q3xS1zP/r3C/wDETf8AST0AzUUUUAUs8V/2vYf4e9/rbUzUs8V/2vYf4e9/rbUAz0UUUAUUUUAUu8f5w+DTrAlpcXMjJ2hEKqQq6sDUWYAZIOPYaYq5x6Q7cm9QsOI9k1vpY2Kk5KyEhZSoJA32xjxoBh4Hz7FOty0kclqLUgS9tpAGV1dVYjpjbOdxUM+lGAMpe3u44HIUXMkLLFliAM57yg5GGIA3pd4Tybc21iDBE7JHdrcx2dwyM7IFwVdlGkPqOtRk4KLk5zV3c8xycSha1j4fcx9shSV7mPso4lYYJ728jAZwFB3xkgb0A4RcRRnkRWy0QUuPLUCRv0OQKqW52t1s4btyypOqGNNJaRi4yEVEyWb2Z6Z6b0vWd9eRXV7HbWDSFp00zTP2UOhbaFBg4LP3lY4UY3O+dqiWRu7QWl09oZ1SF7eaONcyQkSse0gU7sjAAEdSFQ+FAMfBuf4p51t5ILi2kkBMQuI9AkAGToOTvjfScH1VaPzHF8He4Ql0R2Q4BB1JIY2AzjowO/Q42pF4BcXdxdxxy29x8FjnkuoZ7iMrKCFI7JlJyoDSHDHGVXGCN61DivEZOFukPDWQCKV2adtLscs5EUKguzHw1Y3xQDNxD0ghLqS2is7u4kiZVYxINA1IHGXZgo2YbE0cV9IBtoRJNYXisdXcVFcgLjd2Rii5zsCcmlfj/DJH4hPi0v5jIkLKIpzb2+dAUmRwR3tgDjJAHSmKbhUkPCLhVt2SUo79isz3B1DGArvuchRsB1J9pAZeD8QeaIO8EkBJPck06sefcZhv7aouM8/iC5FslndzSFtIKRhUJCazpeRlVsDrg00odhnyFUvHkf4TYFEZgJ5A5AJCqbeXdsdBqCjJ8SKAi8T59iibslhnnnChnhgTW0eRnErA6FPqLeXmKn8tczxX0bPFrUoxSSORSkkbgAlXU9DvSvwvj83DzLbz2E8nysjxzW0faLMHcsDJj5knew2rbIz0pi5bs5C81zNEIXuCmIshiqICF7QjbWcnOMgbDJxmgJ/FONRW5hEpwZ5lhj2zl2DEA+Qwp3rQOZYTeNZgkzJD2zDGwXVpxnz8ceRpd5+4NNdSARxFvgsD3MR6BrkOvZKpyMnCPny1r51G4bwWdHsr5oSbiaV/ha47yR3CjA69IeziXzwp8SaAmWPpIafe34beyrj5+lEU7kd1pHUN08M04wSFlUlSpIBKnGQSOhxtkdNq49wfgUzjSvD7+VkdwxuLx7aEYY7QqpJK7jHd6eNdftYQkaqAQFUDGSx2Hmdz7T1oCn45znb2kscMhcvIVGEUsEDuEVpSPmKWOAT1IOOhqtvPSIFuvg0djeSyd/oiorCNgrFDKyhlBYd4bHIpfn5b4rcWl2D8EjN2ZHOtZGlKkfJoxGAhRQqjAbGM7kmmuFZWubGR42B+CzdocbKxEB0segOQdvUfKgGSiiigCiiigCljmf8A17hf+Im/6Semeljmf/XuF/4ib/pJ6AZdY6ZGf+zWapCi9tuWxryradgdYJ72c5LYXOOgxV3QBSzxX/a9h/h73+ttTNSzxX/a9h/h73+ttQDPRmiud8s8wXYglit+HtPoursdo8yRxtm6lOBnU22cfNxtQDpNzDbIqu1xCquodWMigMp6MpJ3B8xWmy5ts5ld47uB1j062EikLqOBqOdskYGetckulQw8N1iwHZ2HZs19kojRSLG2hQcO2oEYPl1FW3FbwSWOp3t72Jbq0Ait7cxB/lMae+xWQHIwOm2/WgOkWnM9pK4SO6gdz0VZFJPsAO9Wea5VyXDb3l9qa0t7B7Ri0dqIVS4bqvaSMVXud75qAjOMsdqd+eLVnsZSmdcWidAPFoXWUDfzKY99AXuob79OtVl7zTaQ57W6gTBAOqRQRkAjIJ8iD7xXMF4y0ks2gvjjoAt8DSUEbiF2z4EQHtP+HHiK1cQtYoOI3eG4XAEmiVHuUMkwxawYWKMEDT5EEHORQHUm5usxEsxu4BE2QrmRdJwcHBzvjxrNpzZZyozx3cDom7MJFIUdO8c7UjT3Nr29lLxCS1lj+DXhRmh7OMsJrXTojkLHXjV03O+K08c4LbvG17JaxW0Bls4lVkCFoTeQNI9wuwAbSMKwyqqc41EAB8secbKZxHFdwSOeirIpJ9gB3q0W5QkKGUsRqAyMkdMgeW439dI1twu0vp4fglrCttbyLIbhYlUM6HKJbkAEgMAWcd3C6d8nTQpy+8stmbWUxXUFnM8LH5jdlcBSko8UbtMHxHXwoDqdvfo7yIrZaJgrjfYlQw69cgjpWtuMwCUQmaMSnpHrXX+HOa5iOftfwrWslk5ltIbtiN7fUJFZ1bpg6FVZPDtFbBxg+L/hsUU0fweHg8sRmiETF2e8cl172obs+ctnV0BJ8aA67WCcVX8O40s01xGqnFu6xs3gXKByB/CGXPtpZ9IXHVEkVmUuJElUyXC28RkcxDIEbBd1WRsgt4hHAxnIAcFvoyqsJEKsdKkMMMfIHOCdugrxNxONJViZwJHR5FB8VQqGOem2tfvrj8NjFdQNaGK4tYU4rG0COpiliWaJwpVT0AlLsvX+VWV7xKYy/Ab5T8JW1vI0nUYSeJoRhx+6/d7y+BGfEUA+Dnqw16Ph1tqzjHap/nV4DXL47WwvbaOzsbWCRpIkE0yRLogUqNTGTSQZh9FRltWCcAE102KIKoUDYAAD1AYoDWt/GWCCRCxBIXUMkDrgZzW+kXlfhfDoeI3IgW3WXMejSV1d6M6gm+fAkgVf8480pw+0edxqI7saeMkh+ag8dz5dACfCgJvEuOwW7Is0yRtKwWMMwBYkgYUdTuRVVxj0icPtWZJruJXU4ZAdTA+RVQSK49e8WinktXlhu5L6a8ti08sRSNAJAeygBJwgGdupwSTXQoOWrV+POUt4h8HgMsh0glpriQkFs+IVGI/jPSgLu59JfDo1Vnu411RrIoOclW6ELjO/ljNb+WefbLiDOtpN2hjALDQ64BOB89Rn3Vxfi10Jry6ue34bDG07KjXCiWZUixGDFFpYBTp1AEDrXXvR3BL8F7SS7S7WUho5EhWHuDbBCgZ3z1FAM8kyr85gMDJyQNvP2VCs+YbaWTs4riGSTBOhJFZsDGTgHOBkffVVxa0im4gkMyK6y2coKMMghZYicj3itPK/C4LaO8EEUUem4lA0hVx3FIGdsDcUAz29wsih0YMrDIZTkEeYI60ucz/69wv/ABE3/ST1Y8o2oisbaNSrBIUTKMGXKqAcMNjuOtV3M/8Ar3C/8RN/0k9ATO2TttwM6zhQ5z88A5XpnOHA9pq6qqd/lcq7fPAOUGjrgrr05z4deu1WtAZpZ5ps51uLa8gj7b4OJkkhBAdo5QmTESQNStGpweoJ8cUzUUBQWPPllKQpnWKQ/wC6n+RkHqKSYPgelWtlFFGuItCqWZ8LjBZmLMdvEkk++jiHCYZ10zQxyr+7IiuNvUwNUsno24YxybC390YH9KAmScs2TGMtbwMYizR5RTpLNrYrnoS3ez571PuLeKRQrqjKrKwBwQGUgqR5EEAg+qqH9mXDPqMH4KP2ZcM+owfgoBiOjOru6htnbP316Mq+Y+8Ut/sy4Z9Rg/BR+zLhn1GD8FAXcVjAojCpEohGIgAo0DGO5+7ttt4VpHBbXt2uOxh7dgAZdK6zgADvdegA9w8qqv2ZcM+owfgo/Zlwz6jB+CgLyfh0MrpI8ccjxZ7NmVWZNWM6Sd1zgdK93/D450Mc0aSxtjKOoZTggjIOxwQD7qXZvRxaqM2gNlMN1lg7pyPB1OVdfNWB91bOE80SJMLS+QRTkfJyrkQT9f7Nj819smI7jwyN6AZFUKAAAoHQDYCtMUUS40hFwCBgAYBOSBjwJ3pZ59tVlk4fFKNUEl2UlQ/Nb5CYoGHiNQBwfECt/wCzLhn1GD8FAXk1pC+vWkbdoumTIU6137r5+cNzsfM1A4ZyrY279pBbW8T795EUEZ8iOnuqF+zLhn1GD8FH7MuGfUYPwUBeWVpDCGEYVA7vI2PF3OWY+smtgSMOXATWVClttRVSSAT1IBZiB4aj50v/ALMuGfUYPwUfsy4Z9Rg/BQF+0URbUQhY6d8DPdzjf1ZOPLJonhifGsI2AQM4ONQwcZ6ZGxqg/Zlwz6jB+Cs/sy4Z9Rg/BQF7ZW0MKCOJY40XoqAKo9gG1bu1XzH3ilv9mPDPqMH4KP2Y8M+owfgoCbYcq2MDiSK1tkkBJDrGgcE5Bw2MjIJHXxqddWUMjxu4VmiJaMk/NJGCQOmcEjPrNUn7MeGfUYPwUfsx4Z9Rg/BQF5eWcMpjMgVjE4kTJ+a4VlDD1gMfvrTZ8KgikmkQKHuGDStq3YhQo8dgAOg9fnVT+zHhn1GD8FH7MeGfUYPwUBjg/o84banVFbRawSQ7/KMCfJnJI60yK6gYBUAdAMUufsx4Z9Rg/BR+zHhn1GD8FAMJCag3d1AEBtsgHBIB64OBt6hUW84VbSxyRSRxvHK2qRWAIY7HLDzyqnPqFVH7MeGfUYPwVkejPhn1C3/AKAl3HMdjZqsTT28IUBUjDKDgdAiLv7gKqYJpeIXltOkTxWtqZHDyqUeZ3jaMdmh7yoA7EswBPdwMb1fcN5ZtbckwWsEROMmONFJx0yQMmrPFAUtxOQ2lTEflAQmttWSfFR5HvEe+rdc4GcZ8cdPdWh7nBPyTn1gLv/zZrerZGcEeo0B7rNYrNAFFFFAFFFFAFFFFAFFFFAFQuL8HiuYmimQOje4gjoykbqwO4Ybg1NooDlvONxNY2nZXbNNHC8U1rdEZfXC6usdx/fYKVEnRs4OD16ZZ3SyxpIhBSRVdSNwQwBBB9hou7RJUaORFdHBVlYZBB8CDUfgvCVtYEgjJKRjSmo5IXOy58Qo2BO+AOtATqKpON8421q4jldjIRnRGjyOAc94rGpIGx3PlVfJ6RYWOLaKe7wMuYQmIyfouZXTD7bp1HiBkZhKpCCzJpGcNjXRVbwHj8d3GXQOhVtLxyLpkjbAOl18Dgg5BIIIIJBqyqSaayjAUUUVkBRRRQBRRXnWPMdce+gPVLfFOcdMzW9rA1zMg75BCxRnGQsshzhj+6oY43IFT+P37rFIluUNyYyYkZgNz3Q7DrpBO/sxVfwPhCWsKQoScDLMfnOx3Z3PizMSSfXUJSwbIQ1Guz5nuVmiju7aONZ30I8MpkAfSzASBo0IBCkAjO5A8aaaUObci3Dg4MU0EgP8ADMmce1SR76b6QllGJx0sKKKKmQCiiigKeSFQX1xyOxYlSuogg9BkHAx03x0qfa25VFBO4UA+0CvHwqHVo1rq1dM76v8AvwqZQGKzWKzQBRRRQBRRRQBRRRQBRRRQBRRRQBSJcRtezTmS4mVYpXiWGKVotOg7NIYyHZn+eMnGllwPEul7fRwoZJZEjRerOwVR7SdqUOZYOH3EQulZnkk7kUlnIVlkYZAVWjYBsb/P7q4JOACRTvaNStScaU9D7k4NJ7rJ64PwUW5kPayymRgdUrl2ACgBAx3KjBIzk945JqZDaqhYqoUu2piBjU2AMnzOFA9wqguuHXNvbNMt5OSEDCK4jikbUQMITHoBYk6dmxk9auOD9v2KfCez7bHf7IEID5DUSdhtmvnvFLK4t36ytUUtXm8vHkX4NPZIjXHC5u3aWC5MIeNFdQitkoXIbvbA4fB23Cr5Vdcp8TlkE0c5VpIJdGtRpDqUV1JXfDDVggbbZ2zgaqquEXclpfSCXQbe9kXs3GQ0c3ZqoR/olXCd1tu8dO+RXV9H+JVJVVQqz8OMJeZpr01jUkPFFFFe5KYV5dwASSAAMknoB669Uo+kVWMcCssrWpmzciJGdigRiqsqZbs2fTqwD4A7E0Bi65yluMpw6ESjcfCZSUtwf/lkAtKR/dGn+9SJxzla6tbZIvhEkxklaTEURGbkRnsmY5YrmULIzMQuUJ2zTOOfoz8na2lxJowpzH2KJsMBu10kbEHCqdqo3m4nxCcwC4W2jjIM7W4PcBGRGJW3aUjB7oUKNznIB15lzNumPLqWfEOGXsuqdogLkYVwrgJIsMcjRCEk5VXlkBIbBGCNwAaY7Tg5RoHLkmGAwtncvns9yc+BQn/irQ3MFnaqkMl3GGVVUCSUNKfAFsnUxPnjet0HM1u7BVckscDuOAfeVxWpts3JJELmqMTo0BZ0U6SWRtLAghgVbwwQDVHZwXloC1ve3E5G/ZXbiVX9WrSHQnwIOAT0q64lku+Dg5OD5VUcAv3lhzIAJEZo5MDA1I2CQD4MMMPUwqxFYRXk8sf+XuOJeW0dxGCFkXOk9VIJDK3rVgQfWKsaTvRrIojuol/3d3J/+RVk/q5q24RznaXUhihl1OA506WBwjaWxkDOCcVkgXdFFFAVFzI3aAZJHaLsYiB84dH6e/xq3qka5XtcNv39l7Vj0cDdOnUhgPL2Vd0Bis1is0AUUVruJwiM7dFUsfYBmgORel/mOdL2OKGeaEQwCU9k5XUzMcagNmAEZ2YY3PnTJydznc5t4OIIuq5jDQTx/MdtOoxyD6MgHTGzYOK5FxzjtzfzCaRFdniYaI0wyoAz469/SCfX5DeuqcB4Ut9wa0RmZGEMLJIMa0kjxh1Pnlc+w1XjN5b6HSuKEYU4QaxPDz8919i49JfNEtlbI0GkSyyhFLLqAGlmJxkb4XxrkVxzXfyHLX9xnyQqg9wVf60yekzh08aWxlvJbgGVgFdY1APZPuOzQHPhucb0k1Vuq8oySiz0no/wy3uKMp1oZecfYubPnriUR7t67jylRHH34Dfzpr4B6anUhb6Db/xoASPVqiJLDw3Un2Cud0Vohd1I89zr3Ho5Z1V4E4vy/kduL+mC8kY/Bkigj8O0UySH+LDBF9g1e2rPlj0yHdL9ADg6JYQSHI6J2e5Dt0GCQT5VzatlpdCKWKUjUIpY5CMZyEcMcevA29eK2U7ubnvyKd56O20LaTpZ1JZ58zsKN8Nu9VzAU7GJHiglKtgs7gylVJXXhQvjp3we9U5eAKpnMTdl246oq5R9OlnXIxqIC9RjKA71ua2gukjkKpIpAaN/U2DlWG+Dt0NQJuOTxsVHD52jVioZZISSB9IKZASD4ZOr1VcbbPEpKKPFjwqQQfBpwXWRpVyHY9nEu0QD/O16QhyTnVqOapeDNc/CikM7z2cRZJJLgKWLDbTAyAF9JGGdhjORkkGmux4slwriMsrLsyurI6kg41KwB9/Q4pe5O4spQ2bIyT2iRxyqSGBOkd5XBOQx33w2+4Ga4fHJSjbNqmpeb/L5kopZW4x0uc9cUWCCIupIa6t11BSQmJA+s437oQ4xvnFMdIfHuPLeSpHCGMVvKzSSEFQ0iBkCKDuwBYsT0yFxnw8fwmlKVxGpjaO7/wAfcs6XPwLqdXsOIRzxrLC6yRsMqynIPvFSK4zw/iMnD5DPbgtGTmeAdHHUtGOglHn9LofAjrvDuIJPFHNGdSSIrqfMMMivp1CvGtHVEo3FvKhLTIk1F4rfrBBLM/zYo3kb2KpY/wAhS5zF6RYbeRoIke5nXGpE2RM/+LIe6v8ACMtv0pSveY725DpO0SQyIyNDEpPdYEYaRjk7HwUCsVbmnS/ExRtqlb8K2McNl+DxRGRflrqXVJ5mWUM7ZPjpAx7FHlWJ+AQozvLNNpllB7NpWWLW2lQNK4BzgDvZqVdWZdbcqdZikRsnGcaSpJ9eGJr1xyzMqIoGfloWPqCyBif+WrCaayaWmngk2FrHaoexjSJdyQiKM4Hs3O1S7XjTyxo6u2l1DDwOCMioXE0doZFjxrZSqk9ATtk+oZz7q9xwCOIIp0hECg+QAwDWdOTGSJy9ePLBqkOphJKhPnoldAfeFBrXwUfK3fl24x/5Mef51pTjltbosaMWCAAad+nmehJ9tVHEed9Cns0EYJ6ncknyA8T76vU7CvNZ04Xd7EdSOicq2mmZ2RcB+9IR9I6Qoz68AfdS7wd0t+MrESFCPexjUQN5zBdKB7dTgfwnyrzwTiXFp2gt0EdmjW7yF5I+0lbDKoZ0yugtq2Gc7HPgKjr6E59au15BNgqzLNbMwlZVkAaXM2WYiQ5OfBfKufUh4vg/4JJnWqKSeTEu7ac2M0kEsccTTBkEgdA8p0IdbN3fnhd9ggG+KdqyYKlwwlyuvOsZHZADGd+/jy8c1bVXTuzCTEyKoyDhTlfadWxHnU2POBuDsNwNj7N6A91msVmgKHmTnW3ssK5Z5W+bDGNUh9eM4Uf3mIHrpek9IzSIVaxYK4KkNMgOCMeAI/nSVwQaleZ8mWWWUyM3ziwkZcE+S4wB4AVZVxbjiMozcYLkdy34bCUFKb5iNy7f/BLi2kkOPg8wSQ+SnMbE+rDavZXV2jfh9yxgglmtbkFzHCqnsZQRkqCQAkgOcDoyk/SrnPN/ClVWuBgbASrkAODtkZ+kP59PKnz0Yc3ieFbaVv8A4iFcDP8AvIxsrr5kDAb1+2rNvUU4ZRLiEXKUZdUkn8uT+a/YpPSRxp54YM2lzBonBzMihSCjrjUjMM79DikuutelO1L8OdgM9k8cp/hVxqPuUsfdXJa0Xa3TPS+jE/6dSHXOfqv4CiirrlblR7+RlV+zjjxrkxk5PRUB2zjfJ6bbHNVoQc3hHobu7p2lN1KnL9ylrXJOq9TjP/p7PbXVk9Edn4vcN/8Adx/QCqbmb0UJFE01rJMzxAsInYMGH0gDp1Z09BnqBVpWvdnnJeksJbRg15vf47FHyjz9JZDQF7e3znQGAePPXs87EH9049Rp7s/Slw+VcPK0BI3WVWQjP94ZXPrBrkscgYAjcEZHsr1WFcuOzROt6Pwr/wBSnPDe/LY6hPzNYW1tJ8Du4WmkwFZp+1kLsdIZi7l205zgnoPCr7hPCkt4ljjGw6sd2dj1dz9JmO5J65riEVmZX7NFUsw3JGyr0Jb1erxppg4KVQL8KuzgYJ+ESb7b7ZwM+yuZxal7XCMdbiu3PPn0PPVuGSoVNEZKXfpjy6nUS2Bk9B41zs3EclzcSQj5JnAB8HdRh3X1EgDPjpJ8cmJ/oNSoR5Z5I1AVY3lYxgDoNIIBGNu9narBEAAAAAAwAOgHqrm2tnC11aZNt7csLH+zZb204z1T6GHbAJPQA10D0cJjhdntjMKsB5Bu8MerBFc4ntGuZY7NPnTnD/3YR/aN+Huj+8wrtEEIRVVRhVAUAeAAwBXqOGU3GDk+pz+KVVKaguhxXhkYCE+LySux8SzSMSTXnjHEuwiLYyxIVF82PQezxPqBrZaxFJLmP/wrq4Ufw9oWX/lYD3VVc1uMQDPe7bIHiRodSfUAGzn/ADqnSoKtfKlPk5b/AFOi6ui01x7GnhHF5oFID6izF31DILHrjxA6ADOwAq1HOkuPmJn3/wCdL9FfYfd1thLQtjyDm285J8vpAk3DPHEQSMEYPXqNROQfVVVe8dlmzpLv/ebIQe7x9gFbqDUFZKmnpwvgtxkeeVvR5aSWMUtyheWVFkeQyMuC24ClWGlRsNuvjW3l7le2teLRLGRc64nIDkSPbaejg+CucpkgtnGDgGotrzraRcHgSQw3LiGGOS2Mia2zpBGluuM56eFaOVuc4bK0lihtTHLJI/YKukjVI2Ikd9mPebqQcA46CvEQp3FTU1lpcy3NxSSQ/csfL3V3d5yrOLaL+CAsHPTxmaQZ6EItM1QeCcLW2t4oF6Roq58yBuT6ycn31uv7oRRPISAERmJPQYBO9aTWUnK6dpc31znIeZYUPkkCace6VpT7SfKmOue+h3mpZ7VbZ00TwoHbfPaCQljJ/EWJ1DwJ9ddCrMouLwwUrsqsdPaBi7gMqqQ+5JXBO+nfc46HFT7VY9C6TtpGM+WNqrLmSPWQezU5bOtjtjHQZGC3XI8B41a2z9xe5p7o28tunurAJFZrFYdwBknFAceu4uyvLyHGnROXUeaygSah6izOPaDWacucuEW90odX7O4jB7OVRnr1VxsHQ+Iz6wQaQVvmRhHcJ2Uh2HjG/wD9N+h/hOG2O1cK+sakZOrFbP7Hd4fxGjOKouSyvuY4vwsXEfZsSu4YEY2IOeh2NVY5OAeORLiZJIzqV10gg+ru9PDHQ+NMNFc6FepTWIs606UKmdXU8z8V4g6sjXULIwKkNbDcEY3w48PLFJp5auYgFXROoGAc6G94OR7806UVu9sqPaWH8jFCl7PLVRbi/j/sRv8AR919Vb/zI/1V0T0Vz9jHcxS4Rwy3BXOcI0YXr0ODGc486iVFvOGRylS65K5wQSNj1U4Iyp8VOxrZRvFGW8dvL/ovPX3MNMp5w+uP8I6JwrmKG4WEo2GngE6IcatBxucZGxIBwetVNz6S7FGKh5JCpIPZwyOAQcEZC460kjl6EHUitG2SQ0buhGc5ClSCqnJyowCTnrU+GIIoVRgAAAeoVZnxCCXhTOXHh9RvxNChzAyC5kkt4ZxbynUuqMjDndgq7uFPUZAwcgbYoseDTTfRMKfvOO8f4V8Pa33GnKsO4HUge04qpO61vKjudqlWrUqSo+s8K+vwz2I3DuGJAulB13JO7MfMmpVQLjj9unz541PkXGfu61Hh5kWXPweKafBwSiYG4z859I6EfeK0+prVHnDK7r0qezki3qDe8T0sIo17WdhlYx5fvOfooPEn3Vr4ZbXd6pZCtrEGZCSO0lJVirADZVwQRnfpTTwrgsdsmmJd2OXdjlnPmzHc117Pg8ptSq7I4N/x6nTThR3l+xN5MtY7JGdw0lzLgyybeHRIx9FF8B49TTN8ZUxnQ38v86XFUmh29Wa9IreCWEeRd9WbzkU5bgPe3xUEA3AYZ9cEWf5g0pXkuq7m1nvqQqA9ez0qcqPIsTuPL1UzxNm7vPVMg+6GP/OvHFktyo+EdnpJwO0x19RPjXnre9VjxCVXRqPb06MrmxgtWOovUVvmseHL/vUT+Gdl/kGx/KvFpY2UrBEnlYnOnvuAcdcNgZ++vXx9LKTjl0pHOfDZp41R+pomRiO6Qp8yMj7sj+tRewkbIMy46HQgB+9i1TuYLG0tU/s9cj5CK8jkHA3LamI0jxp25f8ARvbwxiIxGWTGqR9TqC3RsBCAihsqMh2OhjpwO9Kjx6lc+OUJKPx5/I0V7Z0ZaW1kRY4gAB5AAe6vXeDKyOyOjBlZcZBHTZgR/KnqH0chpD330MCY1GnXtgPrJ7vcZgu2c9RtWm39Hmp5FNwoGMxbjUT3/wC1U9ACpGx3wxGAK674jZSi4N7Y7FbSxTv+Z70KWa9uW3UYDherAfQUedaZ55XVlkubp1YEMrXEpUg9QV1YI9VMV76O3e0ci4hWcOulS47LuyRbM2NWTrHh4qPpA1psfRxfPIiyTW6KzDJTvOVzuyAtjpnr5HY4358rrh1Oo1oTW3QkoyZr5Ccpxaz0nGozRsB4qYHfB/4o1PurvFch5a5N7G7S5+ESMsTIYQyJv2sK5MukdAJtOV6E58N+mHj0eoICNelmK5G2kqGDEHAILAda419XhcVnUgsImlhYB5ZMsNDsdR3GkYXw0E7Z6Zz6/VUuDXpXVjVgZ9uN60ji8XaLGGBZiRgeoZP/AH6qmVSMkTil6Yo9QGTnApXnu2Y5clj/AN9BTjLGGBBGQfCqS75b8Y2x6j/nVijOMeZzryjUqfh5dikMhPWqLm7g7zxxhUjk0Sh2jlJCuNLDGQDjBIPTwpmk4VKh3Q49W/8ASobnfp99W3pmsHNip0pKWOQgpyfMrPI2beNIZCFiuZH7+xU6XXAAAbbpuK1z8PuYrIXAu2LCJXdXjRh0BbBABwBnx8KfbqDXG69NSMufaCM/zpd/0NemLsjLbaNGgnsnO2MdNYrn3FmnjTFM7NpxFpSdSeO3M8Dly8HS7gbP70BG3/DJWTy5egZNzb/+Q38vlaYeFWjRQxozayiKpcjGogYzjJ6+2pDN5Ctq4fb/AKEVnxa7zhVBTPL994T2xHmYnB+4Oaz/AKCvh1ktT/wyD/1NNi9c1hm8qw+G2z/IjK4zeL84pjgF8es9svsidj/NxW1OT5yMy3zj1RRIn/7ayaaFB6+FYdvVmpRsLePKCNc+K3c//Ri8vI8B/tHuJM/vTOoP/DGVFauIej61MEixwRiQqQjPqcg+G7EmmdetYZs9KsKjTXJIqu6rSeXJ/UV7Pl6btoHaK2hWFy3yeSWBRlx80bd4HfyrfwKZWur6MMvaCfWVLKCEEEC6jkjC6jjPnTEoNbLeEFjpChzo7230Zo2O5xnAXOM76a0VbeOjCLdveSdbVL4FRy5ZSwRyrIFCG4maJgysGR315ypO4ZmXB37vrq1zjc1MkSXcrIO87sWXAHzUWNtOsbKqkMCSCQToIIx7cyGRtLMF14B1IAAJIv7MHphO1zkb6gN9gMQrOMVHBKraRqTc1JblHZcwQzSdlHIpfUVUHu6mGciMtgORg5Ck4xvU510nDYzjOMjofHbrViC+okknvHBDrkqXOOzJbu9zRn5ucHOfHTZ9oscK+KwxIxLR9xlRtYfBxudGdAIOPIVn18uxF2NPG0hNk5Su2uJpoGi7OZ1bDqwIIRUwGBx9EeHjVbxLlC6uQiytBGqOH1KWZtsggKRjcEjfNdJRGDhhrBxGDqlUgATKX21nqpY+JxkbbCtarKQuZGUjBbvr3m7OQHBySEMhjIUaenQDINR0aTqescNzoqtWjSVKNTb5Cbw30fwrIjhpHaNta5KKMjzwoBHtqZzHwW4laJoERmhZ9SyNo6rjYgHcYO2POmo6iW7Nsd2XYFQC5EWj/wDvHhXhdTzMGdtKuC2HXC96Ud3HeUlSikbHbIAOWO+bi4uGnZlalGepVde6OT8ycFuMxSXNvqj0uB2StKoYlRv3cnbPQY60zcP50Zwmqyu2lIK6kjUA7DJ+WK6C2kEg6lJGcZJy4BZfnd7WY4NZDrguBJqAAkGnDEEkDByNm3Fb2k7wKEaQy5wwCjv9/WCRqBTYbHB6Y61ohRjBeFNItzrzm/E033Fe25quYpHE1jcJ2aFk7NRNojOkEMwcq5JjByDq1Z23NbuHc0xzxu/wa6WJNXaOy4x3JN9OO0bIck9mjaTjYjerqGGTI+f3ZWcAyIOpm3Gk40YdNiM+JUnOfcZmMbLrKtqbSdS6gpjGD3mfJD6vnE+zGBWdL8zPrF5FG3MKswaOG5uXd9QCIsYBBtyA5m0DcwfRzgE53qzs5mdkkeGeIQsWCs8RDZR+uhmGPlCe6T81TnBIqazSBk0HIEm51g9ztcd7vDPyfiQ5/hIyYtlHKsEa5Kukaga2QkN2ek/NbGCcAAEe7rUseRrbbXNGmWNXEaqCUjQI5ckfJKuDpZXUIxIUljn5oHkRKLqNmMmVEoYkLkmSRXJONhgr4ede47KR0VWyza42JGVOlbkMASHbOmPr3jq0+vFSEtJwy51tllOSwwPlSXDAYBBj0quzYIzscsZtxT5GpRqtfi3+B44VIrzAqW6k4wNPQ+R65PUAdBtTJS9wuzuEMJdpGICCTUynfsm1k6cDJk0dNhjugAtlhqEmnyN8FJLxPIZozRijFRJhmvEkSt1UH2iveKMUMNJ8yHJwmJuqD3ZH9KjHl6PwLD35q1xRipqcl1NUqFOXOKKWTl3PST7x/wC9aPi44+kp+8Uw4oqSrT7ml2VF9Bafgk3kv31p/wBDSj6GfeP86a8UVL18iDsKXTIotYS+MZrx8BcdY2+6nGipe0PsQfD4dGxMMb/uMPca89iw3Kn7jTrRis+0eRH3dHpISSx8j91eQMbkU74oxT2jyHu5fqEjtfVtXpnJ3Yk+WTTrijFPaPIe7/7hJ1k+H8qysJ/dP3U64oxT2jyHu5fqEwI56Icew1sdETTrV9wCSPDJIJxjouF8fpeHi4VrkgVuoB2I38j1H8v5VCVdvlsbaVjCDy9xWhkBZV7NhIfo6u6DncatHgveG2/q61ssykzBcSYxq7zH5owNxjZtRK48gT6qZRbrnOkZznPrxjP3bVgWqddI2/8Af/M/ea165dywremtlEW0wYg74yyKwTYYLaRpGhS2Ax04IZicY32qMrgqjRxhtRizrcgAPMIzpATJOxIJx13x0prNhHhhoXD/AD9h3tsd7z223oayQjBRSPLHkc/139tNcu5l0KbeWkLaoC2lU3JwgL4B3cZY6CV/s22AbqPdqtnRgWVdIIGlmYHdoUlGpdONg+Op3HTyZ34bEQwMaEOcsCowx/vefQdfKthtU/dG/wDlj+m1PWS7mFb0k8qKFtpjGw1LqC62fWEDgCNmGns1CsCR46SN6lw3/f0djGrgtrOrYACI5U6ck4mXYheh36ZtYeGxIAFjRQpJGFAwSMEjHQ42zQvDYgFAjQBDqUBRhTvuvkdzuPM1HLNuiPYrOE8cL2okIyQiZz3SWKqTlcd3OoEbdCDjcVtbjTBgpRdjGHw+cGSQxrp7ve7w3zpwPM7VY/A0/cHTHTwxjHsxtXleHxjRiNR2eQmw7uRg6fLI22rBIq+H8wPIYtUQUSBej5xqjaQD5ozspz7sZycXea1raoMYUDGMbdMDAx7jituKA//Z">
            <a:extLst>
              <a:ext uri="{FF2B5EF4-FFF2-40B4-BE49-F238E27FC236}">
                <a16:creationId xmlns:a16="http://schemas.microsoft.com/office/drawing/2014/main" id="{F6319CFD-6734-40AB-91DA-FEB4726A38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6158" name="AutoShape 22" descr="data:image/jpeg;base64,/9j/4AAQSkZJRgABAQAAAQABAAD/2wCEAAkGBhQSERUUExMWFRUVFhgYGBgYGR0cGxwcHBgaHSAeGBwaHycfHiAjHxkcIS8hIycpLSwtGR8xNTAqNSYsLSkBCQoKDgwOGg8PGSklHyQsLC8uNTQsKi8wKS0sLCwtLCksLiwpLCwsKiwsLCwsLCwsLCwsLSwsLCwsLCwsLCwsNP/AABEIAL4BCgMBIgACEQEDEQH/xAAbAAACAgMBAAAAAAAAAAAAAAAABgQFAQMHAv/EAE4QAAIBAwIDBAQLBQQIBAcBAAECAwAEERIhBQYxEyJBUQdhcYEUFiMyQlRVkZKU0hdScqGxM2J00RU0NUOCorTwU5PB4SRjc4OjssIl/8QAGwEBAAIDAQEAAAAAAAAAAAAAAAIEAQMFBgf/xAA0EQACAQMCBAIIBQUBAAAAAAAAAQIDBBESIQUxQVEiYQYTFBVxgZGhMkJSseEjYsHR8UP/2gAMAwEAAhEDEQA/AO30UVW8c4/HaorSamZ20RxoNTyN+6ij1bknYDcmgLKileOfik4yI7ayXOwkLTyY3+cEKIp6HAZuuK1Ny1xMnJ4wV9SWcIH/ADlz/OgG2ilL4rcR+2ZPylv+mj4rcR+2ZPylv+mgG2ilL4rcR+2ZPylv+mj4rcR+2ZPylv8ApoBtopS+K3EftmT8pb/po+K3EftmT8pb/poBtopS+K3EftmT8pb/AKaPitxH7Zk/KW/6aAbaKUvitxH7Zk/KW/6aPitxH7Zk/KW/6aAbaKUvitxH7Zk/KW/6aPitxH7Zk/KW/wCmgG2ilL4rcR+2ZPylv+mj4rcR+2ZPylv+mgG2ilL4rcR+2ZPylv8Apo+K3EftmT8pb/poBtopS+K3EftmT8pb/po+K3EftmT8pb/poBtopS+K3EftmT8pb/po+K3EftmT8pb/AKaAbaKUvitxH7Zk/KW/6aPitxH7Zk/KW/6aAbaKUvitxH7Zk/KW/wCmj4rcR+2ZPylv+mgG2ilL4rcR+2ZPylv+msHlfiXhxl/faW5HvwAf50A3UUsC14rEMie0usD5rRPATuPpK8gG2fo1K4LzT2snYTwvbXOnV2TkMGUbFopF7rgHr0IyMgUBe0UUUAUscWX/AP17D1W96R6t7YbUz0s8V/2vYf4e9/rbUAz0tjnJBxGe0bSqw24mL79Ru6nw7qPG2OuJBTJSPxn0cG5Ks0oVzdySylVOHgkARoTv4xpGpP8Ad6dKA8cI56u5bWScWZdobhllgB0yiEqHQoCSGcI6EjIzvjfarrlLmRr7tZ0AFrlUgJBDuVHyjMD0Ac6AMf7tj4ivUvAJUuLqe3kVGuIEXSy5AmQMqyHHXulQR46BVlwThYtreKFSWEaBdTfOY+LN5sxyxPmTQCrztzVLb3CxLd2tonY9oWuFLFzrIxGAy5wBv16ilyx9Il5JZyzrc2TILqOGOeRGjTSULO0qayyb4C5wT5YIps5q5buZbqO4tvghKxGM/CYy+MsTlMdOu/niotzyFKLY9k8DXT3MdxI7xYiJTugCNfBV6ZOSRknJzQFby5z8GmJn4tbyoquzpFaSKgCrkkTsSNuuN81OteYbviJWSzube3h1AojgSSzID9MZ+SDDoACwGCcdKueA8uXMeTdXrXGQR2QhijhGfJQuo49be2lOX0YzXEiCeHh9uqOrme2jYTuVYHIPdEecb/PxnbpmgLh7zih4ituZbWKJ0lmXTEztojlRNJJde8RICSBgdN6aOP3rQ2txKmNccMjrkZGVQkZA3IyK1TcJY3sVwCNMdvNER4kyPAwPsAiP3ipXFbQywSxAgGSN0BPQFlI3++gEvhvNF9I0Yml4bbltPyfamR2z1GAQFPlgtWi45lvjHLcm8tLWFJ54lV4Xdz2UrR42cF2JXZVXO4GKaOXeTLW0ijSO3hDKiBnCDUzKB3ixGScjOTSv+x6PtpLpZmivDdTTxzKNSgO7MqvG/dIAbfGCfOgNvxwvUtZjMkSzR2K3IYqyrqaWVQHQnK4RFYjOQWIqq4Xz9I80Sy8Xs9TPGGit7SWVTqYDT2ucLnONR6U28wcpy3KzfKrqlsWtj3cKXJzrxk4GSe7v18a1cC5YvkZXnv8AAUqewt4Io4tsZViys7A7jOQfLFAQOAc9yXD3FrcJ8HnJuPgrj5kqI7plSSe+hG69fHFR+FcX4leCFILiCHFhZzyO8WtneZX1EAMABlPKrm79H0U1m9tKxLdvPPFKo0vE8kzyKyHOcrrx13xVdY+j65iMSpe9nEtpBbylE+VfsWlPcZiRGCJcZAJ22x1oC45QvbpnuI7mWKcQuqCWJCne05ZWBJGVyu4PjjwqNzxxDiEOlrU26xFoUJkVmfXJKEOACFCqGDdSTuMUx8M4ZHbxLFEulEGANz7SSdySdyTuSSTUfmDhrTwGNCFbXG2T07kisf5LQETg/EphO9tcMjvFBFKZVXsw3aSTrjQWbGkRDfUc5PSqnjHNM4FwLdoWYXVrBEx7yqJuzBL6WGSCx2yOorfxn0ewXnEPhV1GkyLbpEiNq2YSSMSQDgghwN89DVfxT0YI6XEEQjitZ2tG7JQVAMUhMp7vQugUDHiKA0pxviCXkcHwq1uTu06RwspijCsdTPrIBLAKFO5yfAHC5Y+kyd443n4tZQM6BjHDay3DLkZxJpbukeI8DTzyxyCOHvKttMRbSgkwOuorJgDUkmdWMDdSD7RVdy7yNfxRpG/EFhjjQIqWsEYJC7BneVWJJGMjGKA2cW9JAt4izKCVvY7Y9caGRZTKdtvkiX8hjFMnDuLtLc3EYUdlB2aat8tIy62HlhVZPeT5VT8V5CFxeyzvKeymtGgaLfGthp7TOcZ0d3YZ261aco8ANnapE8hmkyzSSHq7sck+wbAeQUUBuueLlbyG30DTLFNIXz0MbRADHjntCfdVBzRzbLCbvsGhYQ2iSpk5w/aurdpg/N06T7jU7mjkuK/nt2uEWSGES5RiwyzaNJ7pGQNLbHzFVfFfRrHidbNIbdJ7OWBgFxl2KlGOPADVnx3FAUnB+e5JLiJJeL2hZnQGK3tZZFOTjT22cLnoGNTJ+ZL8wvcveWdtEJp40RoHdyIpniA2ky7HR0Ub56VecB5avUcSXF/sCD2FvBHHF03BJVnYevINUsXofRZWu45jDe/CZplmUa0w7uQrxvsRpbBxg+ugHDla4uJLSF7tVSdly6qMAZJwMEnB04yMnBzVbzQv/wAfws+PwicZ9tpN/lTLGDgZIJwMkDAJ9Q3xS1zP/r3C/wDETf8AST0AzUUUUAUs8V/2vYf4e9/rbUzUs8V/2vYf4e9/rbUAz0UUUAUUUUAUu8f5w+DTrAlpcXMjJ2hEKqQq6sDUWYAZIOPYaYq5x6Q7cm9QsOI9k1vpY2Kk5KyEhZSoJA32xjxoBh4Hz7FOty0kclqLUgS9tpAGV1dVYjpjbOdxUM+lGAMpe3u44HIUXMkLLFliAM57yg5GGIA3pd4Tybc21iDBE7JHdrcx2dwyM7IFwVdlGkPqOtRk4KLk5zV3c8xycSha1j4fcx9shSV7mPso4lYYJ728jAZwFB3xkgb0A4RcRRnkRWy0QUuPLUCRv0OQKqW52t1s4btyypOqGNNJaRi4yEVEyWb2Z6Z6b0vWd9eRXV7HbWDSFp00zTP2UOhbaFBg4LP3lY4UY3O+dqiWRu7QWl09oZ1SF7eaONcyQkSse0gU7sjAAEdSFQ+FAMfBuf4p51t5ILi2kkBMQuI9AkAGToOTvjfScH1VaPzHF8He4Ql0R2Q4BB1JIY2AzjowO/Q42pF4BcXdxdxxy29x8FjnkuoZ7iMrKCFI7JlJyoDSHDHGVXGCN61DivEZOFukPDWQCKV2adtLscs5EUKguzHw1Y3xQDNxD0ghLqS2is7u4kiZVYxINA1IHGXZgo2YbE0cV9IBtoRJNYXisdXcVFcgLjd2Rii5zsCcmlfj/DJH4hPi0v5jIkLKIpzb2+dAUmRwR3tgDjJAHSmKbhUkPCLhVt2SUo79isz3B1DGArvuchRsB1J9pAZeD8QeaIO8EkBJPck06sefcZhv7aouM8/iC5FslndzSFtIKRhUJCazpeRlVsDrg00odhnyFUvHkf4TYFEZgJ5A5AJCqbeXdsdBqCjJ8SKAi8T59iibslhnnnChnhgTW0eRnErA6FPqLeXmKn8tczxX0bPFrUoxSSORSkkbgAlXU9DvSvwvj83DzLbz2E8nysjxzW0faLMHcsDJj5knew2rbIz0pi5bs5C81zNEIXuCmIshiqICF7QjbWcnOMgbDJxmgJ/FONRW5hEpwZ5lhj2zl2DEA+Qwp3rQOZYTeNZgkzJD2zDGwXVpxnz8ceRpd5+4NNdSARxFvgsD3MR6BrkOvZKpyMnCPny1r51G4bwWdHsr5oSbiaV/ha47yR3CjA69IeziXzwp8SaAmWPpIafe34beyrj5+lEU7kd1pHUN08M04wSFlUlSpIBKnGQSOhxtkdNq49wfgUzjSvD7+VkdwxuLx7aEYY7QqpJK7jHd6eNdftYQkaqAQFUDGSx2Hmdz7T1oCn45znb2kscMhcvIVGEUsEDuEVpSPmKWOAT1IOOhqtvPSIFuvg0djeSyd/oiorCNgrFDKyhlBYd4bHIpfn5b4rcWl2D8EjN2ZHOtZGlKkfJoxGAhRQqjAbGM7kmmuFZWubGR42B+CzdocbKxEB0segOQdvUfKgGSiiigCiiigCljmf8A17hf+Im/6Semeljmf/XuF/4ib/pJ6AZdY6ZGf+zWapCi9tuWxryradgdYJ72c5LYXOOgxV3QBSzxX/a9h/h73+ttTNSzxX/a9h/h73+ttQDPRmiud8s8wXYglit+HtPoursdo8yRxtm6lOBnU22cfNxtQDpNzDbIqu1xCquodWMigMp6MpJ3B8xWmy5ts5ld47uB1j062EikLqOBqOdskYGetckulQw8N1iwHZ2HZs19kojRSLG2hQcO2oEYPl1FW3FbwSWOp3t72Jbq0Ait7cxB/lMae+xWQHIwOm2/WgOkWnM9pK4SO6gdz0VZFJPsAO9Wea5VyXDb3l9qa0t7B7Ri0dqIVS4bqvaSMVXud75qAjOMsdqd+eLVnsZSmdcWidAPFoXWUDfzKY99AXuob79OtVl7zTaQ57W6gTBAOqRQRkAjIJ8iD7xXMF4y0ks2gvjjoAt8DSUEbiF2z4EQHtP+HHiK1cQtYoOI3eG4XAEmiVHuUMkwxawYWKMEDT5EEHORQHUm5usxEsxu4BE2QrmRdJwcHBzvjxrNpzZZyozx3cDom7MJFIUdO8c7UjT3Nr29lLxCS1lj+DXhRmh7OMsJrXTojkLHXjV03O+K08c4LbvG17JaxW0Bls4lVkCFoTeQNI9wuwAbSMKwyqqc41EAB8secbKZxHFdwSOeirIpJ9gB3q0W5QkKGUsRqAyMkdMgeW439dI1twu0vp4fglrCttbyLIbhYlUM6HKJbkAEgMAWcd3C6d8nTQpy+8stmbWUxXUFnM8LH5jdlcBSko8UbtMHxHXwoDqdvfo7yIrZaJgrjfYlQw69cgjpWtuMwCUQmaMSnpHrXX+HOa5iOftfwrWslk5ltIbtiN7fUJFZ1bpg6FVZPDtFbBxg+L/hsUU0fweHg8sRmiETF2e8cl172obs+ctnV0BJ8aA67WCcVX8O40s01xGqnFu6xs3gXKByB/CGXPtpZ9IXHVEkVmUuJElUyXC28RkcxDIEbBd1WRsgt4hHAxnIAcFvoyqsJEKsdKkMMMfIHOCdugrxNxONJViZwJHR5FB8VQqGOem2tfvrj8NjFdQNaGK4tYU4rG0COpiliWaJwpVT0AlLsvX+VWV7xKYy/Ab5T8JW1vI0nUYSeJoRhx+6/d7y+BGfEUA+Dnqw16Ph1tqzjHap/nV4DXL47WwvbaOzsbWCRpIkE0yRLogUqNTGTSQZh9FRltWCcAE102KIKoUDYAAD1AYoDWt/GWCCRCxBIXUMkDrgZzW+kXlfhfDoeI3IgW3WXMejSV1d6M6gm+fAkgVf8480pw+0edxqI7saeMkh+ag8dz5dACfCgJvEuOwW7Is0yRtKwWMMwBYkgYUdTuRVVxj0icPtWZJruJXU4ZAdTA+RVQSK49e8WinktXlhu5L6a8ti08sRSNAJAeygBJwgGdupwSTXQoOWrV+POUt4h8HgMsh0glpriQkFs+IVGI/jPSgLu59JfDo1Vnu411RrIoOclW6ELjO/ljNb+WefbLiDOtpN2hjALDQ64BOB89Rn3Vxfi10Jry6ue34bDG07KjXCiWZUixGDFFpYBTp1AEDrXXvR3BL8F7SS7S7WUho5EhWHuDbBCgZ3z1FAM8kyr85gMDJyQNvP2VCs+YbaWTs4riGSTBOhJFZsDGTgHOBkffVVxa0im4gkMyK6y2coKMMghZYicj3itPK/C4LaO8EEUUem4lA0hVx3FIGdsDcUAz29wsih0YMrDIZTkEeYI60ucz/69wv/ABE3/ST1Y8o2oisbaNSrBIUTKMGXKqAcMNjuOtV3M/8Ar3C/8RN/0k9ATO2TttwM6zhQ5z88A5XpnOHA9pq6qqd/lcq7fPAOUGjrgrr05z4deu1WtAZpZ5ps51uLa8gj7b4OJkkhBAdo5QmTESQNStGpweoJ8cUzUUBQWPPllKQpnWKQ/wC6n+RkHqKSYPgelWtlFFGuItCqWZ8LjBZmLMdvEkk++jiHCYZ10zQxyr+7IiuNvUwNUsno24YxybC390YH9KAmScs2TGMtbwMYizR5RTpLNrYrnoS3ez571PuLeKRQrqjKrKwBwQGUgqR5EEAg+qqH9mXDPqMH4KP2ZcM+owfgoBiOjOru6htnbP316Mq+Y+8Ut/sy4Z9Rg/BR+zLhn1GD8FAXcVjAojCpEohGIgAo0DGO5+7ttt4VpHBbXt2uOxh7dgAZdK6zgADvdegA9w8qqv2ZcM+owfgo/Zlwz6jB+CgLyfh0MrpI8ccjxZ7NmVWZNWM6Sd1zgdK93/D450Mc0aSxtjKOoZTggjIOxwQD7qXZvRxaqM2gNlMN1lg7pyPB1OVdfNWB91bOE80SJMLS+QRTkfJyrkQT9f7Nj819smI7jwyN6AZFUKAAAoHQDYCtMUUS40hFwCBgAYBOSBjwJ3pZ59tVlk4fFKNUEl2UlQ/Nb5CYoGHiNQBwfECt/wCzLhn1GD8FAXk1pC+vWkbdoumTIU6137r5+cNzsfM1A4ZyrY279pBbW8T795EUEZ8iOnuqF+zLhn1GD8FH7MuGfUYPwUBeWVpDCGEYVA7vI2PF3OWY+smtgSMOXATWVClttRVSSAT1IBZiB4aj50v/ALMuGfUYPwUfsy4Z9Rg/BQF+0URbUQhY6d8DPdzjf1ZOPLJonhifGsI2AQM4ONQwcZ6ZGxqg/Zlwz6jB+Cs/sy4Z9Rg/BQF7ZW0MKCOJY40XoqAKo9gG1bu1XzH3ilv9mPDPqMH4KP2Y8M+owfgoCbYcq2MDiSK1tkkBJDrGgcE5Bw2MjIJHXxqddWUMjxu4VmiJaMk/NJGCQOmcEjPrNUn7MeGfUYPwUfsx4Z9Rg/BQF5eWcMpjMgVjE4kTJ+a4VlDD1gMfvrTZ8KgikmkQKHuGDStq3YhQo8dgAOg9fnVT+zHhn1GD8FH7MeGfUYPwUBjg/o84banVFbRawSQ7/KMCfJnJI60yK6gYBUAdAMUufsx4Z9Rg/BR+zHhn1GD8FAMJCag3d1AEBtsgHBIB64OBt6hUW84VbSxyRSRxvHK2qRWAIY7HLDzyqnPqFVH7MeGfUYPwVkejPhn1C3/AKAl3HMdjZqsTT28IUBUjDKDgdAiLv7gKqYJpeIXltOkTxWtqZHDyqUeZ3jaMdmh7yoA7EswBPdwMb1fcN5ZtbckwWsEROMmONFJx0yQMmrPFAUtxOQ2lTEflAQmttWSfFR5HvEe+rdc4GcZ8cdPdWh7nBPyTn1gLv/zZrerZGcEeo0B7rNYrNAFFFFAFFFFAFFFFAFFFFAFQuL8HiuYmimQOje4gjoykbqwO4Ybg1NooDlvONxNY2nZXbNNHC8U1rdEZfXC6usdx/fYKVEnRs4OD16ZZ3SyxpIhBSRVdSNwQwBBB9hou7RJUaORFdHBVlYZBB8CDUfgvCVtYEgjJKRjSmo5IXOy58Qo2BO+AOtATqKpON8421q4jldjIRnRGjyOAc94rGpIGx3PlVfJ6RYWOLaKe7wMuYQmIyfouZXTD7bp1HiBkZhKpCCzJpGcNjXRVbwHj8d3GXQOhVtLxyLpkjbAOl18Dgg5BIIIIJBqyqSaayjAUUUVkBRRRQBRRXnWPMdce+gPVLfFOcdMzW9rA1zMg75BCxRnGQsshzhj+6oY43IFT+P37rFIluUNyYyYkZgNz3Q7DrpBO/sxVfwPhCWsKQoScDLMfnOx3Z3PizMSSfXUJSwbIQ1Guz5nuVmiju7aONZ30I8MpkAfSzASBo0IBCkAjO5A8aaaUObci3Dg4MU0EgP8ADMmce1SR76b6QllGJx0sKKKKmQCiiigKeSFQX1xyOxYlSuogg9BkHAx03x0qfa25VFBO4UA+0CvHwqHVo1rq1dM76v8AvwqZQGKzWKzQBRRRQBRRRQBRRRQBRRRQBRRRQBSJcRtezTmS4mVYpXiWGKVotOg7NIYyHZn+eMnGllwPEul7fRwoZJZEjRerOwVR7SdqUOZYOH3EQulZnkk7kUlnIVlkYZAVWjYBsb/P7q4JOACRTvaNStScaU9D7k4NJ7rJ64PwUW5kPayymRgdUrl2ACgBAx3KjBIzk945JqZDaqhYqoUu2piBjU2AMnzOFA9wqguuHXNvbNMt5OSEDCK4jikbUQMITHoBYk6dmxk9auOD9v2KfCez7bHf7IEID5DUSdhtmvnvFLK4t36ytUUtXm8vHkX4NPZIjXHC5u3aWC5MIeNFdQitkoXIbvbA4fB23Cr5Vdcp8TlkE0c5VpIJdGtRpDqUV1JXfDDVggbbZ2zgaqquEXclpfSCXQbe9kXs3GQ0c3ZqoR/olXCd1tu8dO+RXV9H+JVJVVQqz8OMJeZpr01jUkPFFFFe5KYV5dwASSAAMknoB669Uo+kVWMcCssrWpmzciJGdigRiqsqZbs2fTqwD4A7E0Bi65yluMpw6ESjcfCZSUtwf/lkAtKR/dGn+9SJxzla6tbZIvhEkxklaTEURGbkRnsmY5YrmULIzMQuUJ2zTOOfoz8na2lxJowpzH2KJsMBu10kbEHCqdqo3m4nxCcwC4W2jjIM7W4PcBGRGJW3aUjB7oUKNznIB15lzNumPLqWfEOGXsuqdogLkYVwrgJIsMcjRCEk5VXlkBIbBGCNwAaY7Tg5RoHLkmGAwtncvns9yc+BQn/irQ3MFnaqkMl3GGVVUCSUNKfAFsnUxPnjet0HM1u7BVckscDuOAfeVxWpts3JJELmqMTo0BZ0U6SWRtLAghgVbwwQDVHZwXloC1ve3E5G/ZXbiVX9WrSHQnwIOAT0q64lku+Dg5OD5VUcAv3lhzIAJEZo5MDA1I2CQD4MMMPUwqxFYRXk8sf+XuOJeW0dxGCFkXOk9VIJDK3rVgQfWKsaTvRrIojuol/3d3J/+RVk/q5q24RznaXUhihl1OA506WBwjaWxkDOCcVkgXdFFFAVFzI3aAZJHaLsYiB84dH6e/xq3qka5XtcNv39l7Vj0cDdOnUhgPL2Vd0Bis1is0AUUVruJwiM7dFUsfYBmgORel/mOdL2OKGeaEQwCU9k5XUzMcagNmAEZ2YY3PnTJydznc5t4OIIuq5jDQTx/MdtOoxyD6MgHTGzYOK5FxzjtzfzCaRFdniYaI0wyoAz469/SCfX5DeuqcB4Ut9wa0RmZGEMLJIMa0kjxh1Pnlc+w1XjN5b6HSuKEYU4QaxPDz8919i49JfNEtlbI0GkSyyhFLLqAGlmJxkb4XxrkVxzXfyHLX9xnyQqg9wVf60yekzh08aWxlvJbgGVgFdY1APZPuOzQHPhucb0k1Vuq8oySiz0no/wy3uKMp1oZecfYubPnriUR7t67jylRHH34Dfzpr4B6anUhb6Db/xoASPVqiJLDw3Un2Cud0Vohd1I89zr3Ho5Z1V4E4vy/kduL+mC8kY/Bkigj8O0UySH+LDBF9g1e2rPlj0yHdL9ADg6JYQSHI6J2e5Dt0GCQT5VzatlpdCKWKUjUIpY5CMZyEcMcevA29eK2U7ubnvyKd56O20LaTpZ1JZ58zsKN8Nu9VzAU7GJHiglKtgs7gylVJXXhQvjp3we9U5eAKpnMTdl246oq5R9OlnXIxqIC9RjKA71ua2gukjkKpIpAaN/U2DlWG+Dt0NQJuOTxsVHD52jVioZZISSB9IKZASD4ZOr1VcbbPEpKKPFjwqQQfBpwXWRpVyHY9nEu0QD/O16QhyTnVqOapeDNc/CikM7z2cRZJJLgKWLDbTAyAF9JGGdhjORkkGmux4slwriMsrLsyurI6kg41KwB9/Q4pe5O4spQ2bIyT2iRxyqSGBOkd5XBOQx33w2+4Ga4fHJSjbNqmpeb/L5kopZW4x0uc9cUWCCIupIa6t11BSQmJA+s437oQ4xvnFMdIfHuPLeSpHCGMVvKzSSEFQ0iBkCKDuwBYsT0yFxnw8fwmlKVxGpjaO7/wAfcs6XPwLqdXsOIRzxrLC6yRsMqynIPvFSK4zw/iMnD5DPbgtGTmeAdHHUtGOglHn9LofAjrvDuIJPFHNGdSSIrqfMMMivp1CvGtHVEo3FvKhLTIk1F4rfrBBLM/zYo3kb2KpY/wAhS5zF6RYbeRoIke5nXGpE2RM/+LIe6v8ACMtv0pSveY725DpO0SQyIyNDEpPdYEYaRjk7HwUCsVbmnS/ExRtqlb8K2McNl+DxRGRflrqXVJ5mWUM7ZPjpAx7FHlWJ+AQozvLNNpllB7NpWWLW2lQNK4BzgDvZqVdWZdbcqdZikRsnGcaSpJ9eGJr1xyzMqIoGfloWPqCyBif+WrCaayaWmngk2FrHaoexjSJdyQiKM4Hs3O1S7XjTyxo6u2l1DDwOCMioXE0doZFjxrZSqk9ATtk+oZz7q9xwCOIIp0hECg+QAwDWdOTGSJy9ePLBqkOphJKhPnoldAfeFBrXwUfK3fl24x/5Mef51pTjltbosaMWCAAad+nmehJ9tVHEed9Cns0EYJ6ncknyA8T76vU7CvNZ04Xd7EdSOicq2mmZ2RcB+9IR9I6Qoz68AfdS7wd0t+MrESFCPexjUQN5zBdKB7dTgfwnyrzwTiXFp2gt0EdmjW7yF5I+0lbDKoZ0yugtq2Gc7HPgKjr6E59au15BNgqzLNbMwlZVkAaXM2WYiQ5OfBfKufUh4vg/4JJnWqKSeTEu7ac2M0kEsccTTBkEgdA8p0IdbN3fnhd9ggG+KdqyYKlwwlyuvOsZHZADGd+/jy8c1bVXTuzCTEyKoyDhTlfadWxHnU2POBuDsNwNj7N6A91msVmgKHmTnW3ssK5Z5W+bDGNUh9eM4Uf3mIHrpek9IzSIVaxYK4KkNMgOCMeAI/nSVwQaleZ8mWWWUyM3ziwkZcE+S4wB4AVZVxbjiMozcYLkdy34bCUFKb5iNy7f/BLi2kkOPg8wSQ+SnMbE+rDavZXV2jfh9yxgglmtbkFzHCqnsZQRkqCQAkgOcDoyk/SrnPN/ClVWuBgbASrkAODtkZ+kP59PKnz0Yc3ieFbaVv8A4iFcDP8AvIxsrr5kDAb1+2rNvUU4ZRLiEXKUZdUkn8uT+a/YpPSRxp54YM2lzBonBzMihSCjrjUjMM79DikuutelO1L8OdgM9k8cp/hVxqPuUsfdXJa0Xa3TPS+jE/6dSHXOfqv4CiirrlblR7+RlV+zjjxrkxk5PRUB2zjfJ6bbHNVoQc3hHobu7p2lN1KnL9ylrXJOq9TjP/p7PbXVk9Edn4vcN/8Adx/QCqbmb0UJFE01rJMzxAsInYMGH0gDp1Z09BnqBVpWvdnnJeksJbRg15vf47FHyjz9JZDQF7e3znQGAePPXs87EH9049Rp7s/Slw+VcPK0BI3WVWQjP94ZXPrBrkscgYAjcEZHsr1WFcuOzROt6Pwr/wBSnPDe/LY6hPzNYW1tJ8Du4WmkwFZp+1kLsdIZi7l205zgnoPCr7hPCkt4ljjGw6sd2dj1dz9JmO5J65riEVmZX7NFUsw3JGyr0Jb1erxppg4KVQL8KuzgYJ+ESb7b7ZwM+yuZxal7XCMdbiu3PPn0PPVuGSoVNEZKXfpjy6nUS2Bk9B41zs3EclzcSQj5JnAB8HdRh3X1EgDPjpJ8cmJ/oNSoR5Z5I1AVY3lYxgDoNIIBGNu9narBEAAAAAAwAOgHqrm2tnC11aZNt7csLH+zZb204z1T6GHbAJPQA10D0cJjhdntjMKsB5Bu8MerBFc4ntGuZY7NPnTnD/3YR/aN+Huj+8wrtEEIRVVRhVAUAeAAwBXqOGU3GDk+pz+KVVKaguhxXhkYCE+LySux8SzSMSTXnjHEuwiLYyxIVF82PQezxPqBrZaxFJLmP/wrq4Ufw9oWX/lYD3VVc1uMQDPe7bIHiRodSfUAGzn/ADqnSoKtfKlPk5b/AFOi6ui01x7GnhHF5oFID6izF31DILHrjxA6ADOwAq1HOkuPmJn3/wCdL9FfYfd1thLQtjyDm285J8vpAk3DPHEQSMEYPXqNROQfVVVe8dlmzpLv/ebIQe7x9gFbqDUFZKmnpwvgtxkeeVvR5aSWMUtyheWVFkeQyMuC24ClWGlRsNuvjW3l7le2teLRLGRc64nIDkSPbaejg+CucpkgtnGDgGotrzraRcHgSQw3LiGGOS2Mia2zpBGluuM56eFaOVuc4bK0lihtTHLJI/YKukjVI2Ikd9mPebqQcA46CvEQp3FTU1lpcy3NxSSQ/csfL3V3d5yrOLaL+CAsHPTxmaQZ6EItM1QeCcLW2t4oF6Roq58yBuT6ycn31uv7oRRPISAERmJPQYBO9aTWUnK6dpc31znIeZYUPkkCace6VpT7SfKmOue+h3mpZ7VbZ00TwoHbfPaCQljJ/EWJ1DwJ9ddCrMouLwwUrsqsdPaBi7gMqqQ+5JXBO+nfc46HFT7VY9C6TtpGM+WNqrLmSPWQezU5bOtjtjHQZGC3XI8B41a2z9xe5p7o28tunurAJFZrFYdwBknFAceu4uyvLyHGnROXUeaygSah6izOPaDWacucuEW90odX7O4jB7OVRnr1VxsHQ+Iz6wQaQVvmRhHcJ2Uh2HjG/wD9N+h/hOG2O1cK+sakZOrFbP7Hd4fxGjOKouSyvuY4vwsXEfZsSu4YEY2IOeh2NVY5OAeORLiZJIzqV10gg+ru9PDHQ+NMNFc6FepTWIs606UKmdXU8z8V4g6sjXULIwKkNbDcEY3w48PLFJp5auYgFXROoGAc6G94OR7806UVu9sqPaWH8jFCl7PLVRbi/j/sRv8AR919Vb/zI/1V0T0Vz9jHcxS4Rwy3BXOcI0YXr0ODGc486iVFvOGRylS65K5wQSNj1U4Iyp8VOxrZRvFGW8dvL/ovPX3MNMp5w+uP8I6JwrmKG4WEo2GngE6IcatBxucZGxIBwetVNz6S7FGKh5JCpIPZwyOAQcEZC460kjl6EHUitG2SQ0buhGc5ClSCqnJyowCTnrU+GIIoVRgAAAeoVZnxCCXhTOXHh9RvxNChzAyC5kkt4ZxbynUuqMjDndgq7uFPUZAwcgbYoseDTTfRMKfvOO8f4V8Pa33GnKsO4HUge04qpO61vKjudqlWrUqSo+s8K+vwz2I3DuGJAulB13JO7MfMmpVQLjj9unz541PkXGfu61Hh5kWXPweKafBwSiYG4z859I6EfeK0+prVHnDK7r0qezki3qDe8T0sIo17WdhlYx5fvOfooPEn3Vr4ZbXd6pZCtrEGZCSO0lJVirADZVwQRnfpTTwrgsdsmmJd2OXdjlnPmzHc117Pg8ptSq7I4N/x6nTThR3l+xN5MtY7JGdw0lzLgyybeHRIx9FF8B49TTN8ZUxnQ38v86XFUmh29Wa9IreCWEeRd9WbzkU5bgPe3xUEA3AYZ9cEWf5g0pXkuq7m1nvqQqA9ez0qcqPIsTuPL1UzxNm7vPVMg+6GP/OvHFktyo+EdnpJwO0x19RPjXnre9VjxCVXRqPb06MrmxgtWOovUVvmseHL/vUT+Gdl/kGx/KvFpY2UrBEnlYnOnvuAcdcNgZ++vXx9LKTjl0pHOfDZp41R+pomRiO6Qp8yMj7sj+tRewkbIMy46HQgB+9i1TuYLG0tU/s9cj5CK8jkHA3LamI0jxp25f8ARvbwxiIxGWTGqR9TqC3RsBCAihsqMh2OhjpwO9Kjx6lc+OUJKPx5/I0V7Z0ZaW1kRY4gAB5AAe6vXeDKyOyOjBlZcZBHTZgR/KnqH0chpD330MCY1GnXtgPrJ7vcZgu2c9RtWm39Hmp5FNwoGMxbjUT3/wC1U9ACpGx3wxGAK674jZSi4N7Y7FbSxTv+Z70KWa9uW3UYDherAfQUedaZ55XVlkubp1YEMrXEpUg9QV1YI9VMV76O3e0ci4hWcOulS47LuyRbM2NWTrHh4qPpA1psfRxfPIiyTW6KzDJTvOVzuyAtjpnr5HY4358rrh1Oo1oTW3QkoyZr5Ccpxaz0nGozRsB4qYHfB/4o1PurvFch5a5N7G7S5+ESMsTIYQyJv2sK5MukdAJtOV6E58N+mHj0eoICNelmK5G2kqGDEHAILAda419XhcVnUgsImlhYB5ZMsNDsdR3GkYXw0E7Z6Zz6/VUuDXpXVjVgZ9uN60ji8XaLGGBZiRgeoZP/AH6qmVSMkTil6Yo9QGTnApXnu2Y5clj/AN9BTjLGGBBGQfCqS75b8Y2x6j/nVijOMeZzryjUqfh5dikMhPWqLm7g7zxxhUjk0Sh2jlJCuNLDGQDjBIPTwpmk4VKh3Q49W/8ASobnfp99W3pmsHNip0pKWOQgpyfMrPI2beNIZCFiuZH7+xU6XXAAAbbpuK1z8PuYrIXAu2LCJXdXjRh0BbBABwBnx8KfbqDXG69NSMufaCM/zpd/0NemLsjLbaNGgnsnO2MdNYrn3FmnjTFM7NpxFpSdSeO3M8Dly8HS7gbP70BG3/DJWTy5egZNzb/+Q38vlaYeFWjRQxozayiKpcjGogYzjJ6+2pDN5Ctq4fb/AKEVnxa7zhVBTPL994T2xHmYnB+4Oaz/AKCvh1ktT/wyD/1NNi9c1hm8qw+G2z/IjK4zeL84pjgF8es9svsidj/NxW1OT5yMy3zj1RRIn/7ayaaFB6+FYdvVmpRsLePKCNc+K3c//Ri8vI8B/tHuJM/vTOoP/DGVFauIej61MEixwRiQqQjPqcg+G7EmmdetYZs9KsKjTXJIqu6rSeXJ/UV7Pl6btoHaK2hWFy3yeSWBRlx80bd4HfyrfwKZWur6MMvaCfWVLKCEEEC6jkjC6jjPnTEoNbLeEFjpChzo7230Zo2O5xnAXOM76a0VbeOjCLdveSdbVL4FRy5ZSwRyrIFCG4maJgysGR315ypO4ZmXB37vrq1zjc1MkSXcrIO87sWXAHzUWNtOsbKqkMCSCQToIIx7cyGRtLMF14B1IAAJIv7MHphO1zkb6gN9gMQrOMVHBKraRqTc1JblHZcwQzSdlHIpfUVUHu6mGciMtgORg5Ck4xvU510nDYzjOMjofHbrViC+okknvHBDrkqXOOzJbu9zRn5ucHOfHTZ9oscK+KwxIxLR9xlRtYfBxudGdAIOPIVn18uxF2NPG0hNk5Su2uJpoGi7OZ1bDqwIIRUwGBx9EeHjVbxLlC6uQiytBGqOH1KWZtsggKRjcEjfNdJRGDhhrBxGDqlUgATKX21nqpY+JxkbbCtarKQuZGUjBbvr3m7OQHBySEMhjIUaenQDINR0aTqescNzoqtWjSVKNTb5Cbw30fwrIjhpHaNta5KKMjzwoBHtqZzHwW4laJoERmhZ9SyNo6rjYgHcYO2POmo6iW7Nsd2XYFQC5EWj/wDvHhXhdTzMGdtKuC2HXC96Ud3HeUlSikbHbIAOWO+bi4uGnZlalGepVde6OT8ycFuMxSXNvqj0uB2StKoYlRv3cnbPQY60zcP50Zwmqyu2lIK6kjUA7DJ+WK6C2kEg6lJGcZJy4BZfnd7WY4NZDrguBJqAAkGnDEEkDByNm3Fb2k7wKEaQy5wwCjv9/WCRqBTYbHB6Y61ohRjBeFNItzrzm/E033Fe25quYpHE1jcJ2aFk7NRNojOkEMwcq5JjByDq1Z23NbuHc0xzxu/wa6WJNXaOy4x3JN9OO0bIck9mjaTjYjerqGGTI+f3ZWcAyIOpm3Gk40YdNiM+JUnOfcZmMbLrKtqbSdS6gpjGD3mfJD6vnE+zGBWdL8zPrF5FG3MKswaOG5uXd9QCIsYBBtyA5m0DcwfRzgE53qzs5mdkkeGeIQsWCs8RDZR+uhmGPlCe6T81TnBIqazSBk0HIEm51g9ztcd7vDPyfiQ5/hIyYtlHKsEa5Kukaga2QkN2ek/NbGCcAAEe7rUseRrbbXNGmWNXEaqCUjQI5ckfJKuDpZXUIxIUljn5oHkRKLqNmMmVEoYkLkmSRXJONhgr4ede47KR0VWyza42JGVOlbkMASHbOmPr3jq0+vFSEtJwy51tllOSwwPlSXDAYBBj0quzYIzscsZtxT5GpRqtfi3+B44VIrzAqW6k4wNPQ+R65PUAdBtTJS9wuzuEMJdpGICCTUynfsm1k6cDJk0dNhjugAtlhqEmnyN8FJLxPIZozRijFRJhmvEkSt1UH2iveKMUMNJ8yHJwmJuqD3ZH9KjHl6PwLD35q1xRipqcl1NUqFOXOKKWTl3PST7x/wC9aPi44+kp+8Uw4oqSrT7ml2VF9Bafgk3kv31p/wBDSj6GfeP86a8UVL18iDsKXTIotYS+MZrx8BcdY2+6nGipe0PsQfD4dGxMMb/uMPca89iw3Kn7jTrRis+0eRH3dHpISSx8j91eQMbkU74oxT2jyHu5fqEjtfVtXpnJ3Yk+WTTrijFPaPIe7/7hJ1k+H8qysJ/dP3U64oxT2jyHu5fqEwI56Icew1sdETTrV9wCSPDJIJxjouF8fpeHi4VrkgVuoB2I38j1H8v5VCVdvlsbaVjCDy9xWhkBZV7NhIfo6u6DncatHgveG2/q61ssykzBcSYxq7zH5owNxjZtRK48gT6qZRbrnOkZznPrxjP3bVgWqddI2/8Af/M/ea165dywremtlEW0wYg74yyKwTYYLaRpGhS2Ax04IZicY32qMrgqjRxhtRizrcgAPMIzpATJOxIJx13x0prNhHhhoXD/AD9h3tsd7z223oayQjBRSPLHkc/139tNcu5l0KbeWkLaoC2lU3JwgL4B3cZY6CV/s22AbqPdqtnRgWVdIIGlmYHdoUlGpdONg+Op3HTyZ34bEQwMaEOcsCowx/vefQdfKthtU/dG/wDlj+m1PWS7mFb0k8qKFtpjGw1LqC62fWEDgCNmGns1CsCR46SN6lw3/f0djGrgtrOrYACI5U6ck4mXYheh36ZtYeGxIAFjRQpJGFAwSMEjHQ42zQvDYgFAjQBDqUBRhTvuvkdzuPM1HLNuiPYrOE8cL2okIyQiZz3SWKqTlcd3OoEbdCDjcVtbjTBgpRdjGHw+cGSQxrp7ve7w3zpwPM7VY/A0/cHTHTwxjHsxtXleHxjRiNR2eQmw7uRg6fLI22rBIq+H8wPIYtUQUSBej5xqjaQD5ozspz7sZycXea1raoMYUDGMbdMDAx7jituKA//Z">
            <a:extLst>
              <a:ext uri="{FF2B5EF4-FFF2-40B4-BE49-F238E27FC236}">
                <a16:creationId xmlns:a16="http://schemas.microsoft.com/office/drawing/2014/main" id="{BDF0F10C-3BD0-4482-8B0C-C4EE76703E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6159" name="Picture 26" descr="http://www.klik.hr/repository/images/_variations/4/e/4e8efd107d4a84a34c450dd04b3a37a8_large.jpg">
            <a:extLst>
              <a:ext uri="{FF2B5EF4-FFF2-40B4-BE49-F238E27FC236}">
                <a16:creationId xmlns:a16="http://schemas.microsoft.com/office/drawing/2014/main" id="{AE17CCAB-C51D-4070-BBA3-02D2028B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7488"/>
            <a:ext cx="56515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5ACE3FAC-A7CC-47A0-8E2F-80E52281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Čustveno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78D11AD-E3C0-4014-8D0E-AA4516C9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100" y="1700213"/>
            <a:ext cx="4787900" cy="20447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Dolgčas, Utrujenost, Stres, Jeza, Potrtost…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Zapolnjevanje duševne ‘’praznine’’</a:t>
            </a:r>
          </a:p>
        </p:txBody>
      </p:sp>
      <p:pic>
        <p:nvPicPr>
          <p:cNvPr id="7172" name="Picture 24" descr="http://www.cartoonstock.com/newscartoons/cartoonists/rma/lowres/rman12893l.jpg">
            <a:extLst>
              <a:ext uri="{FF2B5EF4-FFF2-40B4-BE49-F238E27FC236}">
                <a16:creationId xmlns:a16="http://schemas.microsoft.com/office/drawing/2014/main" id="{99012AC5-A0FA-4A09-A26A-F06E6D24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670300"/>
            <a:ext cx="44577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2" descr="data:image/jpeg;base64,/9j/4AAQSkZJRgABAQAAAQABAAD/2wCEAAkGBhQSERUUExQWFRUVFxoYFxUYFx0YGhkdFxcXGBYYHBcdHCYeGBwkGhcUHy8gJCcpLCwsFR4xNTAqNSYrLCkBCQoKDgwOGg8PGiwlHyQpKSwpLCwsLCosLCwsLCwvLSwpLC0sLCwqKSwsLCwsLCwsLCwsLCksKSksLCwsLCwsLP/AABEIAMIBAwMBIgACEQEDEQH/xAAcAAABBQEBAQAAAAAAAAAAAAAEAAMFBgcCAQj/xABFEAACAQIEAwUFBgQEBAUFAAABAhEAAwQSITEFQVEGImFxkRMygaHBBxRCUrHRI2Jy8IKSwuEWorLxFSQzQ2MXJXPS4v/EABoBAAIDAQEAAAAAAAAAAAAAAAMEAQIFAAb/xAAyEQACAgEDAgMHAgYDAAAAAAAAAQIRAxIhMQRBE1FhIjJxgZGh8DPRBRQjscHhQnLx/9oADAMBAAIRAxEAPwCwMuAcd9DPh7VPkhAojDLw1SpCmVMifbtzn8RM/Gpc9mbP5T60h2Ys/lPrTupLdWJ6PRHJ4rgm3g+dt/2py3i8FykeQuCu07OWfyn1oi3wO0Pw/Ouc/Vk6PRDK4rBnr6XKcF3B+PpcolOD2vy0SnDbX5BVHN+bLeGvJfQBHEsIARLRzEP+1M3OP4Fd2YeOW5+1TiYVBsi+gqu9tMMGCGBz+lVi7db/AFOkqV7fQesdpMFyuOfMXP2pzhuPwrXGNsuXMsZVtANzqKpVjDCdhVj7PoPar4qw9VP7VaUEkVi3Znfa3iKXONB7ZJUXLamQR3lGRhBHlr41uOFM21PgK+d+0wycSc//AD229RaP1r6D4Y82U/pqs/dRfHywg1wPeHxruh8TiFQZ3IVVksxMAAbknlQwo8ai+IcRRJzuqjxYD9aoPbP7Xsk28GBOxxFwd0dRbSZZvE6DxrMm4m19zcv3Hczpmbc8zE/TmNqhvbYvFWzerfGLTe7cUjwM+kb0PxYXHyhFJXciD3ulZZguLBQCpaWOraAAAaCTuTOvIDQa61ecFhFu2gQzs+uTMxOvKFEH4THXpSGW5pwktjUw4YxqSZKYrPibFzDmbDMhQMPwbQdTrtXHC+CsmH+7X3W6pBUsmZSwJJBIncE9TUFb4jfwpQYl51gzJMSI1BMxrO/yqfwPGxdPdf5/ON6rFQybS2r8/EWyLJhXs7rzJDhnDmtp7NrhdVGUSIIHSZ/uKMfg9pxqPjOoqJu8RZG95vU0ThuKkjUmj6NOy4FfEc93yQXHewFslGsMEg98OWbMZ3mTHwFV3BNdW1mDKSLtyFUgDNnYGJBJBjSdtOsi/YzihVGYn3VLegn6Vk/CcbfchimbMR/EKTuQByCiNOu1IdU3Bew6s111ObN07WR2k1Xn3+pfMC84e0894yzDqcxgT/l+dTGB4gqr3p5axpUFh8afuyamMuh2EEyD6Gg2ZmRmkGSAup0AmfnFbnTY7jFfA89mndt9i9YnEhoEMDrE6bQKHtb0NhcV7QITvlM+BmPpRFunYxpUJt2e4g0PTt401ViGcPTDU89MtUMqeClSpVQ4sVKKzL7Ue1uKwmJsph7zW1dQWUKjaZiCZZSeQpzAdtr3sznuuXW9bIXICXtQPaLAWN56HpSzdGjg6Sef3a/PkaVXQNA4njVi37962vmwple0+G5X7Z8mH71wpaRMKacD1F2uPWiJBYjqEZh6gGpCzfV1DKQVOxFQSmPB6he1OttT4/SpciortEP4PkR9amPJEuCo4c6+tTnBTF23/VHrpUdw7XYayTPnpU0bQW7bgQQyZgOvdn5zRJMHEyH7RlyY24emRvQAf6a3fgdycOh8Kw37XLUYy742v9V0fSto7K3c2EtH+Why91F4e8yXNZn9rPHIUWixCAyyjdyNlHx5nQeeo0W/iQgljA6mvm/t9x44rHPBMZoUDkqmAB4mATQmr2Dx8yu4/Es7kny02HgB0oZHM1P4rstiIGW3vsCQInmenlQp7NXQY0LczyHxOlXlFx2omNy3OMPigGEA/Ez/AH5VqfYtkNhmIIYakzqx5CQe75DXXes1t9mrgYASxPSYHxrROznZR7TWRcOsl2A0CgQB8TrSHUOuDZ6SNx9pgXF8BctMGdiASC/PRidfKZ02gc68wGEYEgaTKkdCu0dNY9atvHsOp9qHO6IZ8O8PQFh6GuMJhLd22zJE57TadAuU/wDLHxApOUR+ORJcC4HeNy1DnUbE7jwP71JcPsatJIjy3j+zTnCcMjWs0gZxrz57RzGhFC2+BOCcuM0M90oCBPTvzTEFl0UtzNzvCsjb2Au2d7Jg7pUkyuWI/N3SfmaqXYUjEuli4WS2EZiVjUDQieRJbfkJ5mRa+L9iruIXL99QLzX2e56k5qjcL9lV1BAxSFfBDpP9mhSwTm05wuvz1GJZ+nXTaIz3bb/OA3juHCWvZ2p9mjECdyAIEnnVWxrtbwgMwWucjyAg/Or6OBZLSoGViuVTuAcoC7ctBUXjeyy3VUXGgKSYTxPWvQYYNTTXGxg5Jx8Ou+5JdkrubC2dZItCfMsxM1NIajuD8Mt2LeS2CB4mZo8Gmmt2Jx4FcNMk12xps1U5nDGmjTjU0xqjIFNKvJpVU4ov2gW/b+ye5qQCMxGsSDAPIa0uzKWp1XMYHeOpERBBNd9tsYty1byiIYj1Un9VFQGGulWtEExIzCdIOnx1rJ6pScmk62HMOSUFaZf07KWr7K0vqNgeXpUm/ZlbSAC5cAGgHdP6oayTG9vcdg2CIyhZfLmRWJGdtQSJ+ddj7R8Tehczm4xAAQWlBJ0AANtjv401Clyt+4Ca7LddjaMHh19mQ16/Gk9+PIACI25U5Zx/sgESCiiB103nWZ5z41l3Zz22IuAXLjgEHv8AdOYjcIAqjL/Od+QjUzXDmFl7q+0LAlSMxk7Eft0qrywWRY+7OUJVqrY0WxxhGGpykbg0DxviaNaKqcxbaPCqZiOLKOde4K473FVTDPME/hCnvzuNu7Ou5o9KKsrbexPcGK5hlMgCS0iNNyPDfzihcPx9nuFgsKW0O8ydJ6cq6vcEuW7bFJLXFKtAJy5iCcoHVcw12kRT/ZrBd5QyMupyhhBJGu3wmlcuSS3QxGC7lJ+161/5qfzIR9f9daZ2AvZsBZP8g/Sqd9sfAXypiZGUEIw5gsFAPSJT51YvsqvTw6z4KB6CPpTHMQK2mya7XYjJgr7ROVCR57D5mvnrsxhJxF3EXFZltNlAAzSx1j4DX419H8ZwQvWLto/jQr6jT5xWDrcvYPDNZFtiWv3jcZY5PkUSSN8pNWwRvJb4SCSlUK72SNztZaxDZQYKg92CrAk8wfhXCvLeH/eaqj45s6k2yDOkwee2hMg7VdMTh4N0bBSYA5RtU5Z61qDY1p2JfgeKw4WbrqpJgEmIiP3+VXzhWFtXPcuK4GxBnrp8zXzziLqLclkZjO5k+giBWmdhu11iVRlv2nJAFwoxtyTABOUBQTprp40hkh3GozfCJvtpYFhkLe402ifC57h+Dgf5jVR7PcYOGlW27w+I/sHyNar2n4MMZgrluAWKyp5ZhDLr0JHzrLcNwzLYV4CuO7cRu8txZImd0uKNfEiDypLNjppo0uky64NP4BuAvFClpGJEwNdddtfIn0NK7j7gOjtSwGEDsryqiIaGnKw21OpU697XlIBmi07L5/8A3CZOkMTHxGlTgyKDZXr8TyKLXzIm3x2+qrNzMdZMDXWpDh/HMTccW0dQWGs6DTxG1PjsRChfa6DbSfmaYbhP3e9bYXTqwUQAN9IOpp3+ZiZK6eRavut0iWVA3RHzA+MFQR6muXtZUE6HpXVkOR/6h9B+1cYpWjVyfgv7U5i6hx2lwAnjT4HLZ0pxTUVa4iZgiY50XbxoOkGm1mg+4u8cl2CGNcmh7vEbamGYA9DXoxqHZh61dpg7PXNNMa7N5TzHrTZcdRQ2jhUqUjrSqpxnmO4RduLC3bZOYEZs4HQ6ZOhNeW+zF0KCXtyq7SxBgkiO7v8AtUlhmo+09Q+ng3bO8R8GWca9neFt3uXTEquW1AgkkDMxgEHN40V2c4JLlkcghGALRIlYJEDeCYofjvdV7UDuXmI7upGYxrOgEnSOdGdmscUafrHz3HwqYYYyi21uEytwkkuAnH5bF0i8r3YMCMS9pANlHuM0wJgbSNaN4Px6zbustvDJBWZY3WYx1lxO9M8ZFhmDspJOz5iwHgwnuGAJPuncdKExd+2t22LeXvCDlgfhJ15nakMj05Uq5DQjqxtlsw3aDWTasoBJkWgSI2HeZjJ5eVG2+O3nuLDFVMFQIQb/AMokA6jXWqiFV1yKQMxDE6nvQIO+2nlrRPF8Y+HQJs8QrLvsBm+H6keNXk23REYpKyxYrtTeuXzaS6ptIwRiWdi5Bl/dkAgjLvyPWj+yF7LjwBOUuR7sDZwDJ1nUVVuzzTaYT7rLMkA6o8nqNY0251K9kMdD4d2I799IMk73Aggn40fJBRikgMZPWy8/avZzcLun8rW29Liz8iajfsbvzgAOjOPS44+lWD7QLJbhmMAEn2DkeajMP0qp/Ytc/wDKuOjt83Y/Whr3S3/OzR5rIe0dpXUvIks0qfEk/Wtbmsb7fYc2sRcXZZzDybvD9Y+FMdPJLV8CZK5IjeAYWybwDqCQZWR01n4fSp23am2bhHddjr5/WqnwtnC3HS2z6ZMwI7oaC2hO8RryBPWpvDdqj92+6vYZlLSLikDIRpMTJ3O3WgZW9CSQ7jitTZGYrBIX056zWg9ieEKgzI7nqrbHXaBWb35Qydj8qt/YzixVwJ3pTIthiCRreFvDLpp4dKz7j2ARXa5H8NrhDDl3ixB+X6VbrF4kSNJ0+JqFxPGMKbeIZ3TJYzq2aJBQFWyg7nMMo5zSs/bSQbB/Sk5FEu4VLN/Q5cupGfYMAV5Dl+tT2A7QyrwCwU6FSANhzjeqVw57l1rmMFt/41wfzIdlYTGyjQHfyqev4lxbC27YWbgzHNOmpOw5kKPKuxdKnK3wT1fXezpXJM3+01wJmFtYj8TGflvUDxHj9w3bAK2wGvW9gZjMJ/FXvEHuEJCgANJiTOmm/LWovHYd3vWW07rKRHgwP0p3woeRlLNPzNVww0FcYsaUPg+JDKJB2pjiPFBlMA/p9a6jrB8FaLk5RJ1NGHCOsmI8/Co3hvEjA7kx+WfpUw2KYbMw8J+lVxwTe5ec2lsU/tEJv68lWgVSjuPuTiHJ37v6Cg0NetxKscV6IwMm838RZDyNesT1PrXdeEUVUUBjdb8x9a8rx21pVekDtj9hqOVqjLN0dR6ijRiFG7L/AJh+9Ya4NJlQ7UcNBvXTJloYDzUfWareAx9y2e7mB8v9jWoniNrmyH5/SuTxq0NhPkn7xQdDV7jEsuur7KijcWuXLtq20sxjUTG/lE11wrg7lgfZsIG8TtPmau3/AI6PwofiQP0ml/4lcb8IHqapKFuzlLaiEbgF/KQghjpmOkeMHc01hfs+uEkvdjNvG5+Rn1qfN26fxR5UbwrgV2+febLzYkwPLqaq49yU+wxwvs9YsIVd8wYycxyg+cmTVt4ZxzA4dRlNsR+RS59QDHrVT41wZbV1lEkCNT5A0zhcOJ2qdN8ldVcFw7adtVTh5uW7ZuC8rWxmOWASLbEjUn3pA8OVV37E738O8v5X/wBKn6172rt//aV/luuP0f6VH/Ypei5fXxU+qgf6aFVWTdyNeJrPvtS4bmCXI3UqfNdR8if8tX6aj+OcMGIsNbOk6q35WHuny5HwJqYPSwjMJscUvLba0toG2pJDiAde8Q2Yifh0pvD8Vafd+RNWtOHLazpcQBgxzrMwY6jw286g8PZTMRqB50TPDTGLbsP08lJtAHEeOPoBbDZoEHun9SflVq7FW475/CYHxOgoZ+H2zqNY2/vapHg9kK9u2G0BzOeQ1mPgIHxNISdoaSpmlnGLastcYgLbQux5AICxPyrAMJw4MDiLxGZs142/en2hcZtRAys0nyBrY+0bg8Mxcn3rLoPNxlHzNZ1w7Ej75atgSBYUETpBL6RO5035VGDGpJ2OYsPiJvvwv7h3ZjtB7EAZcQQNgWGUDplDAek1dLPaO3cHftyP5k09cpHzrjBYW3GiqPT61INhBFHUVHYyMyya34ipg2TCXdCoB6KxHyDfSkvZTDFlfPc0OgzLGniVnmKE4ng7a2mZgCyiRoJGusfCfWolO0NgiVY2/Dn5R8BU7Ai9WuH2QNEzebH6aUrhy+5h7fyJ+cVmX/GF5XORgyzpmWD5SpFSOG7d3fxKD5MfrNTSI3J3imKxB2V7Q/lTT1g/rUTcxt5BEhv6pn4maPwvbkc1YfCf+k/SpKz2os3NGynlDAH5MKmKSdnO2VDjBm/c8x/0ihQYp/ijfxrn9RpgGvTQ91GNLliGI8KdY0yVp5xzq5UAfc0q8Y60qICsjrOCTpRC4BelK1RaisI07GUwi9Ket2gOQrvSvDdUc6qyVucX72WIG9SnB+E3L85Ygbmdp2/Q0VhLC3bNruyVkzqBB2Ecztr4VJ8NU2CxCjvAA7yIJjX47UBsKg3A9lEWC5LnpsP96m7SBRAAAHLah7SOwBziDtAp0YMc2Y/GP0oTd8hCq9qrY9sT1A/SorDJrRHFrd37zcRbDXBIystxByE5g2o514cBctH+IgQMe6A+faJkhQAfATpzPIkZLgo4vkc7RpPC7o6Xf+q0y/rVZ+xu9GMvL1Vf1uD6CrjxNM2AxAie9bMf4o+tY7gONNhTcNt3S46ZcyRIO4EnYQTJGtDkwuLG5ypH0FxjtZhsKYvXQH/IoLv8VUHL8YrO+K/adexeINjCTZtqjEuY9o5BUa6/w11mAZMb1ll7irmcpO8k66zuSdyfE0Ng8Y6PmR2RgDqDB8RQ7Q9PDBKo7v7E1i+LXbF1mt3HYS0m4SwfUSSJ6/Gn+HcfNyWgBuYn0I8Krl/FFk11I0nmZ11POvMDdNt59fI866U3Vdim0WvgXq3xNm3+WlSnBcaFuqW1AMkdYqr2MQu//apP/wAQUCRQnuFQd227UnIMOrHK9w3W8ACco8pJP+GqxwfjUXyxGbN4HSIVIjUUNcwN7GXXa2AQDl1OXRYlQTz1orgvBri3ch7rllXuKzkSw2C7nWiRTgthjB1DUkuFu2y+8L7U5rt62VIFvJrO5ZRoQdtTuKtXBu0i3O6fdXcCCy9Oeo30rJrnEmXEYgyUBvwVJB0tjLBIJ17u4NSvYjD2/vIuNeylwe64K5gzQP4m0hdiZ1G+9H2ktw+fqU8K1R1X+bepbe2fFLqKPZAMhmbo3BPdEodV025a71RbLERWjYgAOUYHp31gODp3SO6x6gdRHhWOKcG9mcyjuE6eE8j9DzqtUZnU9NFQ8XC7j3818SLW8J90etF2LiHqPnXOE4a91stq21xuiqW9Y2+NWHDfZ3iyAWW3a/8AyXAPkJqroRTYHZVTswNEYbKlxFdlBZ1ABIkywgRvTuI+zF7ml3G2LagbI5knmSe76a0Bw37J7WFxFq99/tOLdxXKLbAzBSGAzZ9DI3j4VWMZOXDCtpLlErxLhZNxyDux/WgvuLjlU5duqST1PWufaj+4rfjlkkZcsabIb2RG4NN3DpU97QdD8v3rx8se6fQVfxvQp4fqVBm1pVZDh1P/ALbH/AT9KVE/mF5AvB9Sm22eeQooK3NvSmcS2W446E/PX61JWu0dgIpAYyoOigctenOayt3wNtpcsZt4OeTH1qQw+AUbio6/2pnRLZ8yfoBp60Nc7S3SIGRfHLr89PlXeHJlP5jHHuXazjFt2WbYIOeg5AfDUV0nGTqGtkRzggc9s1ZvxPjl77vfRiXF1IGwghgZEDpNBNxa41pW9o/fA/EemvPrWb1eV9PJJq7N3+F9JHr4yalVel/5NiwfHhbQzlCgk5mOUAdNT5+tSN/jQKr7MhswBzDUAESI61gt3DvGZvmQTrtpM1evs84rnttZJ71vvL/STqPgf+ql8fU65aWjQ6v+EeBh8SMrrnai74a13pJJLbk0Vi3WCGUMoXNBE7dPGgbd2DXnGcb7NFbZTmDOPwjLOYiNV0IPSRTbdKzEjG3R1xTCr90vlNAbYaJ/I6tI57V833LxV+pVjvqDB6cwa2Dtp2oK8OKWzl9rbALDUkEgez/kJBgk8tjrNYuxmhKanFSQ1CEsbcWSHDr6z3kBzNAA01J2ifEAHlQV24QSNuRHl18jTYr0WmIJAJA3I1qKLuTSSPBtRqAOk6zbAB0kFTuSeXPQ9KBt2ixygEnpU7wTHWrd5RdtB0jK6yY3Xv7yWHeIHwqV5FWrVntgFfd+HQ+Brx8SeYIin7zKl9ltybZIa3mBBysJAM66ba66V7xW8AkjcyB5n+zVeHRZboLwXatbFtbLAOFnK9oDvqw/FJBV8x1kT4cyLgeJMB7acpDyi5ynuwvcYGRpAO/Worh3CzcVnZSEXQNGhMe74mNa8tYTLZF4+8WhV5REzEa7fpRNTlt5E43p53TslcPbzauwUEkk9WbUx1pzDO1m6HsXGDE6xqG11DA7gxqJqCtWnusSJMb6+g8/Cn7N4qfGixdjLljyR0yjsaFguO32QqWAViS47zIe8SoW25YWwP5ddtdKmMHiM1srckj3QzCM48dT689DWfYHi2UePMft4/35T9riz3UVHMqkuq9DvH6+tFSQ7j0xrT8/U1F7v3TCi3YAQQAzD3iSNWLc2Mb1Ai+W1JJPUmT6mpbi13PZzDZlRx5EA/oTUHaam+mS0fM8hn96h4vXBevRaJYAhhOohSdOpOw+NM4uxcAOQIY6sf2EH4miSyRTqyI4Zy3SO2ah8biclp35qjEeYGnzigsVxM2lhwfacgqZh5aNNCHE3Llsi97NEPJs9tiPjtU2+xDwz03X56FRucfvh59rcn+tv0mK0LhPEGuYW27mWZdTETBI+lUpOApduEWxcYfmVkI89YMVbcJZ9jZW0d0XY76kmgQlO3qTBuDi6aJzA9oQttVJ1GnoTHyivKqbnU617R9cSmuXmC8aXvt/Mo/SPpUdw+wQpB1X3kaOR95T0IMGPE1K8bXVG8x+hH1oPAP3HjxBHw0MdZG9L6tMkWyQ1xa7nfs0A92T4t9BFOe1UTAA8lH6mTyFCW7okZiY5xvHOKKwvsLiz7RkJ1EwR9Jo2TLDHWoS6fpM/UJvH2+Q1fxGYQxkdDVetYdzmVEdltlhopOUbiSBpoauWG7Ph+97TMkwIAGYjcAyfiasrWrWHtq6I2YDSykS0ancxrOrGs3rcmPLFJHoP4Ljz9FOU5d1VX+xkWerF2AxeXGqPzq6/LN/prtcGucxatodWPtAbkAmYyDKu8DZtKjsHx+4t5CSsK+wt218NCEkac6zHFY2m2eofUPqscoRj27uv3/wavexkGqR2o7VXkuiCQlt5nlAEDKZgtDERvR2Nx1t1jPHkGnXXcsR4VU+N8XsEKEtvmViMxI1Ew0rrzAjbb4U9DqMdPS0zzq6fJqVqiw8P7QYS794tuoyXcmaYg58oEAkAMjnMIO3Q1nWL4LctX3sNGdPHRhAIYdQVIYeddcTLW7zKjBgGzKQNCCJDeh+VTvFrqYjD2LzQl22RbZSCC6Me6Y0zZTOx2YdKSh7D87H5VNcU1z8P9FUdIMdOm1EYXij20ZFgq24IJ5Qefl6UXx7hvsmt6ls4JnqZ03PiKZvcMygasWgSMhABP4ZO8ddPjTEZd0Lzx29NEejkEEHUc/73o/iHEPaFHUFYAVhvBA5fyncAyZnWIqPIpJcImPj41INoJbiLM4JOgmB0HTfpHpRl/Eg3FnUKCY8SNPpQXELKqwyTBRW16kCY8Jpo3zMgnn896g6D33Jn/iBlsfdymWcqs6mTA0JA6nzoPiOIVvczBRMI34dogAwJG8UF94beZ5V69wsJNW1SfJZRgm2rHsHiCpJGh6/3zpy0860y2EdNGRgSJEiNORo7g3CzdmWCLtmOusTEAzsCZ20o2OVfcvFPZUNWbneA8alMLiyDbg7kD/mg/KhuFcJd7xQKrBWh2/DAgHK2877VYbvZm4rWoYXFtN3nmIDS40OwGqgTOhjTWrQvZkx6lbxXKTNE7O4kXcFa55QbJH9Pu/8pFB2LgR4fZTDUJ9nl0s97Dk7jOvgVMH5FPQ172ytlCCJh9GO0Ef38qew/qvH5mNn2gp+Q5wftIl25c7ly3bDZcxBKgqIgnZWAiR4ipjH8Sm2Gs5Lg0hhBB6w4kAxzqldmu19vD2bovaKz65UOadVLEjRhA8waG7FdorSPdk+9GUxyk7j0oU8MdS35/PkaEZaoyaXFUvzknuONZtOby2mJaNTdBfNHKNAPKoDCpcxLZrrX0tjYFcw8hpt402zpi8dl/AX0y93uqNfWDUr2mmwipZuspadOijx5a0WM0l6Iu8bjJRfvSV/BfcBx3FUT+DY9gx2zZSpnoOp8aJwnD0w49pfAZidAt+QTHIHc+PKgOE3Hww9peWcwkBwDp1B6mg+M45cWxuIoQKNJidD0G5NEhk1bd/IrPEo2r9lcy8/7Eg+JkzlyzymY8J515UGMQetKtddJGv9GE8u+yLDj3z4ZH/pPqI/U0HgTkDO+VF0hnYLOoMCd/hRWHtzhGXnbzgA/wAjEj9BUBg0DYgNADAEa+II/Vga89J7DUV7RbeEcNsqy+1YFiAwB0VRuM06kxrB2oXEYtLtxc7n2FpjkGUTcbKeZHcU7SNddI3qJ4jeMEtm7x3g6+RoIW3yBgBkBywJOUwSAdNo2jSlckpzep8GjiWLFHw41+5oFtxbK3LlxYMIi7DUSFUcgACfgTReN4otjvyGZgPHnCgDproPGetZtncshnRQQFJ5tGvQbVJLn7s7DXedY+mtLNW7YwpLhBeIRrlzQZi3ebb08qPscLS1DeyysdSTqep7xk1HOxzZh038q0TDpbbDW1ualkGvMmNx41WUqYRJ1szJbuJIZl/KxHoSKhuJYW2trPm/iNcaFBBGXQg7yDM/7Ub2qwL4a89q6xLTIc6B1Y6PPOdZ6EEcqAPZm6T3Ia3Me1kKomdWJOmxPOQNJpfBg0ttBs+WNULhWLRAZktlg68hEKOnOi7nELd05wTaJHeTKWXN1zEiARBjxpqx2bcSGRm31T3SNYOcgAiRuKdPCMq5WBYCTBuaBpjXLpTcen59RZ9W0lXbyPcRfR1w7MR/DfKfgoI+a/Oj24q2aCAqzJaOQ1Vp/NsPKgcD2d9pIVVaNZBmP3rtrVsdxwSoBEAnRtpieXTajYsEYp3zVC+TqpyktNc2VzEEG4xBkFiQdtzNFYS0oOYqSDAEgEanePIGi73D7JBgMsSS3vcxuANN4ml9wMALcHLWQcs7Bo70a9OdR4LrYssqTt/6AeLzmWQRCxrzgmD6RQ7WIUGQevhpRuLwF1gzQCEOUkAASeXjOpnn6UMb/cCAGZ73idQBHxrpLd2Dg+BzA8Le8TkAhRLMSFUDxJr3AIouqHBKgnMBvoD9asHCrIW0LbJldWJLfmOoynTdSU0oLD4MPilEASve1/LAY+ngdqA5Pt3NGOOK5bTVX8H5BPFLSjCl5YsHUCZgAzzO8gioLD8SuIpCMVDAgjeZkcxpoSNOtSfae8V/g65V769IbXlpoZA02HwqEsrzOwoyirpfMXlllN+07LFw+4gsWla2jQxdw7nU5jl7i/hCjmYM70bwrj1y4WBM5nZ3MKCxYGTGXTQKNNgOdVR7s/p8OlTfY+2Xv5Rr3HaP6Vn6UeLUsi+S+gNLw4Sv1+5auG8Q+7X7N7U5TmZRzBkOPirN6Vo3afha4iywUyWhlPXmrA+IPzrPsXgyApI/Cfl/3NW/sNxINaWy59wwp/lJ09Dp5U1lTTWWPKEYyUk4S7mc3gJKNGq6dfHTzmoC7d9ncy3INo6aqCR9avn2rdlzhMSmJAmy8AwDCPrvyg1ReLILwVk7x6j9KpPLrjcQ0YVsx58FbDSqjwKuR+h0pXVdtrjryksW8gJkjWgcOrIhUmOYHPWh1va1aDTW4OeqL2ZNXcLcvKBdvs0HYsf05Ufw7DpbuIFXMMwkb5pO01BYbF9Zq4dgFW7iuuRc3xmAa0sPhxWpcmbl8ST0vgnMT9nKuxZLpRSZCxMeFKrrpSqv81k8wnhxM1wbQ19TsWB+DqAfmDTD9m0cgpcAdfhI5qZPzGxp59L5/nt/9B//AKr1qzcivYPB9w/FcHz2wHts0bZSDHIQRTFrgzC2yexyKDpmcDN/MTMivLTV3NQouqs5tXaRXuI4ZbJBe4kH8gZ9Z1WYHLWdtKAtcabMEUTmYDvQu5gHwHPepntJZVrQLAkK4JgwYIK7jxIqBw1lfarkJHvQSNpUjr08qr4SbqgqzNK2wvD8ZZldkYMEcrtEgbMNSQDrUlwrj9971uWLEaKi6KB5dfE1TMJisirE94FWG8690jxrQeB8JFm2M3vsJcg6gGSFHofQmlXBSpIbeRxRaOK8It4027l1FAtAgO2oGbLmBUe+ZXQaxvUXxTiaWiLdtA7KQM14CAJ5IIUAjUGTHyonDY1jaB3WYQAaECC2nTkT4VzjeE2dDdEGZS3b1dhEazogJnU7wIE1eENGwvPJq3ZV7uO9shF0yTrq22pKx03iIqCx+DZB7pgie9z8dTNXHF4NRBVbdjwX+I56TdYaaHkvlXtzhdpgSU706sZc6DUiTHKIprXSoAt3ZVeDdpLeGzAwQylSAdO8pB2Bjfpyp3imKVgGuIwVlWGAnXfQ/hG0yNZip27wKyuWH13ABAImOWp5UWnZshC1oyBuNDt70qNcv9mKUnmxalFzV+VqxmOOaWpRdGfYa9Dd18uvLTSdiZ0p18G75RoSmi66wNtdJjzNT+IFhgzMVmREZeXPpy5etAIqjvIdCfeEEA+n1mnsVX7QGctvZC+EYcMQrjMsGNNQWIJIePKR4CpXE9lbBRWVsxRtZOU2Y1k6d9ToZ5fCmuG4lEuRcIkjeQRp4fHXn6VL4q1nZAilmLboe7A/FOgAkDcxWrLHjyQVmcsmSM9voU7iuIVWAjNAuHpLEqcwI5STpQ+LwKrb9orZct0Jnkd5WGRxodO8G+HSpTtjwNrT3C9tgCgvBiJQsCA4Vx3ToeXTUVTsdxAOIUtDGWB6gQPCvP5YQi7TVdjajmnJNO7fI9iSPaRMmMoA5DWAOg8Kjg1PYBz7UaZvD4cvGucS4NxyNAWaOWkmNKC3b1IJj2iovn/w5JqzfZ1djiFkH8edf8yNFVoJUl2fxHs8Xh2/LeQ/DOAfkTRMe0035lsm8H8DVsdhwR/SYHp+8U3hFNq5bKaHx28QaMxi/wARlPNv1ou5hYKkjdgD4MImtSMkk4syZJtposXGMP8AesO2HukNbdY21HSDO45eVY/wzsEcPi71u+me2EJtvJAaWABkGQwFbFZvRuJHMU3icIriBqOhoCxKMuNg0ptqrMuxPYuyw7j3rfOA3tF9G1oD/gABtcS5PhaA+cmtFxPAwPdJWgH4M4MjKf7/AEo6hjYu55F3KQew9kCWu3iB/SP01o7s5fWxiItLAVe9zJza6nmalMdw28FgIzf3vUXw7AXVxDZrbhWgAwdKnJePFKWP3vqKZZZJI0a1xNCAaVC2eELlEkTFKhJyrdb/ADDp5a4X1KNiT/Etn+Yqf8Sn6gUiaD4xif4edeRVx6g1H4PiVwzJDAbA6Hlsw+O4qklYxHbksVo12zVGWuMqPeVx8JHqDXr8cTkHP+H/AHqEcx3iFn2ltlG5GnnuKiE4CyqTmkgEx706bchRNzijt7tuPFj9NKZZbje+58hoK58kUVXg4BuWp2F1AR4Fx/vWwtg8/tBz7sDl7v8A+wb0rIeL4P2dw9GrTexXam3iECuf4yJDyYzBdrgA97bUciSedKReltMbyxbVok7d5sKQsZjlOsqIjuyTG8HlMz4UOSQehJnMTOp8fygk707CYlWOHZiye8pESCdwSQDBDUO/Dr8ZlQXMu6q6mQeZAJPoCa55IR1W/wA9CPCm6VfnqdYUAsC/eAJ2kTvGu+vUUTxm7ateylFsq5MuzkiAJMATqTziKe7KWGZS/sjbOZxmcnUjuyJ1CyNoAmaisdxW397y3Ua77N/ysEVn7uVpGXcTOxrKz9XNuoql9/iPYumgud2PcHxFm7f/AIZzjQgtOkMZ8dAQPhUndxFqzcJtoFLMdQI1aeY1im7dlbTe0tYYpbIJlf4gcTJaJJGaR3dai8X2Vs3SbiX71oO0eyLiAW2CkmQJ/DHTYVnO5N718VyOqtv3/ud8T7MpiyroA1wE5wRBZSAAXj3ysQD0PPao7jeFw9u2ivdzs3e9kkq0aT1MGDv41b7lm1hsikMtyCUUPBaIBMKe+dtI502liy4ey3siSpUox/iFjrHL3p1jLM686bwdVmxw0t7L03+4CeHHKWur9L/YD7J4mw+FRrVv2YFtmcg97QHUmO/7sSQSdaK4ZisRcKw1hrZEqjoDcGgjO6yupVzGWQVAOuoFtccweDIs22uKwLIzc0IJBGUykqduXiaZwPaTGXwDcy2xGo1EnKMwjTKJJiZbXTrRoSy5LdfPjb7FXojS+3P7kR9pfGEGH9laaVckKoAygkhnZeeWNCNpb4DKRhXicpjrBj12q49t8Cbd5WJlWQBf5ch1UdBqD8aieGYoKcjn+G2+pgEagxsdevy3p7HCMYqPZApY21rINUMiN/2rwgipG7ZyXDlIOU6HQgj/ALUzc786QROnh4eVW0qnvuVUHyDe0I5VI8K1cNtkGbwnQD6n4U5w4hnVGKhGMNmWVBIMcwRqBGo3o3tB2afCJnVs9t+7IG0gyDz6wfP4xUpQbRfHOOPItW6NPu4kXDacfjtI0/rUqrEsnMFtZ5EfvVV7IX/bcPsvztEofIGP0y1P8Ovlry67yT/hGlarVyTXxMy6TRZK5JpA1yxojB2dHEHnrTbOh5RXDtTLGhs6x72KnZhXv3JuUGgia8Dkc6pqZAX92fpSoX7w35jXldqZ2xlWAue0waf0Ff8AKSo+QFDYA/oKb7L3psMv5X+TAH9QfWu8H73qPnUQdwTLTVSaJBa7Ar1QK7zdKkGcBK60FC4viNu377DyGpqGxfarlbWPE0OU4x5YSMJS4JTjGCFxe9AjnVXuRbeUuaqZDKSCD58j8aVy5evHUsfkPSiLPA+bH4bUCSeR2l82MRn4apsl8J21uXALd1iP/kXSf6l215kVJ8I442Hue0Vs5AMLPPkYqsvZybADyr21c0rpYY7OW7RMM0lajsjQbf2i5QAlspvKkkjvEkhddBqdPGpL/wCoVkwwuvZIiQoQhhGq5mUsPhHnWXLxDkRXeKsk7FY8D+tKS6aKXssZjnvlI0FvtDs3lK3S6DUhkOsnqHkH4g1AYztrkMYYSCCHuOAXPTvQI57QBO1VMoy6lgOkk/tTN28CZLyfifnQV0yjzz9/ryE8e+C74v7Tb1y3DDNchlDQAAGEEbyZgegqtYfidxHFxXZXGzCJ9SKj7OIQnUlQNzGv1pwcUCgsiTrAZjJGlEhixx5/cq8k5d6JzB3HZjcd/ZAklnnvGTJhjtPMiKWJ7Xo1wFZCWxltqdNBqWP8zGST41WbmLa5JuMTodOmhywOkxPhQZFFbBp6eCy8c7Q+3yD8KSfMn/tQV42siFGYvr7QFYA2y5Tz0kGele8L4C11AwdVlisGZ0A1+fyofF4R7L5X56gjYjqKpHLBy0J7jajkjBTa28zhmAruwpcgKJY6ACmGejuDYv2bkiJykQecxI050W1e/B2qUto1fb4jPEsI1tyjArMGDOxEiQRv+9G8Jx4tOFuZrlllKFC2ksIBgmBEnXlNTPaK0uIwaYkKEuW2yXE01DEZY5kDQjpmNVMvmKrr3iBHPeIFR5SQCvZlGfKNU+z7Di2LtjWG7/UQdBrsDGWfGanOA4ZlxLg/hU/P/aqL2bw+Kw+MRntstv3TJAGVttJMnQabxrWq4S0MxbnEVsYJasfw2M3MtM/iFGuCa9ammNSwZy5plzXbmmHaqMizwmuSa5LVyWoZx7SrjNSqKIsxzsntd/wf6qOt/wDqt5n6UqVUw/pr87hsnvsk7XKo/j1whGgkacj4UqVXl7r+BSHvFMJmrv8AZxhEYYgsisVTukqCRKtME7V5Spbot8ysY6n9Nglod1fIV621KlTLFUMXdjUeOdKlQZhocg53+NF3dq8pUJEy7AuPOq+X1rzh41nnmGvrSpVXP+oxjF7qBW3ro+78foaVKlmF8zg0hSpVYgsfD2/h2/In4ltTTfGz3E82/RaVKtHIv6S+CF8bfifUiLnven6V6NqVKs8fjwSdw9zDnqrk+Pe/2HpTnC9GeNNP3pUqOufzyDPhf9l/gud+2BjXAAAW4AABoAVtkgDkCSTHjWgcMPdX+kfpSpU90n6b+Rk9V76C3pl6VKjioy1DvXtKqMhDRrg17SoRBxSpUqk4/9k=">
            <a:extLst>
              <a:ext uri="{FF2B5EF4-FFF2-40B4-BE49-F238E27FC236}">
                <a16:creationId xmlns:a16="http://schemas.microsoft.com/office/drawing/2014/main" id="{6AEACF3C-96D4-4007-BC9F-8F57F32E80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7174" name="AutoShape 4" descr="data:image/jpeg;base64,/9j/4AAQSkZJRgABAQAAAQABAAD/2wCEAAkGBhQSERUUExQWFRUVFxoYFxUYFx0YGhkdFxcXGBYYHBcdHCYeGBwkGhcUHy8gJCcpLCwsFR4xNTAqNSYrLCkBCQoKDgwOGg8PGiwlHyQpKSwpLCwsLCosLCwsLCwvLSwpLC0sLCwqKSwsLCwsLCwsLCwsLCksKSksLCwsLCwsLP/AABEIAMIBAwMBIgACEQEDEQH/xAAcAAABBQEBAQAAAAAAAAAAAAAEAAMFBgcCAQj/xABFEAACAQIEAwUFBgQEBAUFAAABAhEAAwQSITEFQVEGImFxkRMygaHBBxRCUrHRI2Jy8IKSwuEWorLxFSQzQ2MXJXPS4v/EABoBAAIDAQEAAAAAAAAAAAAAAAMEAQIFAAb/xAAyEQACAgEDAgMHAgYDAAAAAAAAAQIRAxIhMQRBE1FhIjJxgZGh8DPRBRQjscHhQnLx/9oADAMBAAIRAxEAPwCwMuAcd9DPh7VPkhAojDLw1SpCmVMifbtzn8RM/Gpc9mbP5T60h2Ys/lPrTupLdWJ6PRHJ4rgm3g+dt/2py3i8FykeQuCu07OWfyn1oi3wO0Pw/Ouc/Vk6PRDK4rBnr6XKcF3B+PpcolOD2vy0SnDbX5BVHN+bLeGvJfQBHEsIARLRzEP+1M3OP4Fd2YeOW5+1TiYVBsi+gqu9tMMGCGBz+lVi7db/AFOkqV7fQesdpMFyuOfMXP2pzhuPwrXGNsuXMsZVtANzqKpVjDCdhVj7PoPar4qw9VP7VaUEkVi3Znfa3iKXONB7ZJUXLamQR3lGRhBHlr41uOFM21PgK+d+0wycSc//AD229RaP1r6D4Y82U/pqs/dRfHywg1wPeHxruh8TiFQZ3IVVksxMAAbknlQwo8ai+IcRRJzuqjxYD9aoPbP7Xsk28GBOxxFwd0dRbSZZvE6DxrMm4m19zcv3Hczpmbc8zE/TmNqhvbYvFWzerfGLTe7cUjwM+kb0PxYXHyhFJXciD3ulZZguLBQCpaWOraAAAaCTuTOvIDQa61ecFhFu2gQzs+uTMxOvKFEH4THXpSGW5pwktjUw4YxqSZKYrPibFzDmbDMhQMPwbQdTrtXHC+CsmH+7X3W6pBUsmZSwJJBIncE9TUFb4jfwpQYl51gzJMSI1BMxrO/yqfwPGxdPdf5/ON6rFQybS2r8/EWyLJhXs7rzJDhnDmtp7NrhdVGUSIIHSZ/uKMfg9pxqPjOoqJu8RZG95vU0ThuKkjUmj6NOy4FfEc93yQXHewFslGsMEg98OWbMZ3mTHwFV3BNdW1mDKSLtyFUgDNnYGJBJBjSdtOsi/YzihVGYn3VLegn6Vk/CcbfchimbMR/EKTuQByCiNOu1IdU3Bew6s111ObN07WR2k1Xn3+pfMC84e0894yzDqcxgT/l+dTGB4gqr3p5axpUFh8afuyamMuh2EEyD6Gg2ZmRmkGSAup0AmfnFbnTY7jFfA89mndt9i9YnEhoEMDrE6bQKHtb0NhcV7QITvlM+BmPpRFunYxpUJt2e4g0PTt401ViGcPTDU89MtUMqeClSpVQ4sVKKzL7Ue1uKwmJsph7zW1dQWUKjaZiCZZSeQpzAdtr3sznuuXW9bIXICXtQPaLAWN56HpSzdGjg6Sef3a/PkaVXQNA4njVi37962vmwple0+G5X7Z8mH71wpaRMKacD1F2uPWiJBYjqEZh6gGpCzfV1DKQVOxFQSmPB6he1OttT4/SpciortEP4PkR9amPJEuCo4c6+tTnBTF23/VHrpUdw7XYayTPnpU0bQW7bgQQyZgOvdn5zRJMHEyH7RlyY24emRvQAf6a3fgdycOh8Kw37XLUYy742v9V0fSto7K3c2EtH+Why91F4e8yXNZn9rPHIUWixCAyyjdyNlHx5nQeeo0W/iQgljA6mvm/t9x44rHPBMZoUDkqmAB4mATQmr2Dx8yu4/Es7kny02HgB0oZHM1P4rstiIGW3vsCQInmenlQp7NXQY0LczyHxOlXlFx2omNy3OMPigGEA/Ez/AH5VqfYtkNhmIIYakzqx5CQe75DXXes1t9mrgYASxPSYHxrROznZR7TWRcOsl2A0CgQB8TrSHUOuDZ6SNx9pgXF8BctMGdiASC/PRidfKZ02gc68wGEYEgaTKkdCu0dNY9atvHsOp9qHO6IZ8O8PQFh6GuMJhLd22zJE57TadAuU/wDLHxApOUR+ORJcC4HeNy1DnUbE7jwP71JcPsatJIjy3j+zTnCcMjWs0gZxrz57RzGhFC2+BOCcuM0M90oCBPTvzTEFl0UtzNzvCsjb2Au2d7Jg7pUkyuWI/N3SfmaqXYUjEuli4WS2EZiVjUDQieRJbfkJ5mRa+L9iruIXL99QLzX2e56k5qjcL9lV1BAxSFfBDpP9mhSwTm05wuvz1GJZ+nXTaIz3bb/OA3juHCWvZ2p9mjECdyAIEnnVWxrtbwgMwWucjyAg/Or6OBZLSoGViuVTuAcoC7ctBUXjeyy3VUXGgKSYTxPWvQYYNTTXGxg5Jx8Ou+5JdkrubC2dZItCfMsxM1NIajuD8Mt2LeS2CB4mZo8Gmmt2Jx4FcNMk12xps1U5nDGmjTjU0xqjIFNKvJpVU4ov2gW/b+ye5qQCMxGsSDAPIa0uzKWp1XMYHeOpERBBNd9tsYty1byiIYj1Un9VFQGGulWtEExIzCdIOnx1rJ6pScmk62HMOSUFaZf07KWr7K0vqNgeXpUm/ZlbSAC5cAGgHdP6oayTG9vcdg2CIyhZfLmRWJGdtQSJ+ddj7R8Tehczm4xAAQWlBJ0AANtjv401Clyt+4Ca7LddjaMHh19mQ16/Gk9+PIACI25U5Zx/sgESCiiB103nWZ5z41l3Zz22IuAXLjgEHv8AdOYjcIAqjL/Od+QjUzXDmFl7q+0LAlSMxk7Eft0qrywWRY+7OUJVqrY0WxxhGGpykbg0DxviaNaKqcxbaPCqZiOLKOde4K473FVTDPME/hCnvzuNu7Ou5o9KKsrbexPcGK5hlMgCS0iNNyPDfzihcPx9nuFgsKW0O8ydJ6cq6vcEuW7bFJLXFKtAJy5iCcoHVcw12kRT/ZrBd5QyMupyhhBJGu3wmlcuSS3QxGC7lJ+161/5qfzIR9f9daZ2AvZsBZP8g/Sqd9sfAXypiZGUEIw5gsFAPSJT51YvsqvTw6z4KB6CPpTHMQK2mya7XYjJgr7ROVCR57D5mvnrsxhJxF3EXFZltNlAAzSx1j4DX419H8ZwQvWLto/jQr6jT5xWDrcvYPDNZFtiWv3jcZY5PkUSSN8pNWwRvJb4SCSlUK72SNztZaxDZQYKg92CrAk8wfhXCvLeH/eaqj45s6k2yDOkwee2hMg7VdMTh4N0bBSYA5RtU5Z61qDY1p2JfgeKw4WbrqpJgEmIiP3+VXzhWFtXPcuK4GxBnrp8zXzziLqLclkZjO5k+giBWmdhu11iVRlv2nJAFwoxtyTABOUBQTprp40hkh3GozfCJvtpYFhkLe402ifC57h+Dgf5jVR7PcYOGlW27w+I/sHyNar2n4MMZgrluAWKyp5ZhDLr0JHzrLcNwzLYV4CuO7cRu8txZImd0uKNfEiDypLNjppo0uky64NP4BuAvFClpGJEwNdddtfIn0NK7j7gOjtSwGEDsryqiIaGnKw21OpU697XlIBmi07L5/8A3CZOkMTHxGlTgyKDZXr8TyKLXzIm3x2+qrNzMdZMDXWpDh/HMTccW0dQWGs6DTxG1PjsRChfa6DbSfmaYbhP3e9bYXTqwUQAN9IOpp3+ZiZK6eRavut0iWVA3RHzA+MFQR6muXtZUE6HpXVkOR/6h9B+1cYpWjVyfgv7U5i6hx2lwAnjT4HLZ0pxTUVa4iZgiY50XbxoOkGm1mg+4u8cl2CGNcmh7vEbamGYA9DXoxqHZh61dpg7PXNNMa7N5TzHrTZcdRQ2jhUqUjrSqpxnmO4RduLC3bZOYEZs4HQ6ZOhNeW+zF0KCXtyq7SxBgkiO7v8AtUlhmo+09Q+ng3bO8R8GWca9neFt3uXTEquW1AgkkDMxgEHN40V2c4JLlkcghGALRIlYJEDeCYofjvdV7UDuXmI7upGYxrOgEnSOdGdmscUafrHz3HwqYYYyi21uEytwkkuAnH5bF0i8r3YMCMS9pANlHuM0wJgbSNaN4Px6zbustvDJBWZY3WYx1lxO9M8ZFhmDspJOz5iwHgwnuGAJPuncdKExd+2t22LeXvCDlgfhJ15nakMj05Uq5DQjqxtlsw3aDWTasoBJkWgSI2HeZjJ5eVG2+O3nuLDFVMFQIQb/AMokA6jXWqiFV1yKQMxDE6nvQIO+2nlrRPF8Y+HQJs8QrLvsBm+H6keNXk23REYpKyxYrtTeuXzaS6ptIwRiWdi5Bl/dkAgjLvyPWj+yF7LjwBOUuR7sDZwDJ1nUVVuzzTaYT7rLMkA6o8nqNY0251K9kMdD4d2I799IMk73Aggn40fJBRikgMZPWy8/avZzcLun8rW29Liz8iajfsbvzgAOjOPS44+lWD7QLJbhmMAEn2DkeajMP0qp/Ytc/wDKuOjt83Y/Whr3S3/OzR5rIe0dpXUvIks0qfEk/Wtbmsb7fYc2sRcXZZzDybvD9Y+FMdPJLV8CZK5IjeAYWybwDqCQZWR01n4fSp23am2bhHddjr5/WqnwtnC3HS2z6ZMwI7oaC2hO8RryBPWpvDdqj92+6vYZlLSLikDIRpMTJ3O3WgZW9CSQ7jitTZGYrBIX056zWg9ieEKgzI7nqrbHXaBWb35Qydj8qt/YzixVwJ3pTIthiCRreFvDLpp4dKz7j2ARXa5H8NrhDDl3ixB+X6VbrF4kSNJ0+JqFxPGMKbeIZ3TJYzq2aJBQFWyg7nMMo5zSs/bSQbB/Sk5FEu4VLN/Q5cupGfYMAV5Dl+tT2A7QyrwCwU6FSANhzjeqVw57l1rmMFt/41wfzIdlYTGyjQHfyqev4lxbC27YWbgzHNOmpOw5kKPKuxdKnK3wT1fXezpXJM3+01wJmFtYj8TGflvUDxHj9w3bAK2wGvW9gZjMJ/FXvEHuEJCgANJiTOmm/LWovHYd3vWW07rKRHgwP0p3woeRlLNPzNVww0FcYsaUPg+JDKJB2pjiPFBlMA/p9a6jrB8FaLk5RJ1NGHCOsmI8/Co3hvEjA7kx+WfpUw2KYbMw8J+lVxwTe5ec2lsU/tEJv68lWgVSjuPuTiHJ37v6Cg0NetxKscV6IwMm838RZDyNesT1PrXdeEUVUUBjdb8x9a8rx21pVekDtj9hqOVqjLN0dR6ijRiFG7L/AJh+9Ya4NJlQ7UcNBvXTJloYDzUfWareAx9y2e7mB8v9jWoniNrmyH5/SuTxq0NhPkn7xQdDV7jEsuur7KijcWuXLtq20sxjUTG/lE11wrg7lgfZsIG8TtPmau3/AI6PwofiQP0ml/4lcb8IHqapKFuzlLaiEbgF/KQghjpmOkeMHc01hfs+uEkvdjNvG5+Rn1qfN26fxR5UbwrgV2+febLzYkwPLqaq49yU+wxwvs9YsIVd8wYycxyg+cmTVt4ZxzA4dRlNsR+RS59QDHrVT41wZbV1lEkCNT5A0zhcOJ2qdN8ldVcFw7adtVTh5uW7ZuC8rWxmOWASLbEjUn3pA8OVV37E738O8v5X/wBKn6172rt//aV/luuP0f6VH/Ypei5fXxU+qgf6aFVWTdyNeJrPvtS4bmCXI3UqfNdR8if8tX6aj+OcMGIsNbOk6q35WHuny5HwJqYPSwjMJscUvLba0toG2pJDiAde8Q2Yifh0pvD8Vafd+RNWtOHLazpcQBgxzrMwY6jw286g8PZTMRqB50TPDTGLbsP08lJtAHEeOPoBbDZoEHun9SflVq7FW475/CYHxOgoZ+H2zqNY2/vapHg9kK9u2G0BzOeQ1mPgIHxNISdoaSpmlnGLastcYgLbQux5AICxPyrAMJw4MDiLxGZs142/en2hcZtRAys0nyBrY+0bg8Mxcn3rLoPNxlHzNZ1w7Ej75atgSBYUETpBL6RO5035VGDGpJ2OYsPiJvvwv7h3ZjtB7EAZcQQNgWGUDplDAek1dLPaO3cHftyP5k09cpHzrjBYW3GiqPT61INhBFHUVHYyMyya34ipg2TCXdCoB6KxHyDfSkvZTDFlfPc0OgzLGniVnmKE4ng7a2mZgCyiRoJGusfCfWolO0NgiVY2/Dn5R8BU7Ai9WuH2QNEzebH6aUrhy+5h7fyJ+cVmX/GF5XORgyzpmWD5SpFSOG7d3fxKD5MfrNTSI3J3imKxB2V7Q/lTT1g/rUTcxt5BEhv6pn4maPwvbkc1YfCf+k/SpKz2os3NGynlDAH5MKmKSdnO2VDjBm/c8x/0ihQYp/ijfxrn9RpgGvTQ91GNLliGI8KdY0yVp5xzq5UAfc0q8Y60qICsjrOCTpRC4BelK1RaisI07GUwi9Ket2gOQrvSvDdUc6qyVucX72WIG9SnB+E3L85Ygbmdp2/Q0VhLC3bNruyVkzqBB2Ecztr4VJ8NU2CxCjvAA7yIJjX47UBsKg3A9lEWC5LnpsP96m7SBRAAAHLah7SOwBziDtAp0YMc2Y/GP0oTd8hCq9qrY9sT1A/SorDJrRHFrd37zcRbDXBIystxByE5g2o514cBctH+IgQMe6A+faJkhQAfATpzPIkZLgo4vkc7RpPC7o6Xf+q0y/rVZ+xu9GMvL1Vf1uD6CrjxNM2AxAie9bMf4o+tY7gONNhTcNt3S46ZcyRIO4EnYQTJGtDkwuLG5ypH0FxjtZhsKYvXQH/IoLv8VUHL8YrO+K/adexeINjCTZtqjEuY9o5BUa6/w11mAZMb1ll7irmcpO8k66zuSdyfE0Ng8Y6PmR2RgDqDB8RQ7Q9PDBKo7v7E1i+LXbF1mt3HYS0m4SwfUSSJ6/Gn+HcfNyWgBuYn0I8Krl/FFk11I0nmZ11POvMDdNt59fI866U3Vdim0WvgXq3xNm3+WlSnBcaFuqW1AMkdYqr2MQu//apP/wAQUCRQnuFQd227UnIMOrHK9w3W8ACco8pJP+GqxwfjUXyxGbN4HSIVIjUUNcwN7GXXa2AQDl1OXRYlQTz1orgvBri3ch7rllXuKzkSw2C7nWiRTgthjB1DUkuFu2y+8L7U5rt62VIFvJrO5ZRoQdtTuKtXBu0i3O6fdXcCCy9Oeo30rJrnEmXEYgyUBvwVJB0tjLBIJ17u4NSvYjD2/vIuNeylwe64K5gzQP4m0hdiZ1G+9H2ktw+fqU8K1R1X+bepbe2fFLqKPZAMhmbo3BPdEodV025a71RbLERWjYgAOUYHp31gODp3SO6x6gdRHhWOKcG9mcyjuE6eE8j9DzqtUZnU9NFQ8XC7j3818SLW8J90etF2LiHqPnXOE4a91stq21xuiqW9Y2+NWHDfZ3iyAWW3a/8AyXAPkJqroRTYHZVTswNEYbKlxFdlBZ1ABIkywgRvTuI+zF7ml3G2LagbI5knmSe76a0Bw37J7WFxFq99/tOLdxXKLbAzBSGAzZ9DI3j4VWMZOXDCtpLlErxLhZNxyDux/WgvuLjlU5duqST1PWufaj+4rfjlkkZcsabIb2RG4NN3DpU97QdD8v3rx8se6fQVfxvQp4fqVBm1pVZDh1P/ALbH/AT9KVE/mF5AvB9Sm22eeQooK3NvSmcS2W446E/PX61JWu0dgIpAYyoOigctenOayt3wNtpcsZt4OeTH1qQw+AUbio6/2pnRLZ8yfoBp60Nc7S3SIGRfHLr89PlXeHJlP5jHHuXazjFt2WbYIOeg5AfDUV0nGTqGtkRzggc9s1ZvxPjl77vfRiXF1IGwghgZEDpNBNxa41pW9o/fA/EemvPrWb1eV9PJJq7N3+F9JHr4yalVel/5NiwfHhbQzlCgk5mOUAdNT5+tSN/jQKr7MhswBzDUAESI61gt3DvGZvmQTrtpM1evs84rnttZJ71vvL/STqPgf+ql8fU65aWjQ6v+EeBh8SMrrnai74a13pJJLbk0Vi3WCGUMoXNBE7dPGgbd2DXnGcb7NFbZTmDOPwjLOYiNV0IPSRTbdKzEjG3R1xTCr90vlNAbYaJ/I6tI57V833LxV+pVjvqDB6cwa2Dtp2oK8OKWzl9rbALDUkEgez/kJBgk8tjrNYuxmhKanFSQ1CEsbcWSHDr6z3kBzNAA01J2ifEAHlQV24QSNuRHl18jTYr0WmIJAJA3I1qKLuTSSPBtRqAOk6zbAB0kFTuSeXPQ9KBt2ixygEnpU7wTHWrd5RdtB0jK6yY3Xv7yWHeIHwqV5FWrVntgFfd+HQ+Brx8SeYIin7zKl9ltybZIa3mBBysJAM66ba66V7xW8AkjcyB5n+zVeHRZboLwXatbFtbLAOFnK9oDvqw/FJBV8x1kT4cyLgeJMB7acpDyi5ynuwvcYGRpAO/Worh3CzcVnZSEXQNGhMe74mNa8tYTLZF4+8WhV5REzEa7fpRNTlt5E43p53TslcPbzauwUEkk9WbUx1pzDO1m6HsXGDE6xqG11DA7gxqJqCtWnusSJMb6+g8/Cn7N4qfGixdjLljyR0yjsaFguO32QqWAViS47zIe8SoW25YWwP5ddtdKmMHiM1srckj3QzCM48dT689DWfYHi2UePMft4/35T9riz3UVHMqkuq9DvH6+tFSQ7j0xrT8/U1F7v3TCi3YAQQAzD3iSNWLc2Mb1Ai+W1JJPUmT6mpbi13PZzDZlRx5EA/oTUHaam+mS0fM8hn96h4vXBevRaJYAhhOohSdOpOw+NM4uxcAOQIY6sf2EH4miSyRTqyI4Zy3SO2ah8biclp35qjEeYGnzigsVxM2lhwfacgqZh5aNNCHE3Llsi97NEPJs9tiPjtU2+xDwz03X56FRucfvh59rcn+tv0mK0LhPEGuYW27mWZdTETBI+lUpOApduEWxcYfmVkI89YMVbcJZ9jZW0d0XY76kmgQlO3qTBuDi6aJzA9oQttVJ1GnoTHyivKqbnU617R9cSmuXmC8aXvt/Mo/SPpUdw+wQpB1X3kaOR95T0IMGPE1K8bXVG8x+hH1oPAP3HjxBHw0MdZG9L6tMkWyQ1xa7nfs0A92T4t9BFOe1UTAA8lH6mTyFCW7okZiY5xvHOKKwvsLiz7RkJ1EwR9Jo2TLDHWoS6fpM/UJvH2+Q1fxGYQxkdDVetYdzmVEdltlhopOUbiSBpoauWG7Ph+97TMkwIAGYjcAyfiasrWrWHtq6I2YDSykS0ancxrOrGs3rcmPLFJHoP4Ljz9FOU5d1VX+xkWerF2AxeXGqPzq6/LN/prtcGucxatodWPtAbkAmYyDKu8DZtKjsHx+4t5CSsK+wt218NCEkac6zHFY2m2eofUPqscoRj27uv3/wavexkGqR2o7VXkuiCQlt5nlAEDKZgtDERvR2Nx1t1jPHkGnXXcsR4VU+N8XsEKEtvmViMxI1Ew0rrzAjbb4U9DqMdPS0zzq6fJqVqiw8P7QYS794tuoyXcmaYg58oEAkAMjnMIO3Q1nWL4LctX3sNGdPHRhAIYdQVIYeddcTLW7zKjBgGzKQNCCJDeh+VTvFrqYjD2LzQl22RbZSCC6Me6Y0zZTOx2YdKSh7D87H5VNcU1z8P9FUdIMdOm1EYXij20ZFgq24IJ5Qefl6UXx7hvsmt6ls4JnqZ03PiKZvcMygasWgSMhABP4ZO8ddPjTEZd0Lzx29NEejkEEHUc/73o/iHEPaFHUFYAVhvBA5fyncAyZnWIqPIpJcImPj41INoJbiLM4JOgmB0HTfpHpRl/Eg3FnUKCY8SNPpQXELKqwyTBRW16kCY8Jpo3zMgnn896g6D33Jn/iBlsfdymWcqs6mTA0JA6nzoPiOIVvczBRMI34dogAwJG8UF94beZ5V69wsJNW1SfJZRgm2rHsHiCpJGh6/3zpy0860y2EdNGRgSJEiNORo7g3CzdmWCLtmOusTEAzsCZ20o2OVfcvFPZUNWbneA8alMLiyDbg7kD/mg/KhuFcJd7xQKrBWh2/DAgHK2877VYbvZm4rWoYXFtN3nmIDS40OwGqgTOhjTWrQvZkx6lbxXKTNE7O4kXcFa55QbJH9Pu/8pFB2LgR4fZTDUJ9nl0s97Dk7jOvgVMH5FPQ172ytlCCJh9GO0Ef38qew/qvH5mNn2gp+Q5wftIl25c7ly3bDZcxBKgqIgnZWAiR4ipjH8Sm2Gs5Lg0hhBB6w4kAxzqldmu19vD2bovaKz65UOadVLEjRhA8waG7FdorSPdk+9GUxyk7j0oU8MdS35/PkaEZaoyaXFUvzknuONZtOby2mJaNTdBfNHKNAPKoDCpcxLZrrX0tjYFcw8hpt402zpi8dl/AX0y93uqNfWDUr2mmwipZuspadOijx5a0WM0l6Iu8bjJRfvSV/BfcBx3FUT+DY9gx2zZSpnoOp8aJwnD0w49pfAZidAt+QTHIHc+PKgOE3Hww9peWcwkBwDp1B6mg+M45cWxuIoQKNJidD0G5NEhk1bd/IrPEo2r9lcy8/7Eg+JkzlyzymY8J515UGMQetKtddJGv9GE8u+yLDj3z4ZH/pPqI/U0HgTkDO+VF0hnYLOoMCd/hRWHtzhGXnbzgA/wAjEj9BUBg0DYgNADAEa+II/Vga89J7DUV7RbeEcNsqy+1YFiAwB0VRuM06kxrB2oXEYtLtxc7n2FpjkGUTcbKeZHcU7SNddI3qJ4jeMEtm7x3g6+RoIW3yBgBkBywJOUwSAdNo2jSlckpzep8GjiWLFHw41+5oFtxbK3LlxYMIi7DUSFUcgACfgTReN4otjvyGZgPHnCgDproPGetZtncshnRQQFJ5tGvQbVJLn7s7DXedY+mtLNW7YwpLhBeIRrlzQZi3ebb08qPscLS1DeyysdSTqep7xk1HOxzZh038q0TDpbbDW1ualkGvMmNx41WUqYRJ1szJbuJIZl/KxHoSKhuJYW2trPm/iNcaFBBGXQg7yDM/7Ub2qwL4a89q6xLTIc6B1Y6PPOdZ6EEcqAPZm6T3Ia3Me1kKomdWJOmxPOQNJpfBg0ttBs+WNULhWLRAZktlg68hEKOnOi7nELd05wTaJHeTKWXN1zEiARBjxpqx2bcSGRm31T3SNYOcgAiRuKdPCMq5WBYCTBuaBpjXLpTcen59RZ9W0lXbyPcRfR1w7MR/DfKfgoI+a/Oj24q2aCAqzJaOQ1Vp/NsPKgcD2d9pIVVaNZBmP3rtrVsdxwSoBEAnRtpieXTajYsEYp3zVC+TqpyktNc2VzEEG4xBkFiQdtzNFYS0oOYqSDAEgEanePIGi73D7JBgMsSS3vcxuANN4ml9wMALcHLWQcs7Bo70a9OdR4LrYssqTt/6AeLzmWQRCxrzgmD6RQ7WIUGQevhpRuLwF1gzQCEOUkAASeXjOpnn6UMb/cCAGZ73idQBHxrpLd2Dg+BzA8Le8TkAhRLMSFUDxJr3AIouqHBKgnMBvoD9asHCrIW0LbJldWJLfmOoynTdSU0oLD4MPilEASve1/LAY+ngdqA5Pt3NGOOK5bTVX8H5BPFLSjCl5YsHUCZgAzzO8gioLD8SuIpCMVDAgjeZkcxpoSNOtSfae8V/g65V769IbXlpoZA02HwqEsrzOwoyirpfMXlllN+07LFw+4gsWla2jQxdw7nU5jl7i/hCjmYM70bwrj1y4WBM5nZ3MKCxYGTGXTQKNNgOdVR7s/p8OlTfY+2Xv5Rr3HaP6Vn6UeLUsi+S+gNLw4Sv1+5auG8Q+7X7N7U5TmZRzBkOPirN6Vo3afha4iywUyWhlPXmrA+IPzrPsXgyApI/Cfl/3NW/sNxINaWy59wwp/lJ09Dp5U1lTTWWPKEYyUk4S7mc3gJKNGq6dfHTzmoC7d9ncy3INo6aqCR9avn2rdlzhMSmJAmy8AwDCPrvyg1ReLILwVk7x6j9KpPLrjcQ0YVsx58FbDSqjwKuR+h0pXVdtrjryksW8gJkjWgcOrIhUmOYHPWh1va1aDTW4OeqL2ZNXcLcvKBdvs0HYsf05Ufw7DpbuIFXMMwkb5pO01BYbF9Zq4dgFW7iuuRc3xmAa0sPhxWpcmbl8ST0vgnMT9nKuxZLpRSZCxMeFKrrpSqv81k8wnhxM1wbQ19TsWB+DqAfmDTD9m0cgpcAdfhI5qZPzGxp59L5/nt/9B//AKr1qzcivYPB9w/FcHz2wHts0bZSDHIQRTFrgzC2yexyKDpmcDN/MTMivLTV3NQouqs5tXaRXuI4ZbJBe4kH8gZ9Z1WYHLWdtKAtcabMEUTmYDvQu5gHwHPepntJZVrQLAkK4JgwYIK7jxIqBw1lfarkJHvQSNpUjr08qr4SbqgqzNK2wvD8ZZldkYMEcrtEgbMNSQDrUlwrj9971uWLEaKi6KB5dfE1TMJisirE94FWG8690jxrQeB8JFm2M3vsJcg6gGSFHofQmlXBSpIbeRxRaOK8It4027l1FAtAgO2oGbLmBUe+ZXQaxvUXxTiaWiLdtA7KQM14CAJ5IIUAjUGTHyonDY1jaB3WYQAaECC2nTkT4VzjeE2dDdEGZS3b1dhEazogJnU7wIE1eENGwvPJq3ZV7uO9shF0yTrq22pKx03iIqCx+DZB7pgie9z8dTNXHF4NRBVbdjwX+I56TdYaaHkvlXtzhdpgSU706sZc6DUiTHKIprXSoAt3ZVeDdpLeGzAwQylSAdO8pB2Bjfpyp3imKVgGuIwVlWGAnXfQ/hG0yNZip27wKyuWH13ABAImOWp5UWnZshC1oyBuNDt70qNcv9mKUnmxalFzV+VqxmOOaWpRdGfYa9Dd18uvLTSdiZ0p18G75RoSmi66wNtdJjzNT+IFhgzMVmREZeXPpy5etAIqjvIdCfeEEA+n1mnsVX7QGctvZC+EYcMQrjMsGNNQWIJIePKR4CpXE9lbBRWVsxRtZOU2Y1k6d9ToZ5fCmuG4lEuRcIkjeQRp4fHXn6VL4q1nZAilmLboe7A/FOgAkDcxWrLHjyQVmcsmSM9voU7iuIVWAjNAuHpLEqcwI5STpQ+LwKrb9orZct0Jnkd5WGRxodO8G+HSpTtjwNrT3C9tgCgvBiJQsCA4Vx3ToeXTUVTsdxAOIUtDGWB6gQPCvP5YQi7TVdjajmnJNO7fI9iSPaRMmMoA5DWAOg8Kjg1PYBz7UaZvD4cvGucS4NxyNAWaOWkmNKC3b1IJj2iovn/w5JqzfZ1djiFkH8edf8yNFVoJUl2fxHs8Xh2/LeQ/DOAfkTRMe0035lsm8H8DVsdhwR/SYHp+8U3hFNq5bKaHx28QaMxi/wARlPNv1ou5hYKkjdgD4MImtSMkk4syZJtposXGMP8AesO2HukNbdY21HSDO45eVY/wzsEcPi71u+me2EJtvJAaWABkGQwFbFZvRuJHMU3icIriBqOhoCxKMuNg0ptqrMuxPYuyw7j3rfOA3tF9G1oD/gABtcS5PhaA+cmtFxPAwPdJWgH4M4MjKf7/AEo6hjYu55F3KQew9kCWu3iB/SP01o7s5fWxiItLAVe9zJza6nmalMdw28FgIzf3vUXw7AXVxDZrbhWgAwdKnJePFKWP3vqKZZZJI0a1xNCAaVC2eELlEkTFKhJyrdb/ADDp5a4X1KNiT/Etn+Yqf8Sn6gUiaD4xif4edeRVx6g1H4PiVwzJDAbA6Hlsw+O4qklYxHbksVo12zVGWuMqPeVx8JHqDXr8cTkHP+H/AHqEcx3iFn2ltlG5GnnuKiE4CyqTmkgEx706bchRNzijt7tuPFj9NKZZbje+58hoK58kUVXg4BuWp2F1AR4Fx/vWwtg8/tBz7sDl7v8A+wb0rIeL4P2dw9GrTexXam3iECuf4yJDyYzBdrgA97bUciSedKReltMbyxbVok7d5sKQsZjlOsqIjuyTG8HlMz4UOSQehJnMTOp8fygk707CYlWOHZiye8pESCdwSQDBDUO/Dr8ZlQXMu6q6mQeZAJPoCa55IR1W/wA9CPCm6VfnqdYUAsC/eAJ2kTvGu+vUUTxm7ateylFsq5MuzkiAJMATqTziKe7KWGZS/sjbOZxmcnUjuyJ1CyNoAmaisdxW397y3Ua77N/ysEVn7uVpGXcTOxrKz9XNuoql9/iPYumgud2PcHxFm7f/AIZzjQgtOkMZ8dAQPhUndxFqzcJtoFLMdQI1aeY1im7dlbTe0tYYpbIJlf4gcTJaJJGaR3dai8X2Vs3SbiX71oO0eyLiAW2CkmQJ/DHTYVnO5N718VyOqtv3/ud8T7MpiyroA1wE5wRBZSAAXj3ysQD0PPao7jeFw9u2ivdzs3e9kkq0aT1MGDv41b7lm1hsikMtyCUUPBaIBMKe+dtI502liy4ey3siSpUox/iFjrHL3p1jLM686bwdVmxw0t7L03+4CeHHKWur9L/YD7J4mw+FRrVv2YFtmcg97QHUmO/7sSQSdaK4ZisRcKw1hrZEqjoDcGgjO6yupVzGWQVAOuoFtccweDIs22uKwLIzc0IJBGUykqduXiaZwPaTGXwDcy2xGo1EnKMwjTKJJiZbXTrRoSy5LdfPjb7FXojS+3P7kR9pfGEGH9laaVckKoAygkhnZeeWNCNpb4DKRhXicpjrBj12q49t8Cbd5WJlWQBf5ch1UdBqD8aieGYoKcjn+G2+pgEagxsdevy3p7HCMYqPZApY21rINUMiN/2rwgipG7ZyXDlIOU6HQgj/ALUzc786QROnh4eVW0qnvuVUHyDe0I5VI8K1cNtkGbwnQD6n4U5w4hnVGKhGMNmWVBIMcwRqBGo3o3tB2afCJnVs9t+7IG0gyDz6wfP4xUpQbRfHOOPItW6NPu4kXDacfjtI0/rUqrEsnMFtZ5EfvVV7IX/bcPsvztEofIGP0y1P8Ovlry67yT/hGlarVyTXxMy6TRZK5JpA1yxojB2dHEHnrTbOh5RXDtTLGhs6x72KnZhXv3JuUGgia8Dkc6pqZAX92fpSoX7w35jXldqZ2xlWAue0waf0Ff8AKSo+QFDYA/oKb7L3psMv5X+TAH9QfWu8H73qPnUQdwTLTVSaJBa7Ar1QK7zdKkGcBK60FC4viNu377DyGpqGxfarlbWPE0OU4x5YSMJS4JTjGCFxe9AjnVXuRbeUuaqZDKSCD58j8aVy5evHUsfkPSiLPA+bH4bUCSeR2l82MRn4apsl8J21uXALd1iP/kXSf6l215kVJ8I442Hue0Vs5AMLPPkYqsvZybADyr21c0rpYY7OW7RMM0lajsjQbf2i5QAlspvKkkjvEkhddBqdPGpL/wCoVkwwuvZIiQoQhhGq5mUsPhHnWXLxDkRXeKsk7FY8D+tKS6aKXssZjnvlI0FvtDs3lK3S6DUhkOsnqHkH4g1AYztrkMYYSCCHuOAXPTvQI57QBO1VMoy6lgOkk/tTN28CZLyfifnQV0yjzz9/ryE8e+C74v7Tb1y3DDNchlDQAAGEEbyZgegqtYfidxHFxXZXGzCJ9SKj7OIQnUlQNzGv1pwcUCgsiTrAZjJGlEhixx5/cq8k5d6JzB3HZjcd/ZAklnnvGTJhjtPMiKWJ7Xo1wFZCWxltqdNBqWP8zGST41WbmLa5JuMTodOmhywOkxPhQZFFbBp6eCy8c7Q+3yD8KSfMn/tQV42siFGYvr7QFYA2y5Tz0kGele8L4C11AwdVlisGZ0A1+fyofF4R7L5X56gjYjqKpHLBy0J7jajkjBTa28zhmAruwpcgKJY6ACmGejuDYv2bkiJykQecxI050W1e/B2qUto1fb4jPEsI1tyjArMGDOxEiQRv+9G8Jx4tOFuZrlllKFC2ksIBgmBEnXlNTPaK0uIwaYkKEuW2yXE01DEZY5kDQjpmNVMvmKrr3iBHPeIFR5SQCvZlGfKNU+z7Di2LtjWG7/UQdBrsDGWfGanOA4ZlxLg/hU/P/aqL2bw+Kw+MRntstv3TJAGVttJMnQabxrWq4S0MxbnEVsYJasfw2M3MtM/iFGuCa9ammNSwZy5plzXbmmHaqMizwmuSa5LVyWoZx7SrjNSqKIsxzsntd/wf6qOt/wDqt5n6UqVUw/pr87hsnvsk7XKo/j1whGgkacj4UqVXl7r+BSHvFMJmrv8AZxhEYYgsisVTukqCRKtME7V5Spbot8ysY6n9Nglod1fIV621KlTLFUMXdjUeOdKlQZhocg53+NF3dq8pUJEy7AuPOq+X1rzh41nnmGvrSpVXP+oxjF7qBW3ro+78foaVKlmF8zg0hSpVYgsfD2/h2/In4ltTTfGz3E82/RaVKtHIv6S+CF8bfifUiLnven6V6NqVKs8fjwSdw9zDnqrk+Pe/2HpTnC9GeNNP3pUqOufzyDPhf9l/gud+2BjXAAAW4AABoAVtkgDkCSTHjWgcMPdX+kfpSpU90n6b+Rk9V76C3pl6VKjioy1DvXtKqMhDRrg17SoRBxSpUqk4/9k=">
            <a:extLst>
              <a:ext uri="{FF2B5EF4-FFF2-40B4-BE49-F238E27FC236}">
                <a16:creationId xmlns:a16="http://schemas.microsoft.com/office/drawing/2014/main" id="{DC31F52F-7B65-472C-9DAD-167A5D3044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7175" name="AutoShape 6" descr="data:image/jpeg;base64,/9j/4AAQSkZJRgABAQAAAQABAAD/2wCEAAkGBhQSERUUExQWFRUVFxoYFxUYFx0YGhkdFxcXGBYYHBcdHCYeGBwkGhcUHy8gJCcpLCwsFR4xNTAqNSYrLCkBCQoKDgwOGg8PGiwlHyQpKSwpLCwsLCosLCwsLCwvLSwpLC0sLCwqKSwsLCwsLCwsLCwsLCksKSksLCwsLCwsLP/AABEIAMIBAwMBIgACEQEDEQH/xAAcAAABBQEBAQAAAAAAAAAAAAAEAAMFBgcCAQj/xABFEAACAQIEAwUFBgQEBAUFAAABAhEAAwQSITEFQVEGImFxkRMygaHBBxRCUrHRI2Jy8IKSwuEWorLxFSQzQ2MXJXPS4v/EABoBAAIDAQEAAAAAAAAAAAAAAAMEAQIFAAb/xAAyEQACAgEDAgMHAgYDAAAAAAAAAQIRAxIhMQRBE1FhIjJxgZGh8DPRBRQjscHhQnLx/9oADAMBAAIRAxEAPwCwMuAcd9DPh7VPkhAojDLw1SpCmVMifbtzn8RM/Gpc9mbP5T60h2Ys/lPrTupLdWJ6PRHJ4rgm3g+dt/2py3i8FykeQuCu07OWfyn1oi3wO0Pw/Ouc/Vk6PRDK4rBnr6XKcF3B+PpcolOD2vy0SnDbX5BVHN+bLeGvJfQBHEsIARLRzEP+1M3OP4Fd2YeOW5+1TiYVBsi+gqu9tMMGCGBz+lVi7db/AFOkqV7fQesdpMFyuOfMXP2pzhuPwrXGNsuXMsZVtANzqKpVjDCdhVj7PoPar4qw9VP7VaUEkVi3Znfa3iKXONB7ZJUXLamQR3lGRhBHlr41uOFM21PgK+d+0wycSc//AD229RaP1r6D4Y82U/pqs/dRfHywg1wPeHxruh8TiFQZ3IVVksxMAAbknlQwo8ai+IcRRJzuqjxYD9aoPbP7Xsk28GBOxxFwd0dRbSZZvE6DxrMm4m19zcv3Hczpmbc8zE/TmNqhvbYvFWzerfGLTe7cUjwM+kb0PxYXHyhFJXciD3ulZZguLBQCpaWOraAAAaCTuTOvIDQa61ecFhFu2gQzs+uTMxOvKFEH4THXpSGW5pwktjUw4YxqSZKYrPibFzDmbDMhQMPwbQdTrtXHC+CsmH+7X3W6pBUsmZSwJJBIncE9TUFb4jfwpQYl51gzJMSI1BMxrO/yqfwPGxdPdf5/ON6rFQybS2r8/EWyLJhXs7rzJDhnDmtp7NrhdVGUSIIHSZ/uKMfg9pxqPjOoqJu8RZG95vU0ThuKkjUmj6NOy4FfEc93yQXHewFslGsMEg98OWbMZ3mTHwFV3BNdW1mDKSLtyFUgDNnYGJBJBjSdtOsi/YzihVGYn3VLegn6Vk/CcbfchimbMR/EKTuQByCiNOu1IdU3Bew6s111ObN07WR2k1Xn3+pfMC84e0894yzDqcxgT/l+dTGB4gqr3p5axpUFh8afuyamMuh2EEyD6Gg2ZmRmkGSAup0AmfnFbnTY7jFfA89mndt9i9YnEhoEMDrE6bQKHtb0NhcV7QITvlM+BmPpRFunYxpUJt2e4g0PTt401ViGcPTDU89MtUMqeClSpVQ4sVKKzL7Ue1uKwmJsph7zW1dQWUKjaZiCZZSeQpzAdtr3sznuuXW9bIXICXtQPaLAWN56HpSzdGjg6Sef3a/PkaVXQNA4njVi37962vmwple0+G5X7Z8mH71wpaRMKacD1F2uPWiJBYjqEZh6gGpCzfV1DKQVOxFQSmPB6he1OttT4/SpciortEP4PkR9amPJEuCo4c6+tTnBTF23/VHrpUdw7XYayTPnpU0bQW7bgQQyZgOvdn5zRJMHEyH7RlyY24emRvQAf6a3fgdycOh8Kw37XLUYy742v9V0fSto7K3c2EtH+Why91F4e8yXNZn9rPHIUWixCAyyjdyNlHx5nQeeo0W/iQgljA6mvm/t9x44rHPBMZoUDkqmAB4mATQmr2Dx8yu4/Es7kny02HgB0oZHM1P4rstiIGW3vsCQInmenlQp7NXQY0LczyHxOlXlFx2omNy3OMPigGEA/Ez/AH5VqfYtkNhmIIYakzqx5CQe75DXXes1t9mrgYASxPSYHxrROznZR7TWRcOsl2A0CgQB8TrSHUOuDZ6SNx9pgXF8BctMGdiASC/PRidfKZ02gc68wGEYEgaTKkdCu0dNY9atvHsOp9qHO6IZ8O8PQFh6GuMJhLd22zJE57TadAuU/wDLHxApOUR+ORJcC4HeNy1DnUbE7jwP71JcPsatJIjy3j+zTnCcMjWs0gZxrz57RzGhFC2+BOCcuM0M90oCBPTvzTEFl0UtzNzvCsjb2Au2d7Jg7pUkyuWI/N3SfmaqXYUjEuli4WS2EZiVjUDQieRJbfkJ5mRa+L9iruIXL99QLzX2e56k5qjcL9lV1BAxSFfBDpP9mhSwTm05wuvz1GJZ+nXTaIz3bb/OA3juHCWvZ2p9mjECdyAIEnnVWxrtbwgMwWucjyAg/Or6OBZLSoGViuVTuAcoC7ctBUXjeyy3VUXGgKSYTxPWvQYYNTTXGxg5Jx8Ou+5JdkrubC2dZItCfMsxM1NIajuD8Mt2LeS2CB4mZo8Gmmt2Jx4FcNMk12xps1U5nDGmjTjU0xqjIFNKvJpVU4ov2gW/b+ye5qQCMxGsSDAPIa0uzKWp1XMYHeOpERBBNd9tsYty1byiIYj1Un9VFQGGulWtEExIzCdIOnx1rJ6pScmk62HMOSUFaZf07KWr7K0vqNgeXpUm/ZlbSAC5cAGgHdP6oayTG9vcdg2CIyhZfLmRWJGdtQSJ+ddj7R8Tehczm4xAAQWlBJ0AANtjv401Clyt+4Ca7LddjaMHh19mQ16/Gk9+PIACI25U5Zx/sgESCiiB103nWZ5z41l3Zz22IuAXLjgEHv8AdOYjcIAqjL/Od+QjUzXDmFl7q+0LAlSMxk7Eft0qrywWRY+7OUJVqrY0WxxhGGpykbg0DxviaNaKqcxbaPCqZiOLKOde4K473FVTDPME/hCnvzuNu7Ou5o9KKsrbexPcGK5hlMgCS0iNNyPDfzihcPx9nuFgsKW0O8ydJ6cq6vcEuW7bFJLXFKtAJy5iCcoHVcw12kRT/ZrBd5QyMupyhhBJGu3wmlcuSS3QxGC7lJ+161/5qfzIR9f9daZ2AvZsBZP8g/Sqd9sfAXypiZGUEIw5gsFAPSJT51YvsqvTw6z4KB6CPpTHMQK2mya7XYjJgr7ROVCR57D5mvnrsxhJxF3EXFZltNlAAzSx1j4DX419H8ZwQvWLto/jQr6jT5xWDrcvYPDNZFtiWv3jcZY5PkUSSN8pNWwRvJb4SCSlUK72SNztZaxDZQYKg92CrAk8wfhXCvLeH/eaqj45s6k2yDOkwee2hMg7VdMTh4N0bBSYA5RtU5Z61qDY1p2JfgeKw4WbrqpJgEmIiP3+VXzhWFtXPcuK4GxBnrp8zXzziLqLclkZjO5k+giBWmdhu11iVRlv2nJAFwoxtyTABOUBQTprp40hkh3GozfCJvtpYFhkLe402ifC57h+Dgf5jVR7PcYOGlW27w+I/sHyNar2n4MMZgrluAWKyp5ZhDLr0JHzrLcNwzLYV4CuO7cRu8txZImd0uKNfEiDypLNjppo0uky64NP4BuAvFClpGJEwNdddtfIn0NK7j7gOjtSwGEDsryqiIaGnKw21OpU697XlIBmi07L5/8A3CZOkMTHxGlTgyKDZXr8TyKLXzIm3x2+qrNzMdZMDXWpDh/HMTccW0dQWGs6DTxG1PjsRChfa6DbSfmaYbhP3e9bYXTqwUQAN9IOpp3+ZiZK6eRavut0iWVA3RHzA+MFQR6muXtZUE6HpXVkOR/6h9B+1cYpWjVyfgv7U5i6hx2lwAnjT4HLZ0pxTUVa4iZgiY50XbxoOkGm1mg+4u8cl2CGNcmh7vEbamGYA9DXoxqHZh61dpg7PXNNMa7N5TzHrTZcdRQ2jhUqUjrSqpxnmO4RduLC3bZOYEZs4HQ6ZOhNeW+zF0KCXtyq7SxBgkiO7v8AtUlhmo+09Q+ng3bO8R8GWca9neFt3uXTEquW1AgkkDMxgEHN40V2c4JLlkcghGALRIlYJEDeCYofjvdV7UDuXmI7upGYxrOgEnSOdGdmscUafrHz3HwqYYYyi21uEytwkkuAnH5bF0i8r3YMCMS9pANlHuM0wJgbSNaN4Px6zbustvDJBWZY3WYx1lxO9M8ZFhmDspJOz5iwHgwnuGAJPuncdKExd+2t22LeXvCDlgfhJ15nakMj05Uq5DQjqxtlsw3aDWTasoBJkWgSI2HeZjJ5eVG2+O3nuLDFVMFQIQb/AMokA6jXWqiFV1yKQMxDE6nvQIO+2nlrRPF8Y+HQJs8QrLvsBm+H6keNXk23REYpKyxYrtTeuXzaS6ptIwRiWdi5Bl/dkAgjLvyPWj+yF7LjwBOUuR7sDZwDJ1nUVVuzzTaYT7rLMkA6o8nqNY0251K9kMdD4d2I799IMk73Aggn40fJBRikgMZPWy8/avZzcLun8rW29Liz8iajfsbvzgAOjOPS44+lWD7QLJbhmMAEn2DkeajMP0qp/Ytc/wDKuOjt83Y/Whr3S3/OzR5rIe0dpXUvIks0qfEk/Wtbmsb7fYc2sRcXZZzDybvD9Y+FMdPJLV8CZK5IjeAYWybwDqCQZWR01n4fSp23am2bhHddjr5/WqnwtnC3HS2z6ZMwI7oaC2hO8RryBPWpvDdqj92+6vYZlLSLikDIRpMTJ3O3WgZW9CSQ7jitTZGYrBIX056zWg9ieEKgzI7nqrbHXaBWb35Qydj8qt/YzixVwJ3pTIthiCRreFvDLpp4dKz7j2ARXa5H8NrhDDl3ixB+X6VbrF4kSNJ0+JqFxPGMKbeIZ3TJYzq2aJBQFWyg7nMMo5zSs/bSQbB/Sk5FEu4VLN/Q5cupGfYMAV5Dl+tT2A7QyrwCwU6FSANhzjeqVw57l1rmMFt/41wfzIdlYTGyjQHfyqev4lxbC27YWbgzHNOmpOw5kKPKuxdKnK3wT1fXezpXJM3+01wJmFtYj8TGflvUDxHj9w3bAK2wGvW9gZjMJ/FXvEHuEJCgANJiTOmm/LWovHYd3vWW07rKRHgwP0p3woeRlLNPzNVww0FcYsaUPg+JDKJB2pjiPFBlMA/p9a6jrB8FaLk5RJ1NGHCOsmI8/Co3hvEjA7kx+WfpUw2KYbMw8J+lVxwTe5ec2lsU/tEJv68lWgVSjuPuTiHJ37v6Cg0NetxKscV6IwMm838RZDyNesT1PrXdeEUVUUBjdb8x9a8rx21pVekDtj9hqOVqjLN0dR6ijRiFG7L/AJh+9Ya4NJlQ7UcNBvXTJloYDzUfWareAx9y2e7mB8v9jWoniNrmyH5/SuTxq0NhPkn7xQdDV7jEsuur7KijcWuXLtq20sxjUTG/lE11wrg7lgfZsIG8TtPmau3/AI6PwofiQP0ml/4lcb8IHqapKFuzlLaiEbgF/KQghjpmOkeMHc01hfs+uEkvdjNvG5+Rn1qfN26fxR5UbwrgV2+febLzYkwPLqaq49yU+wxwvs9YsIVd8wYycxyg+cmTVt4ZxzA4dRlNsR+RS59QDHrVT41wZbV1lEkCNT5A0zhcOJ2qdN8ldVcFw7adtVTh5uW7ZuC8rWxmOWASLbEjUn3pA8OVV37E738O8v5X/wBKn6172rt//aV/luuP0f6VH/Ypei5fXxU+qgf6aFVWTdyNeJrPvtS4bmCXI3UqfNdR8if8tX6aj+OcMGIsNbOk6q35WHuny5HwJqYPSwjMJscUvLba0toG2pJDiAde8Q2Yifh0pvD8Vafd+RNWtOHLazpcQBgxzrMwY6jw286g8PZTMRqB50TPDTGLbsP08lJtAHEeOPoBbDZoEHun9SflVq7FW475/CYHxOgoZ+H2zqNY2/vapHg9kK9u2G0BzOeQ1mPgIHxNISdoaSpmlnGLastcYgLbQux5AICxPyrAMJw4MDiLxGZs142/en2hcZtRAys0nyBrY+0bg8Mxcn3rLoPNxlHzNZ1w7Ej75atgSBYUETpBL6RO5035VGDGpJ2OYsPiJvvwv7h3ZjtB7EAZcQQNgWGUDplDAek1dLPaO3cHftyP5k09cpHzrjBYW3GiqPT61INhBFHUVHYyMyya34ipg2TCXdCoB6KxHyDfSkvZTDFlfPc0OgzLGniVnmKE4ng7a2mZgCyiRoJGusfCfWolO0NgiVY2/Dn5R8BU7Ai9WuH2QNEzebH6aUrhy+5h7fyJ+cVmX/GF5XORgyzpmWD5SpFSOG7d3fxKD5MfrNTSI3J3imKxB2V7Q/lTT1g/rUTcxt5BEhv6pn4maPwvbkc1YfCf+k/SpKz2os3NGynlDAH5MKmKSdnO2VDjBm/c8x/0ihQYp/ijfxrn9RpgGvTQ91GNLliGI8KdY0yVp5xzq5UAfc0q8Y60qICsjrOCTpRC4BelK1RaisI07GUwi9Ket2gOQrvSvDdUc6qyVucX72WIG9SnB+E3L85Ygbmdp2/Q0VhLC3bNruyVkzqBB2Ecztr4VJ8NU2CxCjvAA7yIJjX47UBsKg3A9lEWC5LnpsP96m7SBRAAAHLah7SOwBziDtAp0YMc2Y/GP0oTd8hCq9qrY9sT1A/SorDJrRHFrd37zcRbDXBIystxByE5g2o514cBctH+IgQMe6A+faJkhQAfATpzPIkZLgo4vkc7RpPC7o6Xf+q0y/rVZ+xu9GMvL1Vf1uD6CrjxNM2AxAie9bMf4o+tY7gONNhTcNt3S46ZcyRIO4EnYQTJGtDkwuLG5ypH0FxjtZhsKYvXQH/IoLv8VUHL8YrO+K/adexeINjCTZtqjEuY9o5BUa6/w11mAZMb1ll7irmcpO8k66zuSdyfE0Ng8Y6PmR2RgDqDB8RQ7Q9PDBKo7v7E1i+LXbF1mt3HYS0m4SwfUSSJ6/Gn+HcfNyWgBuYn0I8Krl/FFk11I0nmZ11POvMDdNt59fI866U3Vdim0WvgXq3xNm3+WlSnBcaFuqW1AMkdYqr2MQu//apP/wAQUCRQnuFQd227UnIMOrHK9w3W8ACco8pJP+GqxwfjUXyxGbN4HSIVIjUUNcwN7GXXa2AQDl1OXRYlQTz1orgvBri3ch7rllXuKzkSw2C7nWiRTgthjB1DUkuFu2y+8L7U5rt62VIFvJrO5ZRoQdtTuKtXBu0i3O6fdXcCCy9Oeo30rJrnEmXEYgyUBvwVJB0tjLBIJ17u4NSvYjD2/vIuNeylwe64K5gzQP4m0hdiZ1G+9H2ktw+fqU8K1R1X+bepbe2fFLqKPZAMhmbo3BPdEodV025a71RbLERWjYgAOUYHp31gODp3SO6x6gdRHhWOKcG9mcyjuE6eE8j9DzqtUZnU9NFQ8XC7j3818SLW8J90etF2LiHqPnXOE4a91stq21xuiqW9Y2+NWHDfZ3iyAWW3a/8AyXAPkJqroRTYHZVTswNEYbKlxFdlBZ1ABIkywgRvTuI+zF7ml3G2LagbI5knmSe76a0Bw37J7WFxFq99/tOLdxXKLbAzBSGAzZ9DI3j4VWMZOXDCtpLlErxLhZNxyDux/WgvuLjlU5duqST1PWufaj+4rfjlkkZcsabIb2RG4NN3DpU97QdD8v3rx8se6fQVfxvQp4fqVBm1pVZDh1P/ALbH/AT9KVE/mF5AvB9Sm22eeQooK3NvSmcS2W446E/PX61JWu0dgIpAYyoOigctenOayt3wNtpcsZt4OeTH1qQw+AUbio6/2pnRLZ8yfoBp60Nc7S3SIGRfHLr89PlXeHJlP5jHHuXazjFt2WbYIOeg5AfDUV0nGTqGtkRzggc9s1ZvxPjl77vfRiXF1IGwghgZEDpNBNxa41pW9o/fA/EemvPrWb1eV9PJJq7N3+F9JHr4yalVel/5NiwfHhbQzlCgk5mOUAdNT5+tSN/jQKr7MhswBzDUAESI61gt3DvGZvmQTrtpM1evs84rnttZJ71vvL/STqPgf+ql8fU65aWjQ6v+EeBh8SMrrnai74a13pJJLbk0Vi3WCGUMoXNBE7dPGgbd2DXnGcb7NFbZTmDOPwjLOYiNV0IPSRTbdKzEjG3R1xTCr90vlNAbYaJ/I6tI57V833LxV+pVjvqDB6cwa2Dtp2oK8OKWzl9rbALDUkEgez/kJBgk8tjrNYuxmhKanFSQ1CEsbcWSHDr6z3kBzNAA01J2ifEAHlQV24QSNuRHl18jTYr0WmIJAJA3I1qKLuTSSPBtRqAOk6zbAB0kFTuSeXPQ9KBt2ixygEnpU7wTHWrd5RdtB0jK6yY3Xv7yWHeIHwqV5FWrVntgFfd+HQ+Brx8SeYIin7zKl9ltybZIa3mBBysJAM66ba66V7xW8AkjcyB5n+zVeHRZboLwXatbFtbLAOFnK9oDvqw/FJBV8x1kT4cyLgeJMB7acpDyi5ynuwvcYGRpAO/Worh3CzcVnZSEXQNGhMe74mNa8tYTLZF4+8WhV5REzEa7fpRNTlt5E43p53TslcPbzauwUEkk9WbUx1pzDO1m6HsXGDE6xqG11DA7gxqJqCtWnusSJMb6+g8/Cn7N4qfGixdjLljyR0yjsaFguO32QqWAViS47zIe8SoW25YWwP5ddtdKmMHiM1srckj3QzCM48dT689DWfYHi2UePMft4/35T9riz3UVHMqkuq9DvH6+tFSQ7j0xrT8/U1F7v3TCi3YAQQAzD3iSNWLc2Mb1Ai+W1JJPUmT6mpbi13PZzDZlRx5EA/oTUHaam+mS0fM8hn96h4vXBevRaJYAhhOohSdOpOw+NM4uxcAOQIY6sf2EH4miSyRTqyI4Zy3SO2ah8biclp35qjEeYGnzigsVxM2lhwfacgqZh5aNNCHE3Llsi97NEPJs9tiPjtU2+xDwz03X56FRucfvh59rcn+tv0mK0LhPEGuYW27mWZdTETBI+lUpOApduEWxcYfmVkI89YMVbcJZ9jZW0d0XY76kmgQlO3qTBuDi6aJzA9oQttVJ1GnoTHyivKqbnU617R9cSmuXmC8aXvt/Mo/SPpUdw+wQpB1X3kaOR95T0IMGPE1K8bXVG8x+hH1oPAP3HjxBHw0MdZG9L6tMkWyQ1xa7nfs0A92T4t9BFOe1UTAA8lH6mTyFCW7okZiY5xvHOKKwvsLiz7RkJ1EwR9Jo2TLDHWoS6fpM/UJvH2+Q1fxGYQxkdDVetYdzmVEdltlhopOUbiSBpoauWG7Ph+97TMkwIAGYjcAyfiasrWrWHtq6I2YDSykS0ancxrOrGs3rcmPLFJHoP4Ljz9FOU5d1VX+xkWerF2AxeXGqPzq6/LN/prtcGucxatodWPtAbkAmYyDKu8DZtKjsHx+4t5CSsK+wt218NCEkac6zHFY2m2eofUPqscoRj27uv3/wavexkGqR2o7VXkuiCQlt5nlAEDKZgtDERvR2Nx1t1jPHkGnXXcsR4VU+N8XsEKEtvmViMxI1Ew0rrzAjbb4U9DqMdPS0zzq6fJqVqiw8P7QYS794tuoyXcmaYg58oEAkAMjnMIO3Q1nWL4LctX3sNGdPHRhAIYdQVIYeddcTLW7zKjBgGzKQNCCJDeh+VTvFrqYjD2LzQl22RbZSCC6Me6Y0zZTOx2YdKSh7D87H5VNcU1z8P9FUdIMdOm1EYXij20ZFgq24IJ5Qefl6UXx7hvsmt6ls4JnqZ03PiKZvcMygasWgSMhABP4ZO8ddPjTEZd0Lzx29NEejkEEHUc/73o/iHEPaFHUFYAVhvBA5fyncAyZnWIqPIpJcImPj41INoJbiLM4JOgmB0HTfpHpRl/Eg3FnUKCY8SNPpQXELKqwyTBRW16kCY8Jpo3zMgnn896g6D33Jn/iBlsfdymWcqs6mTA0JA6nzoPiOIVvczBRMI34dogAwJG8UF94beZ5V69wsJNW1SfJZRgm2rHsHiCpJGh6/3zpy0860y2EdNGRgSJEiNORo7g3CzdmWCLtmOusTEAzsCZ20o2OVfcvFPZUNWbneA8alMLiyDbg7kD/mg/KhuFcJd7xQKrBWh2/DAgHK2877VYbvZm4rWoYXFtN3nmIDS40OwGqgTOhjTWrQvZkx6lbxXKTNE7O4kXcFa55QbJH9Pu/8pFB2LgR4fZTDUJ9nl0s97Dk7jOvgVMH5FPQ172ytlCCJh9GO0Ef38qew/qvH5mNn2gp+Q5wftIl25c7ly3bDZcxBKgqIgnZWAiR4ipjH8Sm2Gs5Lg0hhBB6w4kAxzqldmu19vD2bovaKz65UOadVLEjRhA8waG7FdorSPdk+9GUxyk7j0oU8MdS35/PkaEZaoyaXFUvzknuONZtOby2mJaNTdBfNHKNAPKoDCpcxLZrrX0tjYFcw8hpt402zpi8dl/AX0y93uqNfWDUr2mmwipZuspadOijx5a0WM0l6Iu8bjJRfvSV/BfcBx3FUT+DY9gx2zZSpnoOp8aJwnD0w49pfAZidAt+QTHIHc+PKgOE3Hww9peWcwkBwDp1B6mg+M45cWxuIoQKNJidD0G5NEhk1bd/IrPEo2r9lcy8/7Eg+JkzlyzymY8J515UGMQetKtddJGv9GE8u+yLDj3z4ZH/pPqI/U0HgTkDO+VF0hnYLOoMCd/hRWHtzhGXnbzgA/wAjEj9BUBg0DYgNADAEa+II/Vga89J7DUV7RbeEcNsqy+1YFiAwB0VRuM06kxrB2oXEYtLtxc7n2FpjkGUTcbKeZHcU7SNddI3qJ4jeMEtm7x3g6+RoIW3yBgBkBywJOUwSAdNo2jSlckpzep8GjiWLFHw41+5oFtxbK3LlxYMIi7DUSFUcgACfgTReN4otjvyGZgPHnCgDproPGetZtncshnRQQFJ5tGvQbVJLn7s7DXedY+mtLNW7YwpLhBeIRrlzQZi3ebb08qPscLS1DeyysdSTqep7xk1HOxzZh038q0TDpbbDW1ualkGvMmNx41WUqYRJ1szJbuJIZl/KxHoSKhuJYW2trPm/iNcaFBBGXQg7yDM/7Ub2qwL4a89q6xLTIc6B1Y6PPOdZ6EEcqAPZm6T3Ia3Me1kKomdWJOmxPOQNJpfBg0ttBs+WNULhWLRAZktlg68hEKOnOi7nELd05wTaJHeTKWXN1zEiARBjxpqx2bcSGRm31T3SNYOcgAiRuKdPCMq5WBYCTBuaBpjXLpTcen59RZ9W0lXbyPcRfR1w7MR/DfKfgoI+a/Oj24q2aCAqzJaOQ1Vp/NsPKgcD2d9pIVVaNZBmP3rtrVsdxwSoBEAnRtpieXTajYsEYp3zVC+TqpyktNc2VzEEG4xBkFiQdtzNFYS0oOYqSDAEgEanePIGi73D7JBgMsSS3vcxuANN4ml9wMALcHLWQcs7Bo70a9OdR4LrYssqTt/6AeLzmWQRCxrzgmD6RQ7WIUGQevhpRuLwF1gzQCEOUkAASeXjOpnn6UMb/cCAGZ73idQBHxrpLd2Dg+BzA8Le8TkAhRLMSFUDxJr3AIouqHBKgnMBvoD9asHCrIW0LbJldWJLfmOoynTdSU0oLD4MPilEASve1/LAY+ngdqA5Pt3NGOOK5bTVX8H5BPFLSjCl5YsHUCZgAzzO8gioLD8SuIpCMVDAgjeZkcxpoSNOtSfae8V/g65V769IbXlpoZA02HwqEsrzOwoyirpfMXlllN+07LFw+4gsWla2jQxdw7nU5jl7i/hCjmYM70bwrj1y4WBM5nZ3MKCxYGTGXTQKNNgOdVR7s/p8OlTfY+2Xv5Rr3HaP6Vn6UeLUsi+S+gNLw4Sv1+5auG8Q+7X7N7U5TmZRzBkOPirN6Vo3afha4iywUyWhlPXmrA+IPzrPsXgyApI/Cfl/3NW/sNxINaWy59wwp/lJ09Dp5U1lTTWWPKEYyUk4S7mc3gJKNGq6dfHTzmoC7d9ncy3INo6aqCR9avn2rdlzhMSmJAmy8AwDCPrvyg1ReLILwVk7x6j9KpPLrjcQ0YVsx58FbDSqjwKuR+h0pXVdtrjryksW8gJkjWgcOrIhUmOYHPWh1va1aDTW4OeqL2ZNXcLcvKBdvs0HYsf05Ufw7DpbuIFXMMwkb5pO01BYbF9Zq4dgFW7iuuRc3xmAa0sPhxWpcmbl8ST0vgnMT9nKuxZLpRSZCxMeFKrrpSqv81k8wnhxM1wbQ19TsWB+DqAfmDTD9m0cgpcAdfhI5qZPzGxp59L5/nt/9B//AKr1qzcivYPB9w/FcHz2wHts0bZSDHIQRTFrgzC2yexyKDpmcDN/MTMivLTV3NQouqs5tXaRXuI4ZbJBe4kH8gZ9Z1WYHLWdtKAtcabMEUTmYDvQu5gHwHPepntJZVrQLAkK4JgwYIK7jxIqBw1lfarkJHvQSNpUjr08qr4SbqgqzNK2wvD8ZZldkYMEcrtEgbMNSQDrUlwrj9971uWLEaKi6KB5dfE1TMJisirE94FWG8690jxrQeB8JFm2M3vsJcg6gGSFHofQmlXBSpIbeRxRaOK8It4027l1FAtAgO2oGbLmBUe+ZXQaxvUXxTiaWiLdtA7KQM14CAJ5IIUAjUGTHyonDY1jaB3WYQAaECC2nTkT4VzjeE2dDdEGZS3b1dhEazogJnU7wIE1eENGwvPJq3ZV7uO9shF0yTrq22pKx03iIqCx+DZB7pgie9z8dTNXHF4NRBVbdjwX+I56TdYaaHkvlXtzhdpgSU706sZc6DUiTHKIprXSoAt3ZVeDdpLeGzAwQylSAdO8pB2Bjfpyp3imKVgGuIwVlWGAnXfQ/hG0yNZip27wKyuWH13ABAImOWp5UWnZshC1oyBuNDt70qNcv9mKUnmxalFzV+VqxmOOaWpRdGfYa9Dd18uvLTSdiZ0p18G75RoSmi66wNtdJjzNT+IFhgzMVmREZeXPpy5etAIqjvIdCfeEEA+n1mnsVX7QGctvZC+EYcMQrjMsGNNQWIJIePKR4CpXE9lbBRWVsxRtZOU2Y1k6d9ToZ5fCmuG4lEuRcIkjeQRp4fHXn6VL4q1nZAilmLboe7A/FOgAkDcxWrLHjyQVmcsmSM9voU7iuIVWAjNAuHpLEqcwI5STpQ+LwKrb9orZct0Jnkd5WGRxodO8G+HSpTtjwNrT3C9tgCgvBiJQsCA4Vx3ToeXTUVTsdxAOIUtDGWB6gQPCvP5YQi7TVdjajmnJNO7fI9iSPaRMmMoA5DWAOg8Kjg1PYBz7UaZvD4cvGucS4NxyNAWaOWkmNKC3b1IJj2iovn/w5JqzfZ1djiFkH8edf8yNFVoJUl2fxHs8Xh2/LeQ/DOAfkTRMe0035lsm8H8DVsdhwR/SYHp+8U3hFNq5bKaHx28QaMxi/wARlPNv1ou5hYKkjdgD4MImtSMkk4syZJtposXGMP8AesO2HukNbdY21HSDO45eVY/wzsEcPi71u+me2EJtvJAaWABkGQwFbFZvRuJHMU3icIriBqOhoCxKMuNg0ptqrMuxPYuyw7j3rfOA3tF9G1oD/gABtcS5PhaA+cmtFxPAwPdJWgH4M4MjKf7/AEo6hjYu55F3KQew9kCWu3iB/SP01o7s5fWxiItLAVe9zJza6nmalMdw28FgIzf3vUXw7AXVxDZrbhWgAwdKnJePFKWP3vqKZZZJI0a1xNCAaVC2eELlEkTFKhJyrdb/ADDp5a4X1KNiT/Etn+Yqf8Sn6gUiaD4xif4edeRVx6g1H4PiVwzJDAbA6Hlsw+O4qklYxHbksVo12zVGWuMqPeVx8JHqDXr8cTkHP+H/AHqEcx3iFn2ltlG5GnnuKiE4CyqTmkgEx706bchRNzijt7tuPFj9NKZZbje+58hoK58kUVXg4BuWp2F1AR4Fx/vWwtg8/tBz7sDl7v8A+wb0rIeL4P2dw9GrTexXam3iECuf4yJDyYzBdrgA97bUciSedKReltMbyxbVok7d5sKQsZjlOsqIjuyTG8HlMz4UOSQehJnMTOp8fygk707CYlWOHZiye8pESCdwSQDBDUO/Dr8ZlQXMu6q6mQeZAJPoCa55IR1W/wA9CPCm6VfnqdYUAsC/eAJ2kTvGu+vUUTxm7ateylFsq5MuzkiAJMATqTziKe7KWGZS/sjbOZxmcnUjuyJ1CyNoAmaisdxW397y3Ua77N/ysEVn7uVpGXcTOxrKz9XNuoql9/iPYumgud2PcHxFm7f/AIZzjQgtOkMZ8dAQPhUndxFqzcJtoFLMdQI1aeY1im7dlbTe0tYYpbIJlf4gcTJaJJGaR3dai8X2Vs3SbiX71oO0eyLiAW2CkmQJ/DHTYVnO5N718VyOqtv3/ud8T7MpiyroA1wE5wRBZSAAXj3ysQD0PPao7jeFw9u2ivdzs3e9kkq0aT1MGDv41b7lm1hsikMtyCUUPBaIBMKe+dtI502liy4ey3siSpUox/iFjrHL3p1jLM686bwdVmxw0t7L03+4CeHHKWur9L/YD7J4mw+FRrVv2YFtmcg97QHUmO/7sSQSdaK4ZisRcKw1hrZEqjoDcGgjO6yupVzGWQVAOuoFtccweDIs22uKwLIzc0IJBGUykqduXiaZwPaTGXwDcy2xGo1EnKMwjTKJJiZbXTrRoSy5LdfPjb7FXojS+3P7kR9pfGEGH9laaVckKoAygkhnZeeWNCNpb4DKRhXicpjrBj12q49t8Cbd5WJlWQBf5ch1UdBqD8aieGYoKcjn+G2+pgEagxsdevy3p7HCMYqPZApY21rINUMiN/2rwgipG7ZyXDlIOU6HQgj/ALUzc786QROnh4eVW0qnvuVUHyDe0I5VI8K1cNtkGbwnQD6n4U5w4hnVGKhGMNmWVBIMcwRqBGo3o3tB2afCJnVs9t+7IG0gyDz6wfP4xUpQbRfHOOPItW6NPu4kXDacfjtI0/rUqrEsnMFtZ5EfvVV7IX/bcPsvztEofIGP0y1P8Ovlry67yT/hGlarVyTXxMy6TRZK5JpA1yxojB2dHEHnrTbOh5RXDtTLGhs6x72KnZhXv3JuUGgia8Dkc6pqZAX92fpSoX7w35jXldqZ2xlWAue0waf0Ff8AKSo+QFDYA/oKb7L3psMv5X+TAH9QfWu8H73qPnUQdwTLTVSaJBa7Ar1QK7zdKkGcBK60FC4viNu377DyGpqGxfarlbWPE0OU4x5YSMJS4JTjGCFxe9AjnVXuRbeUuaqZDKSCD58j8aVy5evHUsfkPSiLPA+bH4bUCSeR2l82MRn4apsl8J21uXALd1iP/kXSf6l215kVJ8I442Hue0Vs5AMLPPkYqsvZybADyr21c0rpYY7OW7RMM0lajsjQbf2i5QAlspvKkkjvEkhddBqdPGpL/wCoVkwwuvZIiQoQhhGq5mUsPhHnWXLxDkRXeKsk7FY8D+tKS6aKXssZjnvlI0FvtDs3lK3S6DUhkOsnqHkH4g1AYztrkMYYSCCHuOAXPTvQI57QBO1VMoy6lgOkk/tTN28CZLyfifnQV0yjzz9/ryE8e+C74v7Tb1y3DDNchlDQAAGEEbyZgegqtYfidxHFxXZXGzCJ9SKj7OIQnUlQNzGv1pwcUCgsiTrAZjJGlEhixx5/cq8k5d6JzB3HZjcd/ZAklnnvGTJhjtPMiKWJ7Xo1wFZCWxltqdNBqWP8zGST41WbmLa5JuMTodOmhywOkxPhQZFFbBp6eCy8c7Q+3yD8KSfMn/tQV42siFGYvr7QFYA2y5Tz0kGele8L4C11AwdVlisGZ0A1+fyofF4R7L5X56gjYjqKpHLBy0J7jajkjBTa28zhmAruwpcgKJY6ACmGejuDYv2bkiJykQecxI050W1e/B2qUto1fb4jPEsI1tyjArMGDOxEiQRv+9G8Jx4tOFuZrlllKFC2ksIBgmBEnXlNTPaK0uIwaYkKEuW2yXE01DEZY5kDQjpmNVMvmKrr3iBHPeIFR5SQCvZlGfKNU+z7Di2LtjWG7/UQdBrsDGWfGanOA4ZlxLg/hU/P/aqL2bw+Kw+MRntstv3TJAGVttJMnQabxrWq4S0MxbnEVsYJasfw2M3MtM/iFGuCa9ammNSwZy5plzXbmmHaqMizwmuSa5LVyWoZx7SrjNSqKIsxzsntd/wf6qOt/wDqt5n6UqVUw/pr87hsnvsk7XKo/j1whGgkacj4UqVXl7r+BSHvFMJmrv8AZxhEYYgsisVTukqCRKtME7V5Spbot8ysY6n9Nglod1fIV621KlTLFUMXdjUeOdKlQZhocg53+NF3dq8pUJEy7AuPOq+X1rzh41nnmGvrSpVXP+oxjF7qBW3ro+78foaVKlmF8zg0hSpVYgsfD2/h2/In4ltTTfGz3E82/RaVKtHIv6S+CF8bfifUiLnven6V6NqVKs8fjwSdw9zDnqrk+Pe/2HpTnC9GeNNP3pUqOufzyDPhf9l/gud+2BjXAAAW4AABoAVtkgDkCSTHjWgcMPdX+kfpSpU90n6b+Rk9V76C3pl6VKjioy1DvXtKqMhDRrg17SoRBxSpUqk4/9k=">
            <a:extLst>
              <a:ext uri="{FF2B5EF4-FFF2-40B4-BE49-F238E27FC236}">
                <a16:creationId xmlns:a16="http://schemas.microsoft.com/office/drawing/2014/main" id="{D05E5645-5DC1-4E3D-A2A6-C44260BF25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7176" name="AutoShape 8" descr="data:image/jpeg;base64,/9j/4AAQSkZJRgABAQAAAQABAAD/2wCEAAkGBhQSERUUExQWFRUVFxoYFxUYFx0YGhkdFxcXGBYYHBcdHCYeGBwkGhcUHy8gJCcpLCwsFR4xNTAqNSYrLCkBCQoKDgwOGg8PGiwlHyQpKSwpLCwsLCosLCwsLCwvLSwpLC0sLCwqKSwsLCwsLCwsLCwsLCksKSksLCwsLCwsLP/AABEIAMIBAwMBIgACEQEDEQH/xAAcAAABBQEBAQAAAAAAAAAAAAAEAAMFBgcCAQj/xABFEAACAQIEAwUFBgQEBAUFAAABAhEAAwQSITEFQVEGImFxkRMygaHBBxRCUrHRI2Jy8IKSwuEWorLxFSQzQ2MXJXPS4v/EABoBAAIDAQEAAAAAAAAAAAAAAAMEAQIFAAb/xAAyEQACAgEDAgMHAgYDAAAAAAAAAQIRAxIhMQRBE1FhIjJxgZGh8DPRBRQjscHhQnLx/9oADAMBAAIRAxEAPwCwMuAcd9DPh7VPkhAojDLw1SpCmVMifbtzn8RM/Gpc9mbP5T60h2Ys/lPrTupLdWJ6PRHJ4rgm3g+dt/2py3i8FykeQuCu07OWfyn1oi3wO0Pw/Ouc/Vk6PRDK4rBnr6XKcF3B+PpcolOD2vy0SnDbX5BVHN+bLeGvJfQBHEsIARLRzEP+1M3OP4Fd2YeOW5+1TiYVBsi+gqu9tMMGCGBz+lVi7db/AFOkqV7fQesdpMFyuOfMXP2pzhuPwrXGNsuXMsZVtANzqKpVjDCdhVj7PoPar4qw9VP7VaUEkVi3Znfa3iKXONB7ZJUXLamQR3lGRhBHlr41uOFM21PgK+d+0wycSc//AD229RaP1r6D4Y82U/pqs/dRfHywg1wPeHxruh8TiFQZ3IVVksxMAAbknlQwo8ai+IcRRJzuqjxYD9aoPbP7Xsk28GBOxxFwd0dRbSZZvE6DxrMm4m19zcv3Hczpmbc8zE/TmNqhvbYvFWzerfGLTe7cUjwM+kb0PxYXHyhFJXciD3ulZZguLBQCpaWOraAAAaCTuTOvIDQa61ecFhFu2gQzs+uTMxOvKFEH4THXpSGW5pwktjUw4YxqSZKYrPibFzDmbDMhQMPwbQdTrtXHC+CsmH+7X3W6pBUsmZSwJJBIncE9TUFb4jfwpQYl51gzJMSI1BMxrO/yqfwPGxdPdf5/ON6rFQybS2r8/EWyLJhXs7rzJDhnDmtp7NrhdVGUSIIHSZ/uKMfg9pxqPjOoqJu8RZG95vU0ThuKkjUmj6NOy4FfEc93yQXHewFslGsMEg98OWbMZ3mTHwFV3BNdW1mDKSLtyFUgDNnYGJBJBjSdtOsi/YzihVGYn3VLegn6Vk/CcbfchimbMR/EKTuQByCiNOu1IdU3Bew6s111ObN07WR2k1Xn3+pfMC84e0894yzDqcxgT/l+dTGB4gqr3p5axpUFh8afuyamMuh2EEyD6Gg2ZmRmkGSAup0AmfnFbnTY7jFfA89mndt9i9YnEhoEMDrE6bQKHtb0NhcV7QITvlM+BmPpRFunYxpUJt2e4g0PTt401ViGcPTDU89MtUMqeClSpVQ4sVKKzL7Ue1uKwmJsph7zW1dQWUKjaZiCZZSeQpzAdtr3sznuuXW9bIXICXtQPaLAWN56HpSzdGjg6Sef3a/PkaVXQNA4njVi37962vmwple0+G5X7Z8mH71wpaRMKacD1F2uPWiJBYjqEZh6gGpCzfV1DKQVOxFQSmPB6he1OttT4/SpciortEP4PkR9amPJEuCo4c6+tTnBTF23/VHrpUdw7XYayTPnpU0bQW7bgQQyZgOvdn5zRJMHEyH7RlyY24emRvQAf6a3fgdycOh8Kw37XLUYy742v9V0fSto7K3c2EtH+Why91F4e8yXNZn9rPHIUWixCAyyjdyNlHx5nQeeo0W/iQgljA6mvm/t9x44rHPBMZoUDkqmAB4mATQmr2Dx8yu4/Es7kny02HgB0oZHM1P4rstiIGW3vsCQInmenlQp7NXQY0LczyHxOlXlFx2omNy3OMPigGEA/Ez/AH5VqfYtkNhmIIYakzqx5CQe75DXXes1t9mrgYASxPSYHxrROznZR7TWRcOsl2A0CgQB8TrSHUOuDZ6SNx9pgXF8BctMGdiASC/PRidfKZ02gc68wGEYEgaTKkdCu0dNY9atvHsOp9qHO6IZ8O8PQFh6GuMJhLd22zJE57TadAuU/wDLHxApOUR+ORJcC4HeNy1DnUbE7jwP71JcPsatJIjy3j+zTnCcMjWs0gZxrz57RzGhFC2+BOCcuM0M90oCBPTvzTEFl0UtzNzvCsjb2Au2d7Jg7pUkyuWI/N3SfmaqXYUjEuli4WS2EZiVjUDQieRJbfkJ5mRa+L9iruIXL99QLzX2e56k5qjcL9lV1BAxSFfBDpP9mhSwTm05wuvz1GJZ+nXTaIz3bb/OA3juHCWvZ2p9mjECdyAIEnnVWxrtbwgMwWucjyAg/Or6OBZLSoGViuVTuAcoC7ctBUXjeyy3VUXGgKSYTxPWvQYYNTTXGxg5Jx8Ou+5JdkrubC2dZItCfMsxM1NIajuD8Mt2LeS2CB4mZo8Gmmt2Jx4FcNMk12xps1U5nDGmjTjU0xqjIFNKvJpVU4ov2gW/b+ye5qQCMxGsSDAPIa0uzKWp1XMYHeOpERBBNd9tsYty1byiIYj1Un9VFQGGulWtEExIzCdIOnx1rJ6pScmk62HMOSUFaZf07KWr7K0vqNgeXpUm/ZlbSAC5cAGgHdP6oayTG9vcdg2CIyhZfLmRWJGdtQSJ+ddj7R8Tehczm4xAAQWlBJ0AANtjv401Clyt+4Ca7LddjaMHh19mQ16/Gk9+PIACI25U5Zx/sgESCiiB103nWZ5z41l3Zz22IuAXLjgEHv8AdOYjcIAqjL/Od+QjUzXDmFl7q+0LAlSMxk7Eft0qrywWRY+7OUJVqrY0WxxhGGpykbg0DxviaNaKqcxbaPCqZiOLKOde4K473FVTDPME/hCnvzuNu7Ou5o9KKsrbexPcGK5hlMgCS0iNNyPDfzihcPx9nuFgsKW0O8ydJ6cq6vcEuW7bFJLXFKtAJy5iCcoHVcw12kRT/ZrBd5QyMupyhhBJGu3wmlcuSS3QxGC7lJ+161/5qfzIR9f9daZ2AvZsBZP8g/Sqd9sfAXypiZGUEIw5gsFAPSJT51YvsqvTw6z4KB6CPpTHMQK2mya7XYjJgr7ROVCR57D5mvnrsxhJxF3EXFZltNlAAzSx1j4DX419H8ZwQvWLto/jQr6jT5xWDrcvYPDNZFtiWv3jcZY5PkUSSN8pNWwRvJb4SCSlUK72SNztZaxDZQYKg92CrAk8wfhXCvLeH/eaqj45s6k2yDOkwee2hMg7VdMTh4N0bBSYA5RtU5Z61qDY1p2JfgeKw4WbrqpJgEmIiP3+VXzhWFtXPcuK4GxBnrp8zXzziLqLclkZjO5k+giBWmdhu11iVRlv2nJAFwoxtyTABOUBQTprp40hkh3GozfCJvtpYFhkLe402ifC57h+Dgf5jVR7PcYOGlW27w+I/sHyNar2n4MMZgrluAWKyp5ZhDLr0JHzrLcNwzLYV4CuO7cRu8txZImd0uKNfEiDypLNjppo0uky64NP4BuAvFClpGJEwNdddtfIn0NK7j7gOjtSwGEDsryqiIaGnKw21OpU697XlIBmi07L5/8A3CZOkMTHxGlTgyKDZXr8TyKLXzIm3x2+qrNzMdZMDXWpDh/HMTccW0dQWGs6DTxG1PjsRChfa6DbSfmaYbhP3e9bYXTqwUQAN9IOpp3+ZiZK6eRavut0iWVA3RHzA+MFQR6muXtZUE6HpXVkOR/6h9B+1cYpWjVyfgv7U5i6hx2lwAnjT4HLZ0pxTUVa4iZgiY50XbxoOkGm1mg+4u8cl2CGNcmh7vEbamGYA9DXoxqHZh61dpg7PXNNMa7N5TzHrTZcdRQ2jhUqUjrSqpxnmO4RduLC3bZOYEZs4HQ6ZOhNeW+zF0KCXtyq7SxBgkiO7v8AtUlhmo+09Q+ng3bO8R8GWca9neFt3uXTEquW1AgkkDMxgEHN40V2c4JLlkcghGALRIlYJEDeCYofjvdV7UDuXmI7upGYxrOgEnSOdGdmscUafrHz3HwqYYYyi21uEytwkkuAnH5bF0i8r3YMCMS9pANlHuM0wJgbSNaN4Px6zbustvDJBWZY3WYx1lxO9M8ZFhmDspJOz5iwHgwnuGAJPuncdKExd+2t22LeXvCDlgfhJ15nakMj05Uq5DQjqxtlsw3aDWTasoBJkWgSI2HeZjJ5eVG2+O3nuLDFVMFQIQb/AMokA6jXWqiFV1yKQMxDE6nvQIO+2nlrRPF8Y+HQJs8QrLvsBm+H6keNXk23REYpKyxYrtTeuXzaS6ptIwRiWdi5Bl/dkAgjLvyPWj+yF7LjwBOUuR7sDZwDJ1nUVVuzzTaYT7rLMkA6o8nqNY0251K9kMdD4d2I799IMk73Aggn40fJBRikgMZPWy8/avZzcLun8rW29Liz8iajfsbvzgAOjOPS44+lWD7QLJbhmMAEn2DkeajMP0qp/Ytc/wDKuOjt83Y/Whr3S3/OzR5rIe0dpXUvIks0qfEk/Wtbmsb7fYc2sRcXZZzDybvD9Y+FMdPJLV8CZK5IjeAYWybwDqCQZWR01n4fSp23am2bhHddjr5/WqnwtnC3HS2z6ZMwI7oaC2hO8RryBPWpvDdqj92+6vYZlLSLikDIRpMTJ3O3WgZW9CSQ7jitTZGYrBIX056zWg9ieEKgzI7nqrbHXaBWb35Qydj8qt/YzixVwJ3pTIthiCRreFvDLpp4dKz7j2ARXa5H8NrhDDl3ixB+X6VbrF4kSNJ0+JqFxPGMKbeIZ3TJYzq2aJBQFWyg7nMMo5zSs/bSQbB/Sk5FEu4VLN/Q5cupGfYMAV5Dl+tT2A7QyrwCwU6FSANhzjeqVw57l1rmMFt/41wfzIdlYTGyjQHfyqev4lxbC27YWbgzHNOmpOw5kKPKuxdKnK3wT1fXezpXJM3+01wJmFtYj8TGflvUDxHj9w3bAK2wGvW9gZjMJ/FXvEHuEJCgANJiTOmm/LWovHYd3vWW07rKRHgwP0p3woeRlLNPzNVww0FcYsaUPg+JDKJB2pjiPFBlMA/p9a6jrB8FaLk5RJ1NGHCOsmI8/Co3hvEjA7kx+WfpUw2KYbMw8J+lVxwTe5ec2lsU/tEJv68lWgVSjuPuTiHJ37v6Cg0NetxKscV6IwMm838RZDyNesT1PrXdeEUVUUBjdb8x9a8rx21pVekDtj9hqOVqjLN0dR6ijRiFG7L/AJh+9Ya4NJlQ7UcNBvXTJloYDzUfWareAx9y2e7mB8v9jWoniNrmyH5/SuTxq0NhPkn7xQdDV7jEsuur7KijcWuXLtq20sxjUTG/lE11wrg7lgfZsIG8TtPmau3/AI6PwofiQP0ml/4lcb8IHqapKFuzlLaiEbgF/KQghjpmOkeMHc01hfs+uEkvdjNvG5+Rn1qfN26fxR5UbwrgV2+febLzYkwPLqaq49yU+wxwvs9YsIVd8wYycxyg+cmTVt4ZxzA4dRlNsR+RS59QDHrVT41wZbV1lEkCNT5A0zhcOJ2qdN8ldVcFw7adtVTh5uW7ZuC8rWxmOWASLbEjUn3pA8OVV37E738O8v5X/wBKn6172rt//aV/luuP0f6VH/Ypei5fXxU+qgf6aFVWTdyNeJrPvtS4bmCXI3UqfNdR8if8tX6aj+OcMGIsNbOk6q35WHuny5HwJqYPSwjMJscUvLba0toG2pJDiAde8Q2Yifh0pvD8Vafd+RNWtOHLazpcQBgxzrMwY6jw286g8PZTMRqB50TPDTGLbsP08lJtAHEeOPoBbDZoEHun9SflVq7FW475/CYHxOgoZ+H2zqNY2/vapHg9kK9u2G0BzOeQ1mPgIHxNISdoaSpmlnGLastcYgLbQux5AICxPyrAMJw4MDiLxGZs142/en2hcZtRAys0nyBrY+0bg8Mxcn3rLoPNxlHzNZ1w7Ej75atgSBYUETpBL6RO5035VGDGpJ2OYsPiJvvwv7h3ZjtB7EAZcQQNgWGUDplDAek1dLPaO3cHftyP5k09cpHzrjBYW3GiqPT61INhBFHUVHYyMyya34ipg2TCXdCoB6KxHyDfSkvZTDFlfPc0OgzLGniVnmKE4ng7a2mZgCyiRoJGusfCfWolO0NgiVY2/Dn5R8BU7Ai9WuH2QNEzebH6aUrhy+5h7fyJ+cVmX/GF5XORgyzpmWD5SpFSOG7d3fxKD5MfrNTSI3J3imKxB2V7Q/lTT1g/rUTcxt5BEhv6pn4maPwvbkc1YfCf+k/SpKz2os3NGynlDAH5MKmKSdnO2VDjBm/c8x/0ihQYp/ijfxrn9RpgGvTQ91GNLliGI8KdY0yVp5xzq5UAfc0q8Y60qICsjrOCTpRC4BelK1RaisI07GUwi9Ket2gOQrvSvDdUc6qyVucX72WIG9SnB+E3L85Ygbmdp2/Q0VhLC3bNruyVkzqBB2Ecztr4VJ8NU2CxCjvAA7yIJjX47UBsKg3A9lEWC5LnpsP96m7SBRAAAHLah7SOwBziDtAp0YMc2Y/GP0oTd8hCq9qrY9sT1A/SorDJrRHFrd37zcRbDXBIystxByE5g2o514cBctH+IgQMe6A+faJkhQAfATpzPIkZLgo4vkc7RpPC7o6Xf+q0y/rVZ+xu9GMvL1Vf1uD6CrjxNM2AxAie9bMf4o+tY7gONNhTcNt3S46ZcyRIO4EnYQTJGtDkwuLG5ypH0FxjtZhsKYvXQH/IoLv8VUHL8YrO+K/adexeINjCTZtqjEuY9o5BUa6/w11mAZMb1ll7irmcpO8k66zuSdyfE0Ng8Y6PmR2RgDqDB8RQ7Q9PDBKo7v7E1i+LXbF1mt3HYS0m4SwfUSSJ6/Gn+HcfNyWgBuYn0I8Krl/FFk11I0nmZ11POvMDdNt59fI866U3Vdim0WvgXq3xNm3+WlSnBcaFuqW1AMkdYqr2MQu//apP/wAQUCRQnuFQd227UnIMOrHK9w3W8ACco8pJP+GqxwfjUXyxGbN4HSIVIjUUNcwN7GXXa2AQDl1OXRYlQTz1orgvBri3ch7rllXuKzkSw2C7nWiRTgthjB1DUkuFu2y+8L7U5rt62VIFvJrO5ZRoQdtTuKtXBu0i3O6fdXcCCy9Oeo30rJrnEmXEYgyUBvwVJB0tjLBIJ17u4NSvYjD2/vIuNeylwe64K5gzQP4m0hdiZ1G+9H2ktw+fqU8K1R1X+bepbe2fFLqKPZAMhmbo3BPdEodV025a71RbLERWjYgAOUYHp31gODp3SO6x6gdRHhWOKcG9mcyjuE6eE8j9DzqtUZnU9NFQ8XC7j3818SLW8J90etF2LiHqPnXOE4a91stq21xuiqW9Y2+NWHDfZ3iyAWW3a/8AyXAPkJqroRTYHZVTswNEYbKlxFdlBZ1ABIkywgRvTuI+zF7ml3G2LagbI5knmSe76a0Bw37J7WFxFq99/tOLdxXKLbAzBSGAzZ9DI3j4VWMZOXDCtpLlErxLhZNxyDux/WgvuLjlU5duqST1PWufaj+4rfjlkkZcsabIb2RG4NN3DpU97QdD8v3rx8se6fQVfxvQp4fqVBm1pVZDh1P/ALbH/AT9KVE/mF5AvB9Sm22eeQooK3NvSmcS2W446E/PX61JWu0dgIpAYyoOigctenOayt3wNtpcsZt4OeTH1qQw+AUbio6/2pnRLZ8yfoBp60Nc7S3SIGRfHLr89PlXeHJlP5jHHuXazjFt2WbYIOeg5AfDUV0nGTqGtkRzggc9s1ZvxPjl77vfRiXF1IGwghgZEDpNBNxa41pW9o/fA/EemvPrWb1eV9PJJq7N3+F9JHr4yalVel/5NiwfHhbQzlCgk5mOUAdNT5+tSN/jQKr7MhswBzDUAESI61gt3DvGZvmQTrtpM1evs84rnttZJ71vvL/STqPgf+ql8fU65aWjQ6v+EeBh8SMrrnai74a13pJJLbk0Vi3WCGUMoXNBE7dPGgbd2DXnGcb7NFbZTmDOPwjLOYiNV0IPSRTbdKzEjG3R1xTCr90vlNAbYaJ/I6tI57V833LxV+pVjvqDB6cwa2Dtp2oK8OKWzl9rbALDUkEgez/kJBgk8tjrNYuxmhKanFSQ1CEsbcWSHDr6z3kBzNAA01J2ifEAHlQV24QSNuRHl18jTYr0WmIJAJA3I1qKLuTSSPBtRqAOk6zbAB0kFTuSeXPQ9KBt2ixygEnpU7wTHWrd5RdtB0jK6yY3Xv7yWHeIHwqV5FWrVntgFfd+HQ+Brx8SeYIin7zKl9ltybZIa3mBBysJAM66ba66V7xW8AkjcyB5n+zVeHRZboLwXatbFtbLAOFnK9oDvqw/FJBV8x1kT4cyLgeJMB7acpDyi5ynuwvcYGRpAO/Worh3CzcVnZSEXQNGhMe74mNa8tYTLZF4+8WhV5REzEa7fpRNTlt5E43p53TslcPbzauwUEkk9WbUx1pzDO1m6HsXGDE6xqG11DA7gxqJqCtWnusSJMb6+g8/Cn7N4qfGixdjLljyR0yjsaFguO32QqWAViS47zIe8SoW25YWwP5ddtdKmMHiM1srckj3QzCM48dT689DWfYHi2UePMft4/35T9riz3UVHMqkuq9DvH6+tFSQ7j0xrT8/U1F7v3TCi3YAQQAzD3iSNWLc2Mb1Ai+W1JJPUmT6mpbi13PZzDZlRx5EA/oTUHaam+mS0fM8hn96h4vXBevRaJYAhhOohSdOpOw+NM4uxcAOQIY6sf2EH4miSyRTqyI4Zy3SO2ah8biclp35qjEeYGnzigsVxM2lhwfacgqZh5aNNCHE3Llsi97NEPJs9tiPjtU2+xDwz03X56FRucfvh59rcn+tv0mK0LhPEGuYW27mWZdTETBI+lUpOApduEWxcYfmVkI89YMVbcJZ9jZW0d0XY76kmgQlO3qTBuDi6aJzA9oQttVJ1GnoTHyivKqbnU617R9cSmuXmC8aXvt/Mo/SPpUdw+wQpB1X3kaOR95T0IMGPE1K8bXVG8x+hH1oPAP3HjxBHw0MdZG9L6tMkWyQ1xa7nfs0A92T4t9BFOe1UTAA8lH6mTyFCW7okZiY5xvHOKKwvsLiz7RkJ1EwR9Jo2TLDHWoS6fpM/UJvH2+Q1fxGYQxkdDVetYdzmVEdltlhopOUbiSBpoauWG7Ph+97TMkwIAGYjcAyfiasrWrWHtq6I2YDSykS0ancxrOrGs3rcmPLFJHoP4Ljz9FOU5d1VX+xkWerF2AxeXGqPzq6/LN/prtcGucxatodWPtAbkAmYyDKu8DZtKjsHx+4t5CSsK+wt218NCEkac6zHFY2m2eofUPqscoRj27uv3/wavexkGqR2o7VXkuiCQlt5nlAEDKZgtDERvR2Nx1t1jPHkGnXXcsR4VU+N8XsEKEtvmViMxI1Ew0rrzAjbb4U9DqMdPS0zzq6fJqVqiw8P7QYS794tuoyXcmaYg58oEAkAMjnMIO3Q1nWL4LctX3sNGdPHRhAIYdQVIYeddcTLW7zKjBgGzKQNCCJDeh+VTvFrqYjD2LzQl22RbZSCC6Me6Y0zZTOx2YdKSh7D87H5VNcU1z8P9FUdIMdOm1EYXij20ZFgq24IJ5Qefl6UXx7hvsmt6ls4JnqZ03PiKZvcMygasWgSMhABP4ZO8ddPjTEZd0Lzx29NEejkEEHUc/73o/iHEPaFHUFYAVhvBA5fyncAyZnWIqPIpJcImPj41INoJbiLM4JOgmB0HTfpHpRl/Eg3FnUKCY8SNPpQXELKqwyTBRW16kCY8Jpo3zMgnn896g6D33Jn/iBlsfdymWcqs6mTA0JA6nzoPiOIVvczBRMI34dogAwJG8UF94beZ5V69wsJNW1SfJZRgm2rHsHiCpJGh6/3zpy0860y2EdNGRgSJEiNORo7g3CzdmWCLtmOusTEAzsCZ20o2OVfcvFPZUNWbneA8alMLiyDbg7kD/mg/KhuFcJd7xQKrBWh2/DAgHK2877VYbvZm4rWoYXFtN3nmIDS40OwGqgTOhjTWrQvZkx6lbxXKTNE7O4kXcFa55QbJH9Pu/8pFB2LgR4fZTDUJ9nl0s97Dk7jOvgVMH5FPQ172ytlCCJh9GO0Ef38qew/qvH5mNn2gp+Q5wftIl25c7ly3bDZcxBKgqIgnZWAiR4ipjH8Sm2Gs5Lg0hhBB6w4kAxzqldmu19vD2bovaKz65UOadVLEjRhA8waG7FdorSPdk+9GUxyk7j0oU8MdS35/PkaEZaoyaXFUvzknuONZtOby2mJaNTdBfNHKNAPKoDCpcxLZrrX0tjYFcw8hpt402zpi8dl/AX0y93uqNfWDUr2mmwipZuspadOijx5a0WM0l6Iu8bjJRfvSV/BfcBx3FUT+DY9gx2zZSpnoOp8aJwnD0w49pfAZidAt+QTHIHc+PKgOE3Hww9peWcwkBwDp1B6mg+M45cWxuIoQKNJidD0G5NEhk1bd/IrPEo2r9lcy8/7Eg+JkzlyzymY8J515UGMQetKtddJGv9GE8u+yLDj3z4ZH/pPqI/U0HgTkDO+VF0hnYLOoMCd/hRWHtzhGXnbzgA/wAjEj9BUBg0DYgNADAEa+II/Vga89J7DUV7RbeEcNsqy+1YFiAwB0VRuM06kxrB2oXEYtLtxc7n2FpjkGUTcbKeZHcU7SNddI3qJ4jeMEtm7x3g6+RoIW3yBgBkBywJOUwSAdNo2jSlckpzep8GjiWLFHw41+5oFtxbK3LlxYMIi7DUSFUcgACfgTReN4otjvyGZgPHnCgDproPGetZtncshnRQQFJ5tGvQbVJLn7s7DXedY+mtLNW7YwpLhBeIRrlzQZi3ebb08qPscLS1DeyysdSTqep7xk1HOxzZh038q0TDpbbDW1ualkGvMmNx41WUqYRJ1szJbuJIZl/KxHoSKhuJYW2trPm/iNcaFBBGXQg7yDM/7Ub2qwL4a89q6xLTIc6B1Y6PPOdZ6EEcqAPZm6T3Ia3Me1kKomdWJOmxPOQNJpfBg0ttBs+WNULhWLRAZktlg68hEKOnOi7nELd05wTaJHeTKWXN1zEiARBjxpqx2bcSGRm31T3SNYOcgAiRuKdPCMq5WBYCTBuaBpjXLpTcen59RZ9W0lXbyPcRfR1w7MR/DfKfgoI+a/Oj24q2aCAqzJaOQ1Vp/NsPKgcD2d9pIVVaNZBmP3rtrVsdxwSoBEAnRtpieXTajYsEYp3zVC+TqpyktNc2VzEEG4xBkFiQdtzNFYS0oOYqSDAEgEanePIGi73D7JBgMsSS3vcxuANN4ml9wMALcHLWQcs7Bo70a9OdR4LrYssqTt/6AeLzmWQRCxrzgmD6RQ7WIUGQevhpRuLwF1gzQCEOUkAASeXjOpnn6UMb/cCAGZ73idQBHxrpLd2Dg+BzA8Le8TkAhRLMSFUDxJr3AIouqHBKgnMBvoD9asHCrIW0LbJldWJLfmOoynTdSU0oLD4MPilEASve1/LAY+ngdqA5Pt3NGOOK5bTVX8H5BPFLSjCl5YsHUCZgAzzO8gioLD8SuIpCMVDAgjeZkcxpoSNOtSfae8V/g65V769IbXlpoZA02HwqEsrzOwoyirpfMXlllN+07LFw+4gsWla2jQxdw7nU5jl7i/hCjmYM70bwrj1y4WBM5nZ3MKCxYGTGXTQKNNgOdVR7s/p8OlTfY+2Xv5Rr3HaP6Vn6UeLUsi+S+gNLw4Sv1+5auG8Q+7X7N7U5TmZRzBkOPirN6Vo3afha4iywUyWhlPXmrA+IPzrPsXgyApI/Cfl/3NW/sNxINaWy59wwp/lJ09Dp5U1lTTWWPKEYyUk4S7mc3gJKNGq6dfHTzmoC7d9ncy3INo6aqCR9avn2rdlzhMSmJAmy8AwDCPrvyg1ReLILwVk7x6j9KpPLrjcQ0YVsx58FbDSqjwKuR+h0pXVdtrjryksW8gJkjWgcOrIhUmOYHPWh1va1aDTW4OeqL2ZNXcLcvKBdvs0HYsf05Ufw7DpbuIFXMMwkb5pO01BYbF9Zq4dgFW7iuuRc3xmAa0sPhxWpcmbl8ST0vgnMT9nKuxZLpRSZCxMeFKrrpSqv81k8wnhxM1wbQ19TsWB+DqAfmDTD9m0cgpcAdfhI5qZPzGxp59L5/nt/9B//AKr1qzcivYPB9w/FcHz2wHts0bZSDHIQRTFrgzC2yexyKDpmcDN/MTMivLTV3NQouqs5tXaRXuI4ZbJBe4kH8gZ9Z1WYHLWdtKAtcabMEUTmYDvQu5gHwHPepntJZVrQLAkK4JgwYIK7jxIqBw1lfarkJHvQSNpUjr08qr4SbqgqzNK2wvD8ZZldkYMEcrtEgbMNSQDrUlwrj9971uWLEaKi6KB5dfE1TMJisirE94FWG8690jxrQeB8JFm2M3vsJcg6gGSFHofQmlXBSpIbeRxRaOK8It4027l1FAtAgO2oGbLmBUe+ZXQaxvUXxTiaWiLdtA7KQM14CAJ5IIUAjUGTHyonDY1jaB3WYQAaECC2nTkT4VzjeE2dDdEGZS3b1dhEazogJnU7wIE1eENGwvPJq3ZV7uO9shF0yTrq22pKx03iIqCx+DZB7pgie9z8dTNXHF4NRBVbdjwX+I56TdYaaHkvlXtzhdpgSU706sZc6DUiTHKIprXSoAt3ZVeDdpLeGzAwQylSAdO8pB2Bjfpyp3imKVgGuIwVlWGAnXfQ/hG0yNZip27wKyuWH13ABAImOWp5UWnZshC1oyBuNDt70qNcv9mKUnmxalFzV+VqxmOOaWpRdGfYa9Dd18uvLTSdiZ0p18G75RoSmi66wNtdJjzNT+IFhgzMVmREZeXPpy5etAIqjvIdCfeEEA+n1mnsVX7QGctvZC+EYcMQrjMsGNNQWIJIePKR4CpXE9lbBRWVsxRtZOU2Y1k6d9ToZ5fCmuG4lEuRcIkjeQRp4fHXn6VL4q1nZAilmLboe7A/FOgAkDcxWrLHjyQVmcsmSM9voU7iuIVWAjNAuHpLEqcwI5STpQ+LwKrb9orZct0Jnkd5WGRxodO8G+HSpTtjwNrT3C9tgCgvBiJQsCA4Vx3ToeXTUVTsdxAOIUtDGWB6gQPCvP5YQi7TVdjajmnJNO7fI9iSPaRMmMoA5DWAOg8Kjg1PYBz7UaZvD4cvGucS4NxyNAWaOWkmNKC3b1IJj2iovn/w5JqzfZ1djiFkH8edf8yNFVoJUl2fxHs8Xh2/LeQ/DOAfkTRMe0035lsm8H8DVsdhwR/SYHp+8U3hFNq5bKaHx28QaMxi/wARlPNv1ou5hYKkjdgD4MImtSMkk4syZJtposXGMP8AesO2HukNbdY21HSDO45eVY/wzsEcPi71u+me2EJtvJAaWABkGQwFbFZvRuJHMU3icIriBqOhoCxKMuNg0ptqrMuxPYuyw7j3rfOA3tF9G1oD/gABtcS5PhaA+cmtFxPAwPdJWgH4M4MjKf7/AEo6hjYu55F3KQew9kCWu3iB/SP01o7s5fWxiItLAVe9zJza6nmalMdw28FgIzf3vUXw7AXVxDZrbhWgAwdKnJePFKWP3vqKZZZJI0a1xNCAaVC2eELlEkTFKhJyrdb/ADDp5a4X1KNiT/Etn+Yqf8Sn6gUiaD4xif4edeRVx6g1H4PiVwzJDAbA6Hlsw+O4qklYxHbksVo12zVGWuMqPeVx8JHqDXr8cTkHP+H/AHqEcx3iFn2ltlG5GnnuKiE4CyqTmkgEx706bchRNzijt7tuPFj9NKZZbje+58hoK58kUVXg4BuWp2F1AR4Fx/vWwtg8/tBz7sDl7v8A+wb0rIeL4P2dw9GrTexXam3iECuf4yJDyYzBdrgA97bUciSedKReltMbyxbVok7d5sKQsZjlOsqIjuyTG8HlMz4UOSQehJnMTOp8fygk707CYlWOHZiye8pESCdwSQDBDUO/Dr8ZlQXMu6q6mQeZAJPoCa55IR1W/wA9CPCm6VfnqdYUAsC/eAJ2kTvGu+vUUTxm7ateylFsq5MuzkiAJMATqTziKe7KWGZS/sjbOZxmcnUjuyJ1CyNoAmaisdxW397y3Ua77N/ysEVn7uVpGXcTOxrKz9XNuoql9/iPYumgud2PcHxFm7f/AIZzjQgtOkMZ8dAQPhUndxFqzcJtoFLMdQI1aeY1im7dlbTe0tYYpbIJlf4gcTJaJJGaR3dai8X2Vs3SbiX71oO0eyLiAW2CkmQJ/DHTYVnO5N718VyOqtv3/ud8T7MpiyroA1wE5wRBZSAAXj3ysQD0PPao7jeFw9u2ivdzs3e9kkq0aT1MGDv41b7lm1hsikMtyCUUPBaIBMKe+dtI502liy4ey3siSpUox/iFjrHL3p1jLM686bwdVmxw0t7L03+4CeHHKWur9L/YD7J4mw+FRrVv2YFtmcg97QHUmO/7sSQSdaK4ZisRcKw1hrZEqjoDcGgjO6yupVzGWQVAOuoFtccweDIs22uKwLIzc0IJBGUykqduXiaZwPaTGXwDcy2xGo1EnKMwjTKJJiZbXTrRoSy5LdfPjb7FXojS+3P7kR9pfGEGH9laaVckKoAygkhnZeeWNCNpb4DKRhXicpjrBj12q49t8Cbd5WJlWQBf5ch1UdBqD8aieGYoKcjn+G2+pgEagxsdevy3p7HCMYqPZApY21rINUMiN/2rwgipG7ZyXDlIOU6HQgj/ALUzc786QROnh4eVW0qnvuVUHyDe0I5VI8K1cNtkGbwnQD6n4U5w4hnVGKhGMNmWVBIMcwRqBGo3o3tB2afCJnVs9t+7IG0gyDz6wfP4xUpQbRfHOOPItW6NPu4kXDacfjtI0/rUqrEsnMFtZ5EfvVV7IX/bcPsvztEofIGP0y1P8Ovlry67yT/hGlarVyTXxMy6TRZK5JpA1yxojB2dHEHnrTbOh5RXDtTLGhs6x72KnZhXv3JuUGgia8Dkc6pqZAX92fpSoX7w35jXldqZ2xlWAue0waf0Ff8AKSo+QFDYA/oKb7L3psMv5X+TAH9QfWu8H73qPnUQdwTLTVSaJBa7Ar1QK7zdKkGcBK60FC4viNu377DyGpqGxfarlbWPE0OU4x5YSMJS4JTjGCFxe9AjnVXuRbeUuaqZDKSCD58j8aVy5evHUsfkPSiLPA+bH4bUCSeR2l82MRn4apsl8J21uXALd1iP/kXSf6l215kVJ8I442Hue0Vs5AMLPPkYqsvZybADyr21c0rpYY7OW7RMM0lajsjQbf2i5QAlspvKkkjvEkhddBqdPGpL/wCoVkwwuvZIiQoQhhGq5mUsPhHnWXLxDkRXeKsk7FY8D+tKS6aKXssZjnvlI0FvtDs3lK3S6DUhkOsnqHkH4g1AYztrkMYYSCCHuOAXPTvQI57QBO1VMoy6lgOkk/tTN28CZLyfifnQV0yjzz9/ryE8e+C74v7Tb1y3DDNchlDQAAGEEbyZgegqtYfidxHFxXZXGzCJ9SKj7OIQnUlQNzGv1pwcUCgsiTrAZjJGlEhixx5/cq8k5d6JzB3HZjcd/ZAklnnvGTJhjtPMiKWJ7Xo1wFZCWxltqdNBqWP8zGST41WbmLa5JuMTodOmhywOkxPhQZFFbBp6eCy8c7Q+3yD8KSfMn/tQV42siFGYvr7QFYA2y5Tz0kGele8L4C11AwdVlisGZ0A1+fyofF4R7L5X56gjYjqKpHLBy0J7jajkjBTa28zhmAruwpcgKJY6ACmGejuDYv2bkiJykQecxI050W1e/B2qUto1fb4jPEsI1tyjArMGDOxEiQRv+9G8Jx4tOFuZrlllKFC2ksIBgmBEnXlNTPaK0uIwaYkKEuW2yXE01DEZY5kDQjpmNVMvmKrr3iBHPeIFR5SQCvZlGfKNU+z7Di2LtjWG7/UQdBrsDGWfGanOA4ZlxLg/hU/P/aqL2bw+Kw+MRntstv3TJAGVttJMnQabxrWq4S0MxbnEVsYJasfw2M3MtM/iFGuCa9ammNSwZy5plzXbmmHaqMizwmuSa5LVyWoZx7SrjNSqKIsxzsntd/wf6qOt/wDqt5n6UqVUw/pr87hsnvsk7XKo/j1whGgkacj4UqVXl7r+BSHvFMJmrv8AZxhEYYgsisVTukqCRKtME7V5Spbot8ysY6n9Nglod1fIV621KlTLFUMXdjUeOdKlQZhocg53+NF3dq8pUJEy7AuPOq+X1rzh41nnmGvrSpVXP+oxjF7qBW3ro+78foaVKlmF8zg0hSpVYgsfD2/h2/In4ltTTfGz3E82/RaVKtHIv6S+CF8bfifUiLnven6V6NqVKs8fjwSdw9zDnqrk+Pe/2HpTnC9GeNNP3pUqOufzyDPhf9l/gud+2BjXAAAW4AABoAVtkgDkCSTHjWgcMPdX+kfpSpU90n6b+Rk9V76C3pl6VKjioy1DvXtKqMhDRrg17SoRBxSpUqk4/9k=">
            <a:extLst>
              <a:ext uri="{FF2B5EF4-FFF2-40B4-BE49-F238E27FC236}">
                <a16:creationId xmlns:a16="http://schemas.microsoft.com/office/drawing/2014/main" id="{0571483D-FF8D-4143-951B-CAA78FEF40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7177" name="Picture 10" descr="http://static6.businessinsider.com/image/4f6a163369bedd225c000047/wasting-leftovers-spoils-up-to-2000-per-year-for-average-us-families.jpg">
            <a:extLst>
              <a:ext uri="{FF2B5EF4-FFF2-40B4-BE49-F238E27FC236}">
                <a16:creationId xmlns:a16="http://schemas.microsoft.com/office/drawing/2014/main" id="{4748AA59-E558-487A-92C5-25E0486A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631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http://images.wikia.com/glee/images/6/68/Crying_icecream_eating.gif">
            <a:extLst>
              <a:ext uri="{FF2B5EF4-FFF2-40B4-BE49-F238E27FC236}">
                <a16:creationId xmlns:a16="http://schemas.microsoft.com/office/drawing/2014/main" id="{47F484A9-F061-4E22-8869-46A533D5CD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0"/>
            <a:ext cx="29241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http://25.media.tumblr.com/tumblr_m6il282UJW1r0yo6oo1_500.gif">
            <a:extLst>
              <a:ext uri="{FF2B5EF4-FFF2-40B4-BE49-F238E27FC236}">
                <a16:creationId xmlns:a16="http://schemas.microsoft.com/office/drawing/2014/main" id="{6AB94AFC-6B05-420D-81B0-B180142D2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476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F8BAFA1B-D84E-4973-B109-A99AEAB8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413" y="0"/>
            <a:ext cx="6553201" cy="1143000"/>
          </a:xfrm>
        </p:spPr>
        <p:txBody>
          <a:bodyPr/>
          <a:lstStyle/>
          <a:p>
            <a:r>
              <a:rPr lang="sl-SI" altLang="sl-SI"/>
              <a:t>Pomanjkanje samozavesti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931FC843-9BDD-4440-A813-A3D5D9C33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0" y="836613"/>
            <a:ext cx="4608513" cy="1973262"/>
          </a:xfrm>
        </p:spPr>
        <p:txBody>
          <a:bodyPr/>
          <a:lstStyle/>
          <a:p>
            <a:r>
              <a:rPr lang="sl-SI" altLang="sl-SI"/>
              <a:t>Šibka samozavest</a:t>
            </a:r>
          </a:p>
          <a:p>
            <a:r>
              <a:rPr lang="sl-SI" altLang="sl-SI"/>
              <a:t>Ideal popolnega telesa (mediji)</a:t>
            </a:r>
          </a:p>
          <a:p>
            <a:endParaRPr lang="sl-SI" altLang="sl-SI"/>
          </a:p>
        </p:txBody>
      </p:sp>
      <p:pic>
        <p:nvPicPr>
          <p:cNvPr id="8196" name="Picture 2" descr="http://matilda-tuesday-s-my-fat-spouse-forum.2331443.n2.nabble.com/file/n7578687/sad-fat-guy-eating-ice-cream-float.jpg">
            <a:extLst>
              <a:ext uri="{FF2B5EF4-FFF2-40B4-BE49-F238E27FC236}">
                <a16:creationId xmlns:a16="http://schemas.microsoft.com/office/drawing/2014/main" id="{E65E9B74-4A58-45D7-B754-EBB91667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8"/>
          <a:stretch>
            <a:fillRect/>
          </a:stretch>
        </p:blipFill>
        <p:spPr bwMode="auto">
          <a:xfrm>
            <a:off x="5867400" y="3756025"/>
            <a:ext cx="32766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s://encrypted-tbn2.gstatic.com/images?q=tbn:ANd9GcTcCJb4-lNEHFk1QhY1VsPXN8WjW1PJZRvMz0XW7jPb-iFvnWRu">
            <a:extLst>
              <a:ext uri="{FF2B5EF4-FFF2-40B4-BE49-F238E27FC236}">
                <a16:creationId xmlns:a16="http://schemas.microsoft.com/office/drawing/2014/main" id="{306D9305-862B-494F-AFB0-E16FEE66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6588"/>
            <a:ext cx="241141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s://encrypted-tbn2.gstatic.com/images?q=tbn:ANd9GcRypNZTcS3x2-DSjq480MMww-Bdr0EmiQ5GkqrpBtBQjRqOH_RX">
            <a:extLst>
              <a:ext uri="{FF2B5EF4-FFF2-40B4-BE49-F238E27FC236}">
                <a16:creationId xmlns:a16="http://schemas.microsoft.com/office/drawing/2014/main" id="{65A9E5DD-E5DD-449B-A9E8-DA94C84F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343525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https://encrypted-tbn0.gstatic.com/images?q=tbn:ANd9GcQBQ2GZ3fR06WmdLgSzb76nQQIfyo3O9xGdgbQTSKIypE9xiWfE">
            <a:extLst>
              <a:ext uri="{FF2B5EF4-FFF2-40B4-BE49-F238E27FC236}">
                <a16:creationId xmlns:a16="http://schemas.microsoft.com/office/drawing/2014/main" id="{6EC3FC21-D3B3-4BBF-A928-AAC87A8B7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34607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10" descr="data:image/jpeg;base64,/9j/4AAQSkZJRgABAQAAAQABAAD/2wCEAAkGBhQSEBQUExQUFRQUGBgXFxgWFBUXFRgYGBcVFRUYFBQXHCYeFxkkGhQUHy8gIycpLCwsFx4xNTAqNSYrLCkBCQoKDgwOGg8PGikkHSQsLCwsLCwpKSwsKSwsLCwsLCwsLCwsLCwsKSwsLCwsKSksKSwpKSwsLCwpLCwsLCwsLP/AABEIAMIBBAMBIgACEQEDEQH/xAAbAAABBQEBAAAAAAAAAAAAAAAFAAEDBAYCB//EAEEQAAEDAQUFBQUFCAEEAwAAAAEAAhEDBAUSITEGQVFhcRMigZGhMlKxwdEjQnKy8AcUM2KCkuHxJBUWosJjc4P/xAAbAQACAwEBAQAAAAAAAAAAAAADBAECBQAGB//EAC0RAAICAQQABgIBBAMBAAAAAAABAhEDBBIhMQUTIjJBUXGxM0JhgZFDcqEU/9oADAMBAAIRAxEAPwDXpJJ0YEMknSXEChJJNK4kTnQu2shpLpn0UljoYjiOm76rm1U+1cWaNHtc+SDJtvgaxwSXI1ChjPLf9FZt1qZRplziAGhWaLA1ukALzrbC9nV6ha2ezYfAnj0Crkmoq2Wxx+ivTvapaLWHtkZwBwatw3dxWe2Ou9uHE04nbzBgcpWt7AMzK7HwrInHdLkqOEJlQrbSUnV+zBzGUjSeEogixlYvOO1jJJJKxU4KSc6plJwkkk64gSSSbEuOOkkLtd/U2GJB6KpT2pBPsGOvy1Qnmgu2FWKb6QfSWfq7VRpSJHN4b6Qoam2gBANM/wBwHxCqs+N/JPkZPo0ySo0b6pOMBwmJz0z5q8CippgmmhJJ0lJwySdMpOEkkkuOHSShOuKjJJ0lxIy4pMxujcNVStF5sL8Ae1vvOJ05Dn8ETs5axgLCHDiDPqgymukN48El6pIs16wY3LU/Fd2GhhEnU5lVLK01H4naDRXbdUIYcIl0ZBRFrsu18ATa3aAU2dm0w5+WWoG8oXcux3aNFSsXNacwwEAkbsRiR0UOzNyvtFQ2i0AmD3WnSQeHAcOK3VR4a3M6ISx+Y90ui8peWtsSNlBlJkNAa0bgvPtpNuxUc6lQPdGTnjfxDTw5+SfbDak1g6jRJDNHvH3uTTw4nesPXaRA3dFE8q9sSYY3Vs1OzdhFSqHYhDfOVvQvILHaHNdLTELebO7TdoAyoQHbjxhTiyKPDBZ8Un6kaRMnSTYkcHVMuiElJwydJcVaoa0uJgAEk8guJq+iK2WxtNpc8wB68AOJWQvPaV9SWt7rdMtT1PyUN63m6u+cwweyOA4nmVWbQSGXNu4XRs6Xw6c+Wv8AZGyd+qPXRs6a7MQfGcRBJ8cwhGFHdlLU4VMAMYviM/ql4pN8mrm0ax4m49osVNhH7ns/tP1TN/ZuD7T/AO1gHqSVrKFF/vDxCsDH/L5FNxwR+mYksskZeyfs/bTIcKlWf6QPID5otRuEt0e49cPrAEokMe8+ich3E+iKoJdAJNvuikbERvXBs5AmQrT6Dve9EOtd2VX5dthHJg+ZXNtfZyjF/R0mXVGyvAgnEeMR6JiERSTFpQcexkk6SsUHTpk6kqMq9utgpMc47h67grKyu1ltkimNBqqZJbY2MabE8uVQAmInM6nM+Oalo1y0y0kdCo2hdNCy7PeKCqjR3XtU5uVQYhxGTvoVqLPbG1myxwPxHUbl5uFYsludTcHMJaR+s+IRYZWu+jO1Ph8J8w4f/h6SS2m3osdeFWvbiW0hhogwSTGP/CJXZeotIDHnC7eNzhvhHm0GsaA0AAaAaJq/MXHRgTxvDKprk8tvS6qlF/ZubnE5aEccXBA7RRzzW+2ytTXPptxQWgnLXOB4aFZK02Yu4ZcdVnzjslSGIS3K2BntwmR48PBW7NVMSMiDI4/rJQV6Z6qSiYZG+SufRNHouzl7dtTE+0NUXled7OW/snA7iV6DSqSARvT+Ce5U/gzNRj2StFC8L6bTcWwXOEZDICRIklC33/UJkYWjhE+q4vojt3zy/K1DgZBPkgZM0raPTaPw7B5UZyVtpPn+4U/7pfH8Ns/iPwj5oXbLwqVfbdl7oyb5b/FRE+uaaEB5ZNU2PYtDgxvdGKsZrU8JAJ4VByhgFNY6pY9rhq0gqMBdBWQOStUemWe0BzQ4aOAPmmtF4NY1zicmguPQCSUK2WtQfQwnVhjwOYRd1nady1ISco2jxmbGseRxYDo7fWZ2lTza8fELqvt7ZmjNxP4WuPyRkWRnujyC4r3bSeMLqbCDxa36Kr8wHcDO1P2kWcDR/wDYU7f2gUCJh4H4Subx/ZzQfJYXUyeHeb5Oz9UKrfs8qBsNqtdB3gtn4oMpZUGUcbDFbbii338xI7pz81WuracV6rm4cOcjp0Ql+yNZwDXADD96Q4dIGaKXHsz2DsTnYieAgKccpyYHNtSoOJJ0k0JWdJJklJA1R8AngvPbRaDUqOceJjz/AF5LYbQ28U6JE95/db8z4BY2mzJJ6mfweh8G09t5X+ESBOEgE4SJ6ehJSmScVJVnTaxaQQSCMwRqCtN/3O6pRDW5VNHHcB7w5nh1WSdJMCSToB8ls9l9nDTGOr7RGTfdHPmmcKk+jG8SePZ6u/gqXVs3i+0q6nMAkk9XSo70uLUkgbgAtg5qH3lQDmkFMSxxqjBjKVnnd4Xc1kCc+Hz5IbVp8Efve5gBLZnmVToXfNOSMxB8NEnKDsYU0kULOIpjiCt3s5bcdON7VhnZSN0k/FG9nLWGVGgaOy8V2KW2ZTNHdAs38ft3/wBP5Qh1N0GERvsf8h/9P5WqjUblzVZ+5nq9J/BD/qv0cVWb0zTKkaZaqnaYXen0VKGUyzCYhckpy5TRVseU4K4cUwcrUUbNHsnWiq5vvNnxB+hKM306s1v2eIZ+0IMD8JB+CytwWjDaKZ/mjzBHzXoQeCncHMaPN+JKst/aMvYLytRcGyx3EuZED+kxPgiVa8azM8DHdHkfFqu2ymG4ToSQOs6z8fBQ2kZQrtOPyZip/AJr7ZmnHaUnieBY4fmC7o7b2d2rsP4muHrELN39d0yZI5bvVDbqpgSDqSR0/XzQfMnYbbFI3x2os2DF2rCB7rgT0gb1Dd14Nqtlpz3jgsDawGFxgazotJsvWGJwnMgEc10Mzc6ZTNBbLRpUkkk2InSB33fZY7s6Zz+8eHIc1bvm9BSZl7bsmj4k8gsmOJ1Jmfmls+Xbwja8L0PmvzJrj4/uPXaX95ziTzJJ8JURy1Vpmi57FIPnk9WoqKpIrBy6JUr7MN2qrvBGqii1nRco3PUVWtCPbK2BuLtKo7w9lp3cyOKNjhuYjqtTHDG339BnZTZvBFaqO+fZafujiRx+C1BEKqK5LZCB3ttGGuwNMvicDZc+OJaNBzMLSW2EaR5TJOWablJmhqVBxQ612hvNAqlsqw04QXOJGFziDkJzLWuGfASVRZetd7ZaKLQSQCWVHZjIicbfUBCk7OiqVk95uBMBCaZIMRrPlA/2qW0G0dSyloq0mOL5wupuIbkROJrgSNRvVGy3jVqVHvf7PstAECSRJE5nIIL47LtpklqqDON8ru7a2TfeB/yqtQ5Z6geu5Pd5OIJZhvg09srYnYuIb+UBV3FNuHQfBROeofZ6fTcYYfhfo6BhU7WP16hTm0ZZodbre0kNacTzo0frLxUpWXyTjBW2SfvRj/Kip29z3BrWEk5DPIrgNLH/AGgxkbgO4D/7dSjWz9YYiSJeSPCOaKofZi5vEH/xhGy7J1nAFz2NPAAn1yRGwbDTnUqO6NAGW6SZV+hevKeittvtsgcU1GGMzpazUP8AqK9h2HpNOJxeYMgEiMtJyzRd93gew4t5at8icvApNtkqjel9tosLnkAbp3ncANSeQRlsS4FJzyTdzdkwoBvfe7ERpOTWzwHzVa029sZQUBtNtr1WY293Uw9riQBmO60jM8CRG9C6Nes+oWmq893F9mabBHUNLgc/fQZP4LxTfP0X76qyPZI6LOh4bUDZzc4keDd6J2i4cbXEVK7XgHM1qrsxpIe4grEbP2qpUc57iS5sifxQAOA3oDjRdu+A5eFbET1Pkr1wWwh7OUDwQWvXAlu/T6q5dD4c3m4AeCB1IJJeg9MBSTUvZHRJaioy6MXaq5rVi86cOA3BcO1UrGQFzhzWRNuTs+h4saxxUV0dJ0wCRKguNjXFUSE7yq1SvCsVZXNlx1Azs+0mcpHAwTPAwVqaVwU6VHDhwuLRjc04TORyI5oFs/etNtZznTMYQG03vPEwGtPJGrzvKrUYRSoVBP36o7No5w7vnoAncNRieW18vMy8dIF7P1bwrsq4bUGUw97GTSa5xwuLZkRHror2xUMD2VQO2Y9wqnUucTiD+YLS0j/CIbKWUUqQpgzh1O8nUk9TJXNruxrrQKgcWPAgkaOG4PG8AmRoRx1Vt1CrgqDFou1lVuB2bdRORnkQoWXW1jQ0NAaNBx6qa77DVw51gf8A8oI/881xaLhDp7WrWqT93GGN8qQaT4konYFWvkyW01zsttoo0ge5SD3VMMZTgDWTuJg+AUF5WEMcGtbkIgDXf81rhY2Um4abGsaNzQAPTU80FBb+8jEQARhEn7xMCOeaDJBvgx1ou55l0ZDOJT2IYWkznuC1W04p0aEQBlh5k7vmgN0UO1exnEyUKca4LbuC29+ECcsh8AqNe3cPM6KxtTVDLS9vAN6ew1BWh1RwABJOgCG48mwtdHHhil3S/Rxaqznb8t6v2W1MYG4QJbDst/vDrB9EWs2xLzRcXmHEZD6rJPJBhw0y+SLtaMied5pW2Eb2vHvYhm3ETGkg5iDu3+asXBaqloc59FwpU5gkta9+QE6y1oz4FUrPhfTwE6ezlPUTxV7ZekbG53aH7F/eDzo12QIdwkRnpkrRB1Qb/cKpY4h9V8bnPd3s4MMaWt05IncFzB1OpipwxxHdc2C6Pe8eKVkv6y69vSz/APkb9UVp33Sc37MuqHhTY53hIEDxKMq7ZS3VJGU2ku91mNL90qPovqVGsycS2HAkyw92REyAN65vq5q1J9K1vrVKwpkdo1wEBhGFzmNbkCJxb9EStNkqVbQyrVb2bacljCQ5xccsT8OTYEgCTqVoa3epQc8lVsJGKrke767HsDmZ5CIPdjiOOqRsDGSWBrZ9ogAeaEXTcVIO7pqMHBlV7W/2TA8EZdszQObmuqf/AG1KlQf2vcW+iupWgTjTAluvludOhNZ+kU8wOdR/ssHUzwBQapcIoUadNoBc0d4jLE6JcfNbV9ANGFrQ1o0DQAB0AWavq9GUHsfUksxYTGokHPmhyQVdGXvO6eza0uBxEg+BEqzcdm7SuxoGTU20O0DK72ilJaNXERPAQtBsXYwGuedT8ELbc6RGSVRNO1sBMukk6Zx5ox7vePmVOxx4nzKTaa77NZR9EK76zu0AxGCOJU9SvlqoKrIc0rj97BMHeuZW6fJMa2Wp09V1SbIzzVRxzAVyiuo67Zbo2l7QA1zmgaAOIHkF263PORe8jm4quCuMWarydsh9Isstb26OcOhIU9ivdzXy4l4Os5+IJ0KnurZ59bvHut4nf+Eb+qJ2rZUNAIxOG8EweohFjjn7jO1Go0/ONq/wELNbA4Sx0jkfiFKah4nzQCnYqtHvUwXt3t3+W/wRKx3i2oOB4fLkeqdhkT4fZ5vUadw9UXcf1+S27PVVq93Un+3TY78TGn4hWUkWkKWypWuqi+MVKm6NMTGn4hd0bBTYZbTY08Q0A+YVhJRSOtlatdlJ7i51Om5x1JY0k7hJI4ALqhd1JhltNjTxDGg+gVgJKaRDbEqjrnoE50aR602/RXElNEW0U2XPRByo0hGkMb9FMyyMGjGjo0KZMXiQN50UcEptnIs7Ro1o6AKTGeJ81FeTnUmF8SBrG5RWazWio0OGBoOgdin00VHNJ0E8ubRYdTB1APUJ8K5u6lVc9wqtDQ3LIyT0PBXrbY4puLPaAJAOhIUqVq6O2SXFlFtMDQAeCvWSmTmSY3LN7OXy+01HMczDhEkiY1jetW5mEZaBVjJSVosoyT5M3tlb+xpd0w5xwiNRxI8EJ2cu4VmF1cCoCchUGIdYcqm09s7e1NpjRuXidfktZYbMGU2tG4IcfVKwmV7Y0QtuSgNKNIdKbPorVOi1ohoAHIALuEkxQrbEkkkuIPOG2qNR5Lr99bvMdQVVDS7QhSMswGZKyj6Hyd1KzTv8gfoq1SpA09D65KyagGirV65xAEb9N56qUrF8+aOJW3yRiv7OIHPR0QD4a+Kv03KlaWOIL3HTIAceA8F3dNUvAA1BhEaXwJaXVvJJqQRAWn2f2bAh9UdGn4u+itXDs72QD3iX7h7v+Ubo+0i4sPyxfWa604Y3/klZRDXEDRTlo3qEnvqUlNqqoxHd2DrIBLhukrHbb0jQrsqUzGMGeZEesH0W0s1P7VyCbeXb2lnLgM6ZxeGjvQnySs4emw8X6qYOubaIPAa/J3HijwK8us1XCRP6C2VwXvmKTzPunjyVMWbnbIHmwUt0TQJJJ06JCCScBKFJUSQTpi6FxxDbLUKbHPOjRPU7h5oZsnefaPIqGXnMdOA6IRf99docDPZBz5wqt1V+yr06m7EJ6HIz5pWeX1cG7pdEpaeUn2+v8HplqpgsIIy+SlYYGWig/fWlozzOXmpS2G9AmU1dozX1TOWmXOPQeX+1Fb6xDYbm45Ac1zZXnDPj55qFtrYa0Oc0EDIEgEzrE9EOT4ouoNsbZ25hZqZBgvecTjungOQ+ar7W32LPQc772jRxcdP1yRevUgLzHbi8e0q4JyZl4nX5BCnJQjSLxjulbKNw3i0Vg+pmZOe8neY4r0WhXa9oLTIXj7SRErSXLfrqcZkt38Y0PVChl2dnZcO7lHoKZR2W0B7Q4aFSp5O+UINUxkk6S4g8wLQFBWtQG9ValqJV26riqV3ZCBvcdP8AKzYwbPW6jxGMVUP9nNG04Rj3/r9eKek8EkgS90AeWceJKq3zT7J4aDLQXQeMGJ9FZuGjidJ0Az57z8QPFXoyJTc/U2dW9hwgTugDeZ1Mbp+aK/s5s02kyPZbi6GQB8VFV70uI1mOmWnwRXZIClWJdljAHSCVMPciu5pcG/r1A1pcdAJ8kOua3mrJwObp7UAnnAJT3raQaRAPtZeanul8iYgnL0TjfIs+IkV9280KZq4S7BHdBiZIGu7VS3HbzXotfGEuziZjlO9R7UMBsdadzSTxgEEqpsJXa6yiNASPUqL9VHXcbCNQ4agO45KxaaQewjiFSv6oW0ajxqwYh4GfkrF020VaYI3hR9xLW+zye+Lt7OrUb7py4Qcx6FNZrSWgEatI81qNu7Dhex8ZO7pPPVs+ErNOoxMDVZk1tdDsZKSN5d1r7Sm13EZ9d6tLNbMW2O5xE+O9aVaWKe6NmVlhtk0dBJJqdGAiQnaS2mnQcB7Tu6PHX0lFlidr7w74APsyPHfH63IWSW2IXFHdJIG0m5wN2Xjv9VPCr2XRSuJWez3GGCjjUTUXVerXupsg45E5ZZcD4LV2i0QzwXnFzW4UqzXumBIPKd61l837RNA4HguLIEayd/JOYsi2uzB1mlccqUE6YXZThk5/JYC9rUXVnmRrA8Mvqr1LaWu6ng7ue8A4vATEqKzbOVXDJkT7xj6lCzT3pKI1pMP/AM8nLK0vohs9+VKYjES3gTI8OCFuspcHOxAk5nIAmcznvRyrsdVcI7o8XR8FdsexJH8R08mz8Sg7JyVA9ZlxOScK/ueePpwc81JY3kGDoZ/yvUbJs/TZMMaPAE+ZVl92N3hvoreTOhTzImN2SvjC40nHI5t5Z6LZhAr4uCk1rqjAGPaCQRkD1Giu3JeAq0Wu3xn13o+BtehiOph/UggknSTQpZlbn2LYyHVe+7h90fVH65DKbiIAa0npAKnhUL8H/Grfgd+UqFFRXBdycnyeUXracRbvho14mT9Ea2ap/ZvJ0ADfEzPxWYNMud5D0lai4Gloc0iRIMzlkf8AaSH30aFlma2OgA8lYFE5Eaj1yEyqFotWTznkWgfArhl9agnhCtaQOmHqFXH3YjSZ+RWgsDwHEDgFmLrd2gDnS0kZRr/qfgjlzMLXEkl2IAg8pIy5I0JWdLlUS7UvJs7mDWpDPAnvekoVscw0XOZucZ8d6KX1Tc51IDXH/wCrlI6wdmwHeHAkxxygeamm5WV6VfZZvQB1JwIyII9FVoP7JwP3XQOh3enwVuuZYeip1gHUx09f9rm+bJS4ItqbB29BzR7US3qMx56eK83o1i4AEQc9ddYOS9QoWjHTAGq8+vWyGnazl96RwggO+M+SBmhu5CwltVENir4HN5HJbqzVw9gcN4Xn95vhxI3On1Wo2at4cC3xCrgltltB547o7g+E8pgnT4gU7xvNlEd457gBJPQLzu2PL6gPDid5Mz6rQbQPm0mDPdbpu1y6/VUTZwdQkc2Rt0eo8P0EFBZH2ytT0zC7z4KbDGRj9fNcioDolrNyjkBdYE8rqYUkVZtNnWU3UgWAAjJ3GeaNspheeWC9HUnBzfEbiOB+q0g2lYWgg5mMt88IT2KcWqZ5nWaacJ2uUw9ICgtN6MbvHzVZllqv9o4BwGbvoPVT07Exg7oz46k9TqiXXQg0n2Ar0v8Ae3NtM56F3d9NfRZO0X3XqE4qrm74Z3QOAyzPWVuL2ZLdFhLzsxNbIRKVyOT+Q0KS6Kb7VUc4A1KhaZyLyRv1Wh2OtGElh0JkIJVZpA4eYmR6BdXXbcDzxaQf16oEZOMrLzipwo9ISUdCqHNB4hJai5MmhKC8KYdSeCJBacuOWimY8OAIMgiR0KapoVPwT0zyS57G7ts+PyJHq0rR2Gm3HGmQ9QQVTsdLBVe0/dqfAkokxg7QgHvNcf7dfSPVIj8hWthwFpjI7uO6eRCq3HchrVjiMMGscdyjNuqF5AaTO/49QjNy2sMBAHfMA8AuUbfJNtI0bbkBDACQBkem8friiTG4aoH8o+JQtl5uAnKBqToqlt2kwYakSNNDDo91w1In1TK2roDy3yaIu+2Z/V+Uqxb3gscORjruWOobaUX1A57xRaJjGHiScvaIgDM71c2g2ts9np4nVWkkS1rTLndAN3NXU+GdKPIZoVMTJ5LOW2/G03upufmDIY1rnvg94dxgJ36xCjuq22h9JrgKeF+YnFIacxMAzkeSjNzVu2aahBALi5+cOBHs9mTAyy080F264C+mux7v2hLHuilVwHOXYAZ/A1xcB1hZS+9qRWvBowuYGCM47xz3cMxHQrZtu9rSTpyGh8FhL+uXFbsYyaxrHO6lzgB5BVfB3Z3aakgnfr4kozsvW+1bznyWatDHF4gQ1xR/Zmn/AMhoGYaNUvFVMJk9hs7bejKQzMnc0a/4WavC/KlU4QcI4N18XLq/R9u+Ne7+UKpSYAOavkyybaNjQ+H4owjkattJ8/AqVKF2SnCRyS5spUROpyZKhyExkFM9y5wriKGZxTOemweHTTyXGLiuIGpU3veGsEucQAFu7j2NbScKlV4e8aADug8c9SsxsxbKTK5NR7GuA7gc4AydSJ/Wa3le0AU8ZcA0CZJAHmnMEI1uZ57xHUy3+XF8fJZq1gOAQ+tejefWMln/APqrrU89mHdm3F9ocmkiR3Rq4TlOQ1iUMvSlVpTiruBgOAa1rAZ3A4XO/wDII0pOr+DKhC3S7NFbLS5wMNkdCsfbCcZ3QQTPVEH3Piw9oatQED2qtckSJ9kvI8lkds7O+y1KQZUqdnUnE0uLhkW6F0kZHiguHJdS4ClS1DszBmXEjzKEUqxD8t/yTiW0xP3R6uzPjmo6dQFwI6JaS5DQ6N7dF6RSA4fQFJBLJaobH60CdEjlaVC0sasMbN3uP4LzB+4Tof5eq0FQwCToF5zU1Ws2WvI1KZY8y5nHUtOk9MwjYMl+lmh4noVjvNDr5Rjn2k/vFbFkcRPrKv0LxaHYuILXdfuk8iDCq7ZWc07QXhsNfGfMaoIa0jf4ckNqmKJboplyvfDqVRpw4mzHAgzGvMQrdz3u601nsoE0YGJ7iGufMxFMZgdTPRQ0sLmiYmMLhGTgVLdmz7rLXFookvpnu1GR3w0xJHvwQDGuW9XiyHFoP07iNQOxOc9w9k1XYji4kHJvKAEcuK7ny41GhuTQAHTmNXTunkh9n2msoMGqyeGc+UI1ZL7a8RTZVfO8Uqgb/e4AeqMtt2Dd00iC/qLW0Xl8HuOnLKIMyN+SA7H7KUDYmY6TC57AXlzQXHEJ1OehRi9bBVrNc2qGspO3AkvLZkhxGTQYjKcju1Fu7qgGQUPsvj4M7c9vdYXGhUDzSZ/DeGuf3Do12EEtcNJiCIR7/rrXj7OlaKnShUA/ueGt9U14NLHh25GrJVloKrGT6OnBdmer0LVVyhlnZxJFSrHJo7jTzl3RUzcrGM7NoLsbpc5xl7zlm5x1MDpwhaq0LI7a2gss73MJa5sEEGCO83eukkSugNtNQa2q0DIRIHBGdjrAQ0vO/RYm7y6q4OeXOc6JJJJhepXZZ8FJreSpjW6dg80qjQCvlv27/D8rVUDVevf+M7w/KFRKWn7mew0v8EPwv0OSonvSe+FzHmqDNCATEp4TFcQckpqdJz3YWAuceH13BRVap0a2o7MTgY55A4kNC0txVgxsMs9oJOpdTwSeZeQjY8e7vozdXrFi9MeX+iEXK2nZy2rhfJJOQIzABB4jJB9k9kG2ixzWfVcKhLg3tXBrRmGENB1wnUzqj19WWvWYWua2jTdke9iqlu8DD3WE8ZMIhcrWtbgaIDRAA3AZAJnhcIwLcpOUuwPslW7DFZKmbqJgbsVOZpvHwPAhampZ2vAloMaZT5TogV53dTqVB2jAY0OYcPwuaQW+BRSy7NUCBIqHk60WgjyNSFMJ/AKcF2V7fb6VHOpUY08zmeg1J6LPVrF+9Vm1n03CnSDgztBDnOcR3ww5tAAymCZ0WvZdNGlJp0qbCdS1gDj1dqVQvAQCoki0TCVrAXOw54SZPqAhdkogPP8ALMLcsttEWUvD2aQTliBbujqsVYyajj/OckCcaReLDt3Xb2jMR3n6JLYXZd7WUmtjckirDwKPNyYKor2zTiLS3oUkktj9yPW+IfwSCG3rR2LfxfVYFJJMZPcebwfxh26B3j0d+VaC5T+vBJJdDsvI0tlOiKUEkkwgMuite3sHohN0e2kkqS9xMeglfg7vku7p/hDxSSVP6iz9o9oWQ2y/gVfwO+CdJRI5Gc2OH2zF6YkkrYemK6jszd7/AMZ3h+UKg5Okk8nuZ7XS/wAEPwv0Q7/1zSckkhjQnKKpomSUoqw/su0diDGZJnnnGa1Fl0TJLQh0eRz+5/kr3x7BVLZ7f1SSXPsFDo7vwZhFrH7A6BJJUh2Tk6GroJe3spJK8uiiPI2+2/8AGfiUeuQfaM6hMkln7iz6PUKeg6JJJLQRmn//2Q==">
            <a:extLst>
              <a:ext uri="{FF2B5EF4-FFF2-40B4-BE49-F238E27FC236}">
                <a16:creationId xmlns:a16="http://schemas.microsoft.com/office/drawing/2014/main" id="{DBE857EE-63A7-4510-A5A9-2444097B32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8201" name="AutoShape 12" descr="data:image/jpeg;base64,/9j/4AAQSkZJRgABAQAAAQABAAD/2wCEAAkGBhQSEBQUExQUFRQUGBgXFxgWFBUXFRgYGBcVFRUYFBQXHCYeFxkkGhQUHy8gIycpLCwsFx4xNTAqNSYrLCkBCQoKDgwOGg8PGikkHSQsLCwsLCwpKSwsKSwsLCwsLCwsLCwsLCwsKSwsLCwsKSksKSwpKSwsLCwpLCwsLCwsLP/AABEIAMIBBAMBIgACEQEDEQH/xAAbAAABBQEBAAAAAAAAAAAAAAAFAAEDBAYCB//EAEEQAAEDAQUFBQUFCAEEAwAAAAEAAhEDBAUSITEGQVFhcRMigZGhMlKxwdEjQnKy8AcUM2KCkuHxJBUWosJjc4P/xAAbAQACAwEBAQAAAAAAAAAAAAADBAECBQAGB//EAC0RAAICAQQABgIBBAMBAAAAAAABAhEDBBIhMQUTIjJBUXGxM0JhgZFDcqEU/9oADAMBAAIRAxEAPwDXpJJ0YEMknSXEChJJNK4kTnQu2shpLpn0UljoYjiOm76rm1U+1cWaNHtc+SDJtvgaxwSXI1ChjPLf9FZt1qZRplziAGhWaLA1ukALzrbC9nV6ha2ezYfAnj0Crkmoq2Wxx+ivTvapaLWHtkZwBwatw3dxWe2Ou9uHE04nbzBgcpWt7AMzK7HwrInHdLkqOEJlQrbSUnV+zBzGUjSeEogixlYvOO1jJJJKxU4KSc6plJwkkk64gSSSbEuOOkkLtd/U2GJB6KpT2pBPsGOvy1Qnmgu2FWKb6QfSWfq7VRpSJHN4b6Qoam2gBANM/wBwHxCqs+N/JPkZPo0ySo0b6pOMBwmJz0z5q8CippgmmhJJ0lJwySdMpOEkkkuOHSShOuKjJJ0lxIy4pMxujcNVStF5sL8Ae1vvOJ05Dn8ETs5axgLCHDiDPqgymukN48El6pIs16wY3LU/Fd2GhhEnU5lVLK01H4naDRXbdUIYcIl0ZBRFrsu18ATa3aAU2dm0w5+WWoG8oXcux3aNFSsXNacwwEAkbsRiR0UOzNyvtFQ2i0AmD3WnSQeHAcOK3VR4a3M6ISx+Y90ui8peWtsSNlBlJkNAa0bgvPtpNuxUc6lQPdGTnjfxDTw5+SfbDak1g6jRJDNHvH3uTTw4nesPXaRA3dFE8q9sSYY3Vs1OzdhFSqHYhDfOVvQvILHaHNdLTELebO7TdoAyoQHbjxhTiyKPDBZ8Un6kaRMnSTYkcHVMuiElJwydJcVaoa0uJgAEk8guJq+iK2WxtNpc8wB68AOJWQvPaV9SWt7rdMtT1PyUN63m6u+cwweyOA4nmVWbQSGXNu4XRs6Xw6c+Wv8AZGyd+qPXRs6a7MQfGcRBJ8cwhGFHdlLU4VMAMYviM/ql4pN8mrm0ax4m49osVNhH7ns/tP1TN/ZuD7T/AO1gHqSVrKFF/vDxCsDH/L5FNxwR+mYksskZeyfs/bTIcKlWf6QPID5otRuEt0e49cPrAEokMe8+ich3E+iKoJdAJNvuikbERvXBs5AmQrT6Dve9EOtd2VX5dthHJg+ZXNtfZyjF/R0mXVGyvAgnEeMR6JiERSTFpQcexkk6SsUHTpk6kqMq9utgpMc47h67grKyu1ltkimNBqqZJbY2MabE8uVQAmInM6nM+Oalo1y0y0kdCo2hdNCy7PeKCqjR3XtU5uVQYhxGTvoVqLPbG1myxwPxHUbl5uFYsludTcHMJaR+s+IRYZWu+jO1Ph8J8w4f/h6SS2m3osdeFWvbiW0hhogwSTGP/CJXZeotIDHnC7eNzhvhHm0GsaA0AAaAaJq/MXHRgTxvDKprk8tvS6qlF/ZubnE5aEccXBA7RRzzW+2ytTXPptxQWgnLXOB4aFZK02Yu4ZcdVnzjslSGIS3K2BntwmR48PBW7NVMSMiDI4/rJQV6Z6qSiYZG+SufRNHouzl7dtTE+0NUXled7OW/snA7iV6DSqSARvT+Ce5U/gzNRj2StFC8L6bTcWwXOEZDICRIklC33/UJkYWjhE+q4vojt3zy/K1DgZBPkgZM0raPTaPw7B5UZyVtpPn+4U/7pfH8Ns/iPwj5oXbLwqVfbdl7oyb5b/FRE+uaaEB5ZNU2PYtDgxvdGKsZrU8JAJ4VByhgFNY6pY9rhq0gqMBdBWQOStUemWe0BzQ4aOAPmmtF4NY1zicmguPQCSUK2WtQfQwnVhjwOYRd1nady1ISco2jxmbGseRxYDo7fWZ2lTza8fELqvt7ZmjNxP4WuPyRkWRnujyC4r3bSeMLqbCDxa36Kr8wHcDO1P2kWcDR/wDYU7f2gUCJh4H4Subx/ZzQfJYXUyeHeb5Oz9UKrfs8qBsNqtdB3gtn4oMpZUGUcbDFbbii338xI7pz81WuracV6rm4cOcjp0Ql+yNZwDXADD96Q4dIGaKXHsz2DsTnYieAgKccpyYHNtSoOJJ0k0JWdJJklJA1R8AngvPbRaDUqOceJjz/AF5LYbQ28U6JE95/db8z4BY2mzJJ6mfweh8G09t5X+ESBOEgE4SJ6ehJSmScVJVnTaxaQQSCMwRqCtN/3O6pRDW5VNHHcB7w5nh1WSdJMCSToB8ls9l9nDTGOr7RGTfdHPmmcKk+jG8SePZ6u/gqXVs3i+0q6nMAkk9XSo70uLUkgbgAtg5qH3lQDmkFMSxxqjBjKVnnd4Xc1kCc+Hz5IbVp8Efve5gBLZnmVToXfNOSMxB8NEnKDsYU0kULOIpjiCt3s5bcdON7VhnZSN0k/FG9nLWGVGgaOy8V2KW2ZTNHdAs38ft3/wBP5Qh1N0GERvsf8h/9P5WqjUblzVZ+5nq9J/BD/qv0cVWb0zTKkaZaqnaYXen0VKGUyzCYhckpy5TRVseU4K4cUwcrUUbNHsnWiq5vvNnxB+hKM306s1v2eIZ+0IMD8JB+CytwWjDaKZ/mjzBHzXoQeCncHMaPN+JKst/aMvYLytRcGyx3EuZED+kxPgiVa8azM8DHdHkfFqu2ymG4ToSQOs6z8fBQ2kZQrtOPyZip/AJr7ZmnHaUnieBY4fmC7o7b2d2rsP4muHrELN39d0yZI5bvVDbqpgSDqSR0/XzQfMnYbbFI3x2os2DF2rCB7rgT0gb1Dd14Nqtlpz3jgsDawGFxgazotJsvWGJwnMgEc10Mzc6ZTNBbLRpUkkk2InSB33fZY7s6Zz+8eHIc1bvm9BSZl7bsmj4k8gsmOJ1Jmfmls+Xbwja8L0PmvzJrj4/uPXaX95ziTzJJ8JURy1Vpmi57FIPnk9WoqKpIrBy6JUr7MN2qrvBGqii1nRco3PUVWtCPbK2BuLtKo7w9lp3cyOKNjhuYjqtTHDG339BnZTZvBFaqO+fZafujiRx+C1BEKqK5LZCB3ttGGuwNMvicDZc+OJaNBzMLSW2EaR5TJOWablJmhqVBxQ612hvNAqlsqw04QXOJGFziDkJzLWuGfASVRZetd7ZaKLQSQCWVHZjIicbfUBCk7OiqVk95uBMBCaZIMRrPlA/2qW0G0dSyloq0mOL5wupuIbkROJrgSNRvVGy3jVqVHvf7PstAECSRJE5nIIL47LtpklqqDON8ru7a2TfeB/yqtQ5Z6geu5Pd5OIJZhvg09srYnYuIb+UBV3FNuHQfBROeofZ6fTcYYfhfo6BhU7WP16hTm0ZZodbre0kNacTzo0frLxUpWXyTjBW2SfvRj/Kip29z3BrWEk5DPIrgNLH/AGgxkbgO4D/7dSjWz9YYiSJeSPCOaKofZi5vEH/xhGy7J1nAFz2NPAAn1yRGwbDTnUqO6NAGW6SZV+hevKeittvtsgcU1GGMzpazUP8AqK9h2HpNOJxeYMgEiMtJyzRd93gew4t5at8icvApNtkqjel9tosLnkAbp3ncANSeQRlsS4FJzyTdzdkwoBvfe7ERpOTWzwHzVa029sZQUBtNtr1WY293Uw9riQBmO60jM8CRG9C6Nes+oWmq893F9mabBHUNLgc/fQZP4LxTfP0X76qyPZI6LOh4bUDZzc4keDd6J2i4cbXEVK7XgHM1qrsxpIe4grEbP2qpUc57iS5sifxQAOA3oDjRdu+A5eFbET1Pkr1wWwh7OUDwQWvXAlu/T6q5dD4c3m4AeCB1IJJeg9MBSTUvZHRJaioy6MXaq5rVi86cOA3BcO1UrGQFzhzWRNuTs+h4saxxUV0dJ0wCRKguNjXFUSE7yq1SvCsVZXNlx1Azs+0mcpHAwTPAwVqaVwU6VHDhwuLRjc04TORyI5oFs/etNtZznTMYQG03vPEwGtPJGrzvKrUYRSoVBP36o7No5w7vnoAncNRieW18vMy8dIF7P1bwrsq4bUGUw97GTSa5xwuLZkRHror2xUMD2VQO2Y9wqnUucTiD+YLS0j/CIbKWUUqQpgzh1O8nUk9TJXNruxrrQKgcWPAgkaOG4PG8AmRoRx1Vt1CrgqDFou1lVuB2bdRORnkQoWXW1jQ0NAaNBx6qa77DVw51gf8A8oI/881xaLhDp7WrWqT93GGN8qQaT4konYFWvkyW01zsttoo0ge5SD3VMMZTgDWTuJg+AUF5WEMcGtbkIgDXf81rhY2Um4abGsaNzQAPTU80FBb+8jEQARhEn7xMCOeaDJBvgx1ou55l0ZDOJT2IYWkznuC1W04p0aEQBlh5k7vmgN0UO1exnEyUKca4LbuC29+ECcsh8AqNe3cPM6KxtTVDLS9vAN6ew1BWh1RwABJOgCG48mwtdHHhil3S/Rxaqznb8t6v2W1MYG4QJbDst/vDrB9EWs2xLzRcXmHEZD6rJPJBhw0y+SLtaMied5pW2Eb2vHvYhm3ETGkg5iDu3+asXBaqloc59FwpU5gkta9+QE6y1oz4FUrPhfTwE6ezlPUTxV7ZekbG53aH7F/eDzo12QIdwkRnpkrRB1Qb/cKpY4h9V8bnPd3s4MMaWt05IncFzB1OpipwxxHdc2C6Pe8eKVkv6y69vSz/APkb9UVp33Sc37MuqHhTY53hIEDxKMq7ZS3VJGU2ku91mNL90qPovqVGsycS2HAkyw92REyAN65vq5q1J9K1vrVKwpkdo1wEBhGFzmNbkCJxb9EStNkqVbQyrVb2bacljCQ5xccsT8OTYEgCTqVoa3epQc8lVsJGKrke767HsDmZ5CIPdjiOOqRsDGSWBrZ9ogAeaEXTcVIO7pqMHBlV7W/2TA8EZdszQObmuqf/AG1KlQf2vcW+iupWgTjTAluvludOhNZ+kU8wOdR/ssHUzwBQapcIoUadNoBc0d4jLE6JcfNbV9ANGFrQ1o0DQAB0AWavq9GUHsfUksxYTGokHPmhyQVdGXvO6eza0uBxEg+BEqzcdm7SuxoGTU20O0DK72ilJaNXERPAQtBsXYwGuedT8ELbc6RGSVRNO1sBMukk6Zx5ox7vePmVOxx4nzKTaa77NZR9EK76zu0AxGCOJU9SvlqoKrIc0rj97BMHeuZW6fJMa2Wp09V1SbIzzVRxzAVyiuo67Zbo2l7QA1zmgaAOIHkF263PORe8jm4quCuMWarydsh9Isstb26OcOhIU9ivdzXy4l4Os5+IJ0KnurZ59bvHut4nf+Eb+qJ2rZUNAIxOG8EweohFjjn7jO1Go0/ONq/wELNbA4Sx0jkfiFKah4nzQCnYqtHvUwXt3t3+W/wRKx3i2oOB4fLkeqdhkT4fZ5vUadw9UXcf1+S27PVVq93Un+3TY78TGn4hWUkWkKWypWuqi+MVKm6NMTGn4hd0bBTYZbTY08Q0A+YVhJRSOtlatdlJ7i51Om5x1JY0k7hJI4ALqhd1JhltNjTxDGg+gVgJKaRDbEqjrnoE50aR602/RXElNEW0U2XPRByo0hGkMb9FMyyMGjGjo0KZMXiQN50UcEptnIs7Ro1o6AKTGeJ81FeTnUmF8SBrG5RWazWio0OGBoOgdin00VHNJ0E8ubRYdTB1APUJ8K5u6lVc9wqtDQ3LIyT0PBXrbY4puLPaAJAOhIUqVq6O2SXFlFtMDQAeCvWSmTmSY3LN7OXy+01HMczDhEkiY1jetW5mEZaBVjJSVosoyT5M3tlb+xpd0w5xwiNRxI8EJ2cu4VmF1cCoCchUGIdYcqm09s7e1NpjRuXidfktZYbMGU2tG4IcfVKwmV7Y0QtuSgNKNIdKbPorVOi1ohoAHIALuEkxQrbEkkkuIPOG2qNR5Lr99bvMdQVVDS7QhSMswGZKyj6Hyd1KzTv8gfoq1SpA09D65KyagGirV65xAEb9N56qUrF8+aOJW3yRiv7OIHPR0QD4a+Kv03KlaWOIL3HTIAceA8F3dNUvAA1BhEaXwJaXVvJJqQRAWn2f2bAh9UdGn4u+itXDs72QD3iX7h7v+Ubo+0i4sPyxfWa604Y3/klZRDXEDRTlo3qEnvqUlNqqoxHd2DrIBLhukrHbb0jQrsqUzGMGeZEesH0W0s1P7VyCbeXb2lnLgM6ZxeGjvQnySs4emw8X6qYOubaIPAa/J3HijwK8us1XCRP6C2VwXvmKTzPunjyVMWbnbIHmwUt0TQJJJ06JCCScBKFJUSQTpi6FxxDbLUKbHPOjRPU7h5oZsnefaPIqGXnMdOA6IRf99docDPZBz5wqt1V+yr06m7EJ6HIz5pWeX1cG7pdEpaeUn2+v8HplqpgsIIy+SlYYGWig/fWlozzOXmpS2G9AmU1dozX1TOWmXOPQeX+1Fb6xDYbm45Ac1zZXnDPj55qFtrYa0Oc0EDIEgEzrE9EOT4ouoNsbZ25hZqZBgvecTjungOQ+ar7W32LPQc772jRxcdP1yRevUgLzHbi8e0q4JyZl4nX5BCnJQjSLxjulbKNw3i0Vg+pmZOe8neY4r0WhXa9oLTIXj7SRErSXLfrqcZkt38Y0PVChl2dnZcO7lHoKZR2W0B7Q4aFSp5O+UINUxkk6S4g8wLQFBWtQG9ValqJV26riqV3ZCBvcdP8AKzYwbPW6jxGMVUP9nNG04Rj3/r9eKek8EkgS90AeWceJKq3zT7J4aDLQXQeMGJ9FZuGjidJ0Az57z8QPFXoyJTc/U2dW9hwgTugDeZ1Mbp+aK/s5s02kyPZbi6GQB8VFV70uI1mOmWnwRXZIClWJdljAHSCVMPciu5pcG/r1A1pcdAJ8kOua3mrJwObp7UAnnAJT3raQaRAPtZeanul8iYgnL0TjfIs+IkV9280KZq4S7BHdBiZIGu7VS3HbzXotfGEuziZjlO9R7UMBsdadzSTxgEEqpsJXa6yiNASPUqL9VHXcbCNQ4agO45KxaaQewjiFSv6oW0ajxqwYh4GfkrF020VaYI3hR9xLW+zye+Lt7OrUb7py4Qcx6FNZrSWgEatI81qNu7Dhex8ZO7pPPVs+ErNOoxMDVZk1tdDsZKSN5d1r7Sm13EZ9d6tLNbMW2O5xE+O9aVaWKe6NmVlhtk0dBJJqdGAiQnaS2mnQcB7Tu6PHX0lFlidr7w74APsyPHfH63IWSW2IXFHdJIG0m5wN2Xjv9VPCr2XRSuJWez3GGCjjUTUXVerXupsg45E5ZZcD4LV2i0QzwXnFzW4UqzXumBIPKd61l837RNA4HguLIEayd/JOYsi2uzB1mlccqUE6YXZThk5/JYC9rUXVnmRrA8Mvqr1LaWu6ng7ue8A4vATEqKzbOVXDJkT7xj6lCzT3pKI1pMP/AM8nLK0vohs9+VKYjES3gTI8OCFuspcHOxAk5nIAmcznvRyrsdVcI7o8XR8FdsexJH8R08mz8Sg7JyVA9ZlxOScK/ueePpwc81JY3kGDoZ/yvUbJs/TZMMaPAE+ZVl92N3hvoreTOhTzImN2SvjC40nHI5t5Z6LZhAr4uCk1rqjAGPaCQRkD1Giu3JeAq0Wu3xn13o+BtehiOph/UggknSTQpZlbn2LYyHVe+7h90fVH65DKbiIAa0npAKnhUL8H/Grfgd+UqFFRXBdycnyeUXracRbvho14mT9Ea2ap/ZvJ0ADfEzPxWYNMud5D0lai4Gloc0iRIMzlkf8AaSH30aFlma2OgA8lYFE5Eaj1yEyqFotWTznkWgfArhl9agnhCtaQOmHqFXH3YjSZ+RWgsDwHEDgFmLrd2gDnS0kZRr/qfgjlzMLXEkl2IAg8pIy5I0JWdLlUS7UvJs7mDWpDPAnvekoVscw0XOZucZ8d6KX1Tc51IDXH/wCrlI6wdmwHeHAkxxygeamm5WV6VfZZvQB1JwIyII9FVoP7JwP3XQOh3enwVuuZYeip1gHUx09f9rm+bJS4ItqbB29BzR7US3qMx56eK83o1i4AEQc9ddYOS9QoWjHTAGq8+vWyGnazl96RwggO+M+SBmhu5CwltVENir4HN5HJbqzVw9gcN4Xn95vhxI3On1Wo2at4cC3xCrgltltB547o7g+E8pgnT4gU7xvNlEd457gBJPQLzu2PL6gPDid5Mz6rQbQPm0mDPdbpu1y6/VUTZwdQkc2Rt0eo8P0EFBZH2ytT0zC7z4KbDGRj9fNcioDolrNyjkBdYE8rqYUkVZtNnWU3UgWAAjJ3GeaNspheeWC9HUnBzfEbiOB+q0g2lYWgg5mMt88IT2KcWqZ5nWaacJ2uUw9ICgtN6MbvHzVZllqv9o4BwGbvoPVT07Exg7oz46k9TqiXXQg0n2Ar0v8Ae3NtM56F3d9NfRZO0X3XqE4qrm74Z3QOAyzPWVuL2ZLdFhLzsxNbIRKVyOT+Q0KS6Kb7VUc4A1KhaZyLyRv1Wh2OtGElh0JkIJVZpA4eYmR6BdXXbcDzxaQf16oEZOMrLzipwo9ISUdCqHNB4hJai5MmhKC8KYdSeCJBacuOWimY8OAIMgiR0KapoVPwT0zyS57G7ts+PyJHq0rR2Gm3HGmQ9QQVTsdLBVe0/dqfAkokxg7QgHvNcf7dfSPVIj8hWthwFpjI7uO6eRCq3HchrVjiMMGscdyjNuqF5AaTO/49QjNy2sMBAHfMA8AuUbfJNtI0bbkBDACQBkem8friiTG4aoH8o+JQtl5uAnKBqToqlt2kwYakSNNDDo91w1In1TK2roDy3yaIu+2Z/V+Uqxb3gscORjruWOobaUX1A57xRaJjGHiScvaIgDM71c2g2ts9np4nVWkkS1rTLndAN3NXU+GdKPIZoVMTJ5LOW2/G03upufmDIY1rnvg94dxgJ36xCjuq22h9JrgKeF+YnFIacxMAzkeSjNzVu2aahBALi5+cOBHs9mTAyy080F264C+mux7v2hLHuilVwHOXYAZ/A1xcB1hZS+9qRWvBowuYGCM47xz3cMxHQrZtu9rSTpyGh8FhL+uXFbsYyaxrHO6lzgB5BVfB3Z3aakgnfr4kozsvW+1bznyWatDHF4gQ1xR/Zmn/AMhoGYaNUvFVMJk9hs7bejKQzMnc0a/4WavC/KlU4QcI4N18XLq/R9u+Ne7+UKpSYAOavkyybaNjQ+H4owjkattJ8/AqVKF2SnCRyS5spUROpyZKhyExkFM9y5wriKGZxTOemweHTTyXGLiuIGpU3veGsEucQAFu7j2NbScKlV4e8aADug8c9SsxsxbKTK5NR7GuA7gc4AydSJ/Wa3le0AU8ZcA0CZJAHmnMEI1uZ57xHUy3+XF8fJZq1gOAQ+tejefWMln/APqrrU89mHdm3F9ocmkiR3Rq4TlOQ1iUMvSlVpTiruBgOAa1rAZ3A4XO/wDII0pOr+DKhC3S7NFbLS5wMNkdCsfbCcZ3QQTPVEH3Piw9oatQED2qtckSJ9kvI8lkds7O+y1KQZUqdnUnE0uLhkW6F0kZHiguHJdS4ClS1DszBmXEjzKEUqxD8t/yTiW0xP3R6uzPjmo6dQFwI6JaS5DQ6N7dF6RSA4fQFJBLJaobH60CdEjlaVC0sasMbN3uP4LzB+4Tof5eq0FQwCToF5zU1Ws2WvI1KZY8y5nHUtOk9MwjYMl+lmh4noVjvNDr5Rjn2k/vFbFkcRPrKv0LxaHYuILXdfuk8iDCq7ZWc07QXhsNfGfMaoIa0jf4ckNqmKJboplyvfDqVRpw4mzHAgzGvMQrdz3u601nsoE0YGJ7iGufMxFMZgdTPRQ0sLmiYmMLhGTgVLdmz7rLXFookvpnu1GR3w0xJHvwQDGuW9XiyHFoP07iNQOxOc9w9k1XYji4kHJvKAEcuK7ny41GhuTQAHTmNXTunkh9n2msoMGqyeGc+UI1ZL7a8RTZVfO8Uqgb/e4AeqMtt2Dd00iC/qLW0Xl8HuOnLKIMyN+SA7H7KUDYmY6TC57AXlzQXHEJ1OehRi9bBVrNc2qGspO3AkvLZkhxGTQYjKcju1Fu7qgGQUPsvj4M7c9vdYXGhUDzSZ/DeGuf3Do12EEtcNJiCIR7/rrXj7OlaKnShUA/ueGt9U14NLHh25GrJVloKrGT6OnBdmer0LVVyhlnZxJFSrHJo7jTzl3RUzcrGM7NoLsbpc5xl7zlm5x1MDpwhaq0LI7a2gss73MJa5sEEGCO83eukkSugNtNQa2q0DIRIHBGdjrAQ0vO/RYm7y6q4OeXOc6JJJJhepXZZ8FJreSpjW6dg80qjQCvlv27/D8rVUDVevf+M7w/KFRKWn7mew0v8EPwv0OSonvSe+FzHmqDNCATEp4TFcQckpqdJz3YWAuceH13BRVap0a2o7MTgY55A4kNC0txVgxsMs9oJOpdTwSeZeQjY8e7vozdXrFi9MeX+iEXK2nZy2rhfJJOQIzABB4jJB9k9kG2ixzWfVcKhLg3tXBrRmGENB1wnUzqj19WWvWYWua2jTdke9iqlu8DD3WE8ZMIhcrWtbgaIDRAA3AZAJnhcIwLcpOUuwPslW7DFZKmbqJgbsVOZpvHwPAhampZ2vAloMaZT5TogV53dTqVB2jAY0OYcPwuaQW+BRSy7NUCBIqHk60WgjyNSFMJ/AKcF2V7fb6VHOpUY08zmeg1J6LPVrF+9Vm1n03CnSDgztBDnOcR3ww5tAAymCZ0WvZdNGlJp0qbCdS1gDj1dqVQvAQCoki0TCVrAXOw54SZPqAhdkogPP8ALMLcsttEWUvD2aQTliBbujqsVYyajj/OckCcaReLDt3Xb2jMR3n6JLYXZd7WUmtjckirDwKPNyYKor2zTiLS3oUkktj9yPW+IfwSCG3rR2LfxfVYFJJMZPcebwfxh26B3j0d+VaC5T+vBJJdDsvI0tlOiKUEkkwgMuite3sHohN0e2kkqS9xMeglfg7vku7p/hDxSSVP6iz9o9oWQ2y/gVfwO+CdJRI5Gc2OH2zF6YkkrYemK6jszd7/AMZ3h+UKg5Okk8nuZ7XS/wAEPwv0Q7/1zSckkhjQnKKpomSUoqw/su0diDGZJnnnGa1Fl0TJLQh0eRz+5/kr3x7BVLZ7f1SSXPsFDo7vwZhFrH7A6BJJUh2Tk6GroJe3spJK8uiiPI2+2/8AGfiUeuQfaM6hMkln7iz6PUKeg6JJJLQRmn//2Q==">
            <a:extLst>
              <a:ext uri="{FF2B5EF4-FFF2-40B4-BE49-F238E27FC236}">
                <a16:creationId xmlns:a16="http://schemas.microsoft.com/office/drawing/2014/main" id="{3714FDB8-32E7-49CB-B7A9-4E31D1B13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8202" name="Picture 14" descr="http://a4.ec-images.myspacecdn.com/images02/47/1573aeacc93c4725bc8c1cd52aff83dc/l.jpg">
            <a:extLst>
              <a:ext uri="{FF2B5EF4-FFF2-40B4-BE49-F238E27FC236}">
                <a16:creationId xmlns:a16="http://schemas.microsoft.com/office/drawing/2014/main" id="{6A1797E2-A9B5-49BB-BE33-F0E47C11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08275"/>
            <a:ext cx="33829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B727A8A3-06DD-4D24-86BB-F39FB3C1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Fizični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6AD6F8D-0E11-4E13-9DA7-DA7AE615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16113"/>
            <a:ext cx="7138988" cy="15414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Volčja lakota (preskakovanje obrokov)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Telesne težave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Hitro uživanje hrane (goltanje)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9220" name="Picture 2" descr="http://images.sodahead.com/polls/003159983/30996290_1757561206_2917514415_eating_fast_xlarge_xlarge_xlarge.jpeg">
            <a:extLst>
              <a:ext uri="{FF2B5EF4-FFF2-40B4-BE49-F238E27FC236}">
                <a16:creationId xmlns:a16="http://schemas.microsoft.com/office/drawing/2014/main" id="{56ABB1AB-73F7-4A29-A427-08409019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524250"/>
            <a:ext cx="2847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s://encrypted-tbn3.gstatic.com/images?q=tbn:ANd9GcRg1_ihMhyufM38lVoqygYxFCosIUR4e8JHyAasbSRpi7a-gQE7aw">
            <a:extLst>
              <a:ext uri="{FF2B5EF4-FFF2-40B4-BE49-F238E27FC236}">
                <a16:creationId xmlns:a16="http://schemas.microsoft.com/office/drawing/2014/main" id="{FA77FA1B-70A1-4E7D-A4F2-5896E9666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0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s://encrypted-tbn2.gstatic.com/images?q=tbn:ANd9GcQD0H0qaJ85KSTFAj5LoyqwgVykwNa09MLQWTMbvHbUwgYZpwchPQ">
            <a:extLst>
              <a:ext uri="{FF2B5EF4-FFF2-40B4-BE49-F238E27FC236}">
                <a16:creationId xmlns:a16="http://schemas.microsoft.com/office/drawing/2014/main" id="{7C42471D-DA92-4DC1-92C8-195BFB0D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https://encrypted-tbn0.gstatic.com/images?q=tbn:ANd9GcRdaqtspoZfAk69Peop1s7TjlSoXv-4J78hJNKWFrjTziof9DUg">
            <a:extLst>
              <a:ext uri="{FF2B5EF4-FFF2-40B4-BE49-F238E27FC236}">
                <a16:creationId xmlns:a16="http://schemas.microsoft.com/office/drawing/2014/main" id="{4BAA2DEE-9B92-45CA-B4F8-431AF744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4018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https://encrypted-tbn1.gstatic.com/images?q=tbn:ANd9GcSYu8v3CRE_bgqqlRhPbuJ3f4SNDGWqiN4d_kz1u5SZQm8eGpra">
            <a:extLst>
              <a:ext uri="{FF2B5EF4-FFF2-40B4-BE49-F238E27FC236}">
                <a16:creationId xmlns:a16="http://schemas.microsoft.com/office/drawing/2014/main" id="{B3F90EF6-50A0-4407-A22D-AD2B81CAA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13325"/>
            <a:ext cx="27495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ED576682-9F61-44B7-8A64-568C7CB1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0"/>
            <a:ext cx="3311525" cy="1143000"/>
          </a:xfrm>
        </p:spPr>
        <p:txBody>
          <a:bodyPr/>
          <a:lstStyle/>
          <a:p>
            <a:r>
              <a:rPr lang="sl-SI" altLang="sl-SI"/>
              <a:t>Priložnostni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0FC30B4F-C800-43BF-9F4B-FE1D34AA5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38" y="981075"/>
            <a:ext cx="3240087" cy="2879725"/>
          </a:xfrm>
        </p:spPr>
        <p:txBody>
          <a:bodyPr/>
          <a:lstStyle/>
          <a:p>
            <a:r>
              <a:rPr lang="sl-SI" altLang="sl-SI"/>
              <a:t>Oglasi</a:t>
            </a:r>
          </a:p>
          <a:p>
            <a:r>
              <a:rPr lang="sl-SI" altLang="sl-SI"/>
              <a:t>Čezmerno uživanje hrane</a:t>
            </a:r>
          </a:p>
          <a:p>
            <a:endParaRPr lang="sl-SI" altLang="sl-SI"/>
          </a:p>
        </p:txBody>
      </p:sp>
      <p:sp>
        <p:nvSpPr>
          <p:cNvPr id="10244" name="AutoShape 2" descr="data:image/jpeg;base64,/9j/4AAQSkZJRgABAQAAAQABAAD/2wCEAAkGBhQQDxUQEBQVFRAQFBQWFhYVFBQUFRAUFRYXFRUUFBQXHCYeFxklGRQVHy8gIycpLCwsGR4xNTAqNSYrLCkBCQoKDgwOGg8PGCkkHx8pKSksLCkpLCwsKiwsKSwpKSwsLCkpKSwsKSkpLCwpKSksKSksKSwsLCwsLCkpLCwsKf/AABEIANYA7AMBIgACEQEDEQH/xAAcAAABBAMBAAAAAAAAAAAAAAAAAQIFBwMEBgj/xABKEAACAQIDAwkEBAsFCAMAAAABAgADEQQSIQUxQQYHEyJRYXGBkTKhscEjUnLwFBUWJEJDYpKywtEzU6Kj8URUY4OTw9LhJXSC/8QAGgEAAgMBAQAAAAAAAAAAAAAAAAECAwQFBv/EACkRAAICAQQCAgEDBQAAAAAAAAABAhEDBBIhMUFREyJxMmGBFFKhsfD/2gAMAwEAAhEDEQA/ALbE18RtVKdalRbNnxBYJZSR1Bclj+iNw8ZtCYWwStUWqR10BCm+gv3eZildcCVeTaEeI0RwkhDhHCNEcIALHRBFEQCxwiCOEAARYQgSCLCEACEIQAIQjOk1tx3wAdaEQtaAcHUboALC0x1MQqi7EAdpMyAwAQiIRHQgIxkRCsy2iWgBhIiFZmyxpWMRhKxhWZysblgI1AI4CNjxAY4CPEaI4QAcI4RojhEAoiwAjhGAoiiAixDCLCEBhCEIAEIQgBjqPYaAnuEcItoRAQ+1cLUd7Z8tIhQLAE5idb3H3+MimH0Gu7x7LSNxm0leo1JWBqUWUst9QDYg69t9JI0axIHVPnAV8kRyo2XmwtQ5iAiMSCoqKyr1iCjaEkCwO8TZ5NI34OrNUaoKnXUscxCMAVF7C+mvnw3DU5W7QdMLVVaTtnRlzjKVS4IzPrcL3gGP5IuVw9OixBejQohiLlc2U+y25hYDUE8Il2BPwhCSGFokWEAEhaLCADbRMsfEtAVEdaOAhaOEkIQg2Nt/C+6/C81tnYN6Zcu5bOQQP0Ute9r8TfXwHeZuATUoYaoKzMXvSZdFO8NcbhuAAvrxvK2uUyS6ZvCOEQCKJMiOEcBEEcIgCLCECQsIQgAQhGVKoUXYgC4Fybak2A9SIAPhGE9keIAES8CI1EtxvqTACG2psqm9YOR17DUEgj2hm042FgeGvbJLC4cqoBdmtxbLfzIAvNIPmxNXsprTXidSGY+51+9pKJuiERPKPBZ8PUGZgcjWANhu49sOSWU4OiygAPTRrDddlBb3k+s3toU81Nh+yZF8jq18KiHfTBU6G2jMBrx0tAPJPwhCMYQhCABCEIAEIQgBpQAj8sAJIiAEhuUu3HwqqaaZye0OQ2tggy7iSRqe3cZNgTX2gVFJmYZgnWtYE3U3Ui/G9pXNOuGSjV8o2RFAkZhduIxswtY2v+j3HtEkqlZVUuxAVQSSTYADUknshGcZLhhKLj2ZBESqDexBsbGx3HsM0sZtmnTo1K18y0kZ2yldyi51YgX8SJwmM5yKir0lLDqC+Vit/pCCNz3AGYDgOOgvpK8maOOtz7LMeKU72rosuE0aO0gwBuov4j42mSpibAtmQAa3N7D3yzfH2Q2s24Tk8ZyyNOqEApMts2+orMoNmydU5mA1y27O2Ztm8t6VZMylDYkEJWQlCN6stQIytfgQDIRzQl0ybxyXaOlM5Hb3K1KTI9MJVQkZyWb2b6Gnbqk33X39skcRy0w1NM9Vyi7tVL3Nr2Bp5gTKg21yhw9Q1MNQDrTUHo2qZeIJVco1ULYWJ38bTPqskoxTgX6XFGcqmXzQqhlDLqGAI8DqJknH83XKD8Iw/RNq9BU1F7MjXA38QVYeQnXzTinvipGfJDZJxFjXMdI7b+0BQwtWqTbIjEeNrD3kSbIIqnbvOniMPXrLhqdEq1VjnqFy2nVXqjT2VEiqXPdj81mSgfBG+Oacljqudx2ub+UwJStWFphhlnLs6z02KMV7O4qc/GLBt0FBhbiXGvkd0mebvnQNfFLh6tFKYrubFajMAxBsArDQFtN/6UpzH6Vj4zc2FjTSxVOoN6OpHkbj3gSzc0yL0+NwbXZ61BizBgsSKtNai7nUMPMbpnms5YQhCABCEIAEIQgBrQvEhJERwMSpTDKVYXVhYjtB3xIkVAR/5NUrkguL/tXA75A8q9nV6bU+ibNhFDM6E6kqCbEE2YNoBpob33idijTlucfaJo4bqnruCq+LaX8hc+Uy5ccYRbiqNGOcpSSbIqltZ8bstmrdRcQ5UKuhNJcoIvwzMr3twOnbGcksGK3SYhuD1EUg7zuLa9lyPG8zbVwow9GnRX2aSqg77C1/Pf5yO5v9qA7OQAi6vVB8TUY6d/WE5t7p3PwdDbWOo+WdnXwgIFju9Zo1sTlGVm6tuy95FY/lJ0YvwJIAuMzsASeP7NvGcxX25Weoxc5UBIVRbrd5PylGbOlyi3Dp2+w5YbKfFKqpU6Nka4cAk20uBrpuB8QJB4LBoilSGbIzAGoAWqAsTmJ773tJdMazntmnj8bkYLa7H3TEtROtkfybfhi3Zs0yLWCqo46D5cJELiKf4TUsAS+U5WUEq1ujZgewruF9CLxmNx5CzWwNVXYDS5Ovf3y3G8nLk+xvDFcI77kftJ8D1nSmmHqg5neoVVQgYq3SOovdjlsM1rd9zZeyNoLiKCV0vkqqHF+w+GhHeN8huS2z0qYBEqKGUFxZtRvM6CggUZQMqrYACwAAFgABuE9Fhg4rvg87nmpSfHJmlY883KTo6SYND16vWbuXcB8ZZrGeYOXPKI4nH1q1+rnITuVdF9wElldRpeR6eG6f4I7COHxNieqot9/fM4e+IAHCQeHxmXU639IrbUKuHG8WlcVRum2P20bVz2XmNquVwRu0I8P9NJq7QxvSvm3X7baeYAiZ75RvP3tJOIoT4pnp3mz2+MRhEUm7Bc3vs3+K/rO0nnfmq2+2Gq5XuBTZWIOlkfqP6dU+c9Dgy2DtHOyR2yoWEISZWEIQgAQhCAGrEjrQtHZEbeF47LC0LAbeVjz47QZEw6ISHYlgRwIIAv2C5v5S0csqznnwOd6T39ijVax1BK5ju8/dK8lVyWY73cHPLy5p4oiqzEVXViQVIzZTYCn57lGvnv5TZ/LBsHWqLTUvh2c1MhPWosNCcwuLabtRoOIkFjKrI9kZh0Y6uvsn9LKBooueEjsVXqOWcm5YjMQAL+NvCY4aeO5v2dKeSUYr9jrdocsFrOrkNkXXUFgNLW1tc2J103yQw2PLgWNlG69yT3t/Ts3zgKWKYKaedlVvaAJsbdo4zawu2Kq2Ct7Oi311J3kcd5338JHJootVAePWNfrLIwNcN7VtTbUDx7OwEyFq45TVy3IqM2g1KhbHNUJ3hQB7IsfjI/Z23i6kFlVs2TMFa1iwuRcdUW17TbutNWgxGao+iVlKjQZ2Gosl9w7TutM+LTOEnuNnyqULj5GY5s1PPmbJ1smYtnqMbWPYBYk2BPs6nUX1NhYmqtZbE75K18OfxcarIBevT6M77qyOzrfebZael9M3pp8n0zYhB3i/hedGlVUY+3dvg9Qcir/gVO+85vjJ6RHJSnbB0u9b+pMl5ejly5Zo7axHR4aq/wBWm/dc2sNfGeYMRsAO7F8Vh01Ois1VhrxFNSPfPRfL+tk2ZiGO7Jb1ZR855uw9BsXi1pUlCM5C/sqouS7WA0C6nThKspv0ce23wZvybwo9rGMfs4Rz72cQ/J/BccTiD4YVPnWnSjY4rYcrQWmtM5Gpu9ukakjEPiaz70VusVUXGWm9hc3mtQ5LU2HSdMxotTzoVp3dxoL5C3FyKai5LMTwUmUt5PCRrX9O19pP/v4IZOTOAP8AtWKB/wDq0z8K02qHJDBEgpjqgt9fBNb/AC6rSawWyaOHSnWdXqtWVHRXpkrh6OgqYqsi3ugJOUNobXI4CU2TizisR0b0KbYVqRZ36HoyApP01CoEDsQWWmPrkDqjNYO5+aD48HLjdLt3X+yFwHJPo6mali8NUzLazPUw762tYVUCnduzcZ6FwJ+jS4scq3HYbC+6UlyiGHFRUwysMgCuWI1YcBYm511a9iVFhbU3HyffNhaJ7aafASeKdycfRVrtLHHihmjdS8Pv/BIwhCaDkhCEIAEIQgBhywyx9oWiENCxQsW0UQAYRK+54MN+b0n4A1EOl9HS3nvaWIROV5y9m9PsyqBvp5XHkbH3ExSVqiUHtlZ5jxChTvzeG71I+U1bR+LplGIPAzHS1lCVI6yalSYzoFO+NNC27f6WmyUgEklOiMtPFmrhmZDmW48OHAzfw+ILAgsSSpUaahdBZbjTQd3HtMbSXf4mOwHtR3uZXt+JJmXamIAAtYE7wM1rgACynQD534b5TkBhukxGbsInMY+tmqHs4S0OaPZGd6YI9trnwvr7hJqNGeWVy4L+2ZQyUaafVRR521m1EEWTMxzHOPRFTZlamTbpMi37PpEPylAbApZKtdGZUrNhq1JC7BR0jBR7Z9m6hgCe0ds9A8v6wXBgnd0tP5n5SrsbyVXEAEGxAIVl3juYcRu9NDK5q+jVp8qhcZdMhaW3+sVqNRCtQWi1OlTfEXVVUZmIdVJAQaByACdNTd23eUKtT6OliEqKVpBwMMaLuiLbKtS5F8rMCOqBdgNDY4cdyDxC+yvSDtWwO48D99RND8lcQDb8Graf8N/6TM5zXg6sMWCdSU0dj+UWGrYxV6QvhqzqSi0aoKKtA08tU2uVUZwEQEXqMxOgB6DYW3UdMtVzTfpmzZqFVOnp06eamgAUinSzhVtoxWkAdWNq7wfI/FserhqnmpX3sfhJfA7AxNJgTQxRtb+zp1VXeN9Rl08laEcs7/SN6PTtVv5/gn+UyHFYv6NukWmiKXJVEAW92LmwQEnf2khb2ANmcnBbC0hdWsoF0uFNvq3ANvKcAu1q2FVWTCqLanPTrMQfrZydD+1a9pYOwdpjE0FqqCuYaqd6sNGX1luOMdzl5M+ulk+KGOvrHrlN/wA0SUIQmg44QhCABCEIANtC0WEQhIsIQAJhxuGFSm9M7nVlPmLTNAwGeVNuYULXenpdWIv22JkFXprfT3ToOcHDmhtSsp3CobDuuQD6TnK767j6TJtakdrHOLgrMbE8I01Y9fvoY2pTI4ayZFv0xgxJLZRx0mak2QkNod3fDZlE9KDbdrNipgS9XMbAEjeZO4ozfeb5NDDYA1MQKI1LPluPHUz0BzPYRSzMv6pLeBJt8LyluTadHVrVz+opVGH2yMq+8y9OY7Z5TAtUbe5UX7bC5/iEsXJlmqLKhCEkVHMc4SucF9F7YcHgbdVuBnnjFct8fTcp07KVNrBKS/yT0hywYigp/wCIAfNWA99p5l5YC2Le27T5yibe42aeKadhU5d48/7VV8io+AmA8uMf/vdb9+0iGjCJJMlPHHwieXl9tAbsbXH/ADGkvs/l5tEOFfGYi5tYZ76cd4M4qmtyJ1mPZUxdLKLWpU9w3tl3+p+El+5BRXVHVYXnGxy9Q4mp0hYAMRTaw43UqQfSW7yD2rUxOHZ6zZnD2vlCkiwOoUAXuTraVHtSqrUMMLDqVC9wBcksF1ItmFuBlv8AI3CBKdQjQVKma3DUcOzhH0yidHRwhCSKwhCEACEIQASEIRAEIQgAQhCAFA89+ycm0BVAH0qKb2326pHqp9Zw1TAEhTfQgeWkuHn6wN6FCsN6syk9xsR85S74lsomLMpbuDraVr4zLTwKg3JGnfeZVUSOFY3mwlaUyjLyzVuRLbPwoLX8YYrDKpJAGkx7NrazPiT1TM0nJNEo02zBhcLbC244isq+Kr1z/CPWejeQ+zeg2fRS1iVznxfUe60pDZOzelq4SgBvufOoyoD7jPRdJAoAG4Cw8BoJ18PKs5Gqf2HwhCXGQh+VVO+GPc9I/wCYo+c8zcusPkxbffiZ6h28l8NV7kJ/d63ynnDnNwuXFX33zfG/zlGT9SNem7OJYRhEysIwiCZqnEfhUu4t2zp8VR6TEKRqFp0x5hRe05vBe0PlOnwbgVSP2V+H/qTRS+GdI4zJhVPFkvu41FvLu5NL9AD2n4ACUVh8VZ6LEXy5NO3rA6eh85fmwaOXDoOOpPmZK+TLk4JCEISRUEIQgAQhCACQjbwvEIdCMvFvAB0I3NC8AOH548Nn2YT9Sop9QwnndqgC2PaflPSnOkP/AIur4p/FPM2MGszZeZUdTRv6P8jlAJjCbcV9f6TUYxl4lAvnNeiXweJy3IcmwvoBb3x9TbjEDQe+aGE9l/sxqjd4yMscX2gi2XDzb4fpdpUyRpSRD5hGf4kS7ZVPNLQ/OarcQtv8FIfMy1pqgqXByszuQQhCTKjBjKeam6/WVh6giUTzv7PApUao3khfJqd/5ZfhlMc74BwNPuZPdmX5ynL4NOmf3RS7CYyJlYzCzSCOjOjc2Wgzjxk6B9P/APlR6CQGy6lnEm6VQ9MbjUBb9+gMs8GV9nT7EwxqYimpX9Ym/W4Cli1uyy2l/wCzFtRQDUZRKO5GLmxdO+9QW9FIFv3h6y88B/ZJ9hfgJJdmTL2bEIQkyoIQhAAhCEAMGaGaMvC8Qh+aGaMvC8AH3jgZivHBoAclztVsuyqneyD4t/LPNeNbrT0Fz1YrLs5V+vU+CMP5hPPGJe5vM819zo6V1BmBpjvFYxl5NIc5cm/hB1HPav3vG0+HjG4T2X+zBTp5yMi7Gz0DzTt9LV7wf5P6Sz5U3NLV/OXHagPqiy2ZbDo5mX9QQhCTKxlaoFUsdygk+A1nn3nR22KlCkqkezT79SCx+Uu7lVXyYOrrbOuQG9rdIQl7n7RM8v8AK7aRrVj2XZrH9EHRVHggRfKU5O0jRgXN+iBapMRMW8ecVcWYX79AR3DSNIunP2Lgr9Itu0fGdpjaQp7QqoeKUmHeGpKw/inD0q4VwbaDhf01nd8v66jadOvTGWnicJhagA4XphAPLJ7pOuCtSt0dhsamF2hQCbq2GQqO1ug6w/fS3nLg2LiRUw6OOK/DT5SmKgNJMBiSwBouyMLAm9KqwYnuym/fLP5FsVWrhz+pftvv0IB7Lr75JmeR00IQgRCEIQAIQhADQzwzzX6SGeIRsZ4Z5r5oZoAbGeO6SaueIasAK2598Z9DQp/ba3iVA/hMo2qdZavPZVepiqVNFY5aY0AJ3kn5ys6uyalr2vfsI0lEmlLk6OBP4+COcxt5tnZb8bDxIjhsdu0eokt8V5IvFkb6G4I6P9gxobSSGC2I9zcgXVh6i03cPyNrMDax1G7re5ZU8sPZfCM4rks/mkxP5yttz0kuezcvxlzgyieRuGGFam71QrJlXLqC7K98tpdoxAl8Hwc/LzI2rwmEVhHhx2yZUchzrY7otmse2og9Lt/KJ5j2nXz1CRxno7nnwrVNnDJ+jUuRfU9Vt3ad+k851NntfcfSUzaUrZswL6s0CY3MJu/i9uwxrbPPZGpx9k3ikzSDa3k7tbahqphGPtUKC0vKm7FD2bmt5SNGziZvYbBmwVtym+7Xwj3xKliknbO+xXWwWQ69FVzqTbMEZOut9+W9zbdeWHzc7b6fEMf72ghPeyBQfmPKVdgccoQKb3HprO55qKY/CuqLLkc+G7d5mW2mUyVFuwiQvArFhEvC8AFhCEAIjJFyR14oiENywyx4iwAx5e6BTumW0W0AKu5fbDarjFqdG7KMgay51ybjovX3G9rN8pL16Gx6p+kpUqTDuej5WqKmnlOm2nT6wMwdMe2QcU+0WKTXTOcTZexg3VFMnuxNPX/NUxuI2Nsz9GhTI4/ndv8Aun4Toyb77egiZR9Vf3RFsj6H8kvbISjh9l0vZp4UHhdqdQ+rEmPxu0cKVyUv8tKjW7BlSkwk0rW3aeGkfmv/AKx7ULc32cDhOT5q1EBSsUFTMGYLRA3D2DmYiwGlllpJRmpgaILDSTgQSRGzTWlHdEO2beQQyDsjoLIHlFSH4Ox1utmGl9Rwt3i485zeGTZ2MADigtU+0rWpVCfsnKZ2206INOxAkKdn0iLPTRh2MoI9DK5Q3B+Dm8bzW4Jxdc6/Yqm3o15BYrmsw4OlWqPFkP8AJO9/EuG/3ekPCmo+Ai/ifD/3K/4v698r+FEvkyf3MrVubGiP1tT1T/wmROb3DLvqOfNfkJY34nw/9ynnc9nae4R67HocKNL/AKaH4iNYUL5Mnsr1Ng4WmbLqe9iT6TuOQOxhTz1tAWGVVG9Vvck+Nh6TfXZlO2igfZAHwE39lbPWmSyk9ktjGiNvyzDyp29+B4c1QA1QkKim/WJ37tbAXPp2zkqXOB0v9qFXuVqnwzATs9u8n6eMQJVv1SSCpsRff5aD0nPjmypgjLWqgKdxWiwtvsbpqNNxkmNOjBhtu4diLMxIF9QbGwubnPw7rTpdn7SpFQwqL1gTa53KSDoWPEH0kNR5vFW309TQMP7OjqrKVKnq7rH4TfwnJFEterUYKrrYikOq/tA2S5GptrpBDbsnab3Fxuj5jo0gosL2Hab+8zJGRIuKIQiIixwhCAxYsIQA0ccJHmEIiSGxRCEYxRHqIQiA38CNZLqYkIxD4ohCMRr4xbrIeokIREkMtC0IRCFEcIQjAzIJI4RdIsIxGxCEIAEIQgAQhCAH/9k=">
            <a:extLst>
              <a:ext uri="{FF2B5EF4-FFF2-40B4-BE49-F238E27FC236}">
                <a16:creationId xmlns:a16="http://schemas.microsoft.com/office/drawing/2014/main" id="{163D15DD-5425-4F1B-A904-B2D110560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0245" name="Picture 4" descr="https://encrypted-tbn0.gstatic.com/images?q=tbn:ANd9GcTIv7uT-EGOWG9yDOZNDqgr9e7wwFnEMRl63Y5IMFxkcw0eG24">
            <a:extLst>
              <a:ext uri="{FF2B5EF4-FFF2-40B4-BE49-F238E27FC236}">
                <a16:creationId xmlns:a16="http://schemas.microsoft.com/office/drawing/2014/main" id="{FA0CD7F8-55C4-47BB-A4F8-8F54ED0C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558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6" descr="data:image/jpeg;base64,/9j/4AAQSkZJRgABAQAAAQABAAD/2wCEAAkGBxQQEhQUEBQSFBQXFBQUFBcUFBQUFhUUFBQWFhQXFBQYHSggGBolHBQVITEhJSkrLi4uFx8zODMsNygtLisBCgoKDg0OGxAQGywmHyYsLCwsNCwvLCwsLCwvLCwsLCwsLCwsLCwsLCwsLCwsLCwsLCwsLCwsLCwsLCwsLCwsLP/AABEIALcBEwMBIgACEQEDEQH/xAAcAAABBQEBAQAAAAAAAAAAAAAAAQMEBQYCBwj/xABCEAABAwIDBQUECAMHBQEAAAABAAIRAwQSITEFBkFRYRMicYGRBzKhsRQjQlJywdHwFYLhFiQlNGKSsjNDU8LxF//EABsBAQACAwEBAAAAAAAAAAAAAAABAgMEBQYH/8QALhEAAgIBAgUEAAUFAQAAAAAAAAECAxEEMQUSEyFBFCIyUTNCYXGRFSM0obEG/9oADAMBAAIRAxEAPwD3BCVCARCVCARCVCARCVCARCVCARCVCARCEIAQhKgEQlQgEQlQgEQlQgEQlQgEQlQgEQlQgEQlQgEQlQgEQlQgOS1C6QgBIlQgESpEIASpEIASpEqARKkSoBCuDWC7cqnt+8QpQJte9awS5MDbFPmsxv7eupWz3N1AyXnexr+5rkw6Gjj1WrqNVCn5HY0XC/UVOxvCPbBtVh4hPNvmHivHi+6a8AOBbz5Lnae2bq2AJMt08Frx4nRJpJ7mx/RMvEZI9qZUB0XSy+420nXFux79SFp2ldBPKyjiXVOqxwfgVCEKTECEIQAhCEAIQhACEIQAhCEAIQhACEIQAhCEAqEIQCIQVV3m22U3Fp1Cx2WwrWZPBaMJSeEi0XLngalVlHauMZCF3ilK7Y2LMWJRcdyabgJt98walRSVDulkKlrT2hTcYDhPXJSgViqwUjZe2XUnBtQksOWfBV5lnBbBrSs5VfFQjqtCHgiRoqC8pA1JCiVsYYyIxbM17SKn90d4D5rO7DpCjaB3GC7zV/7SW/3U+XzVFd3DRZwD9hcDjTcpRivLPUcNTeljFeZF5aPDrfGdSJVVf0/pFs482k+mi4sdpsFmBP2PyXWwqodaCT9lcFVutuX1I2lXKtuX6mu9mrYs6X4QtgwLL7g08NrTHRalq97U/wC2jyuuedRN/qKhKkVzVFSIlCAVIiUIBUJJRKAVCSUSgFQkSoAQkSoAQkSoAQhCAEIQgEK8G9oe0arL+s1ryAC0gfyhe8lfPvtLH+I1vBn/ABWrq0nDud3gEVLUNP6NtuXtsVqYk94a+K2tJ8hfPex9qOtnhzdOI5r1jd7edlZo7wnxXJquemln8rM/FOGSjJyhsbBM3DQBmm6d4IlV13cOeei3bOIQx7WcONLz3I92+Cq+5dIVlVtC8ZLq12SBm8rWs1PvTTM0YLGCPsh1WDLnYRoJUD+LO+kho93RWO2NqU6IwtInkszZOms08ylUndNSZ1NJpf7cpSXjsabejZDr2jgacMxnErLO9ntXCGms4jlhXpFn7oUp0RmQPHJdaVFc3mRo1cSv065IPseW/wD5o6I7Z0eClUPZ/XY0tZXy/D/Vby9rFsERHiPgpNHaDI1016eKrLS0PdGV8a1bXd/6GN2tnG3otpuMloAnmriYCh/xFnP4hN3l8DTdhk5ECOazppLCOTOUrJuT3Y+28ngnu2ESs7sas7MPkZmJCtn6FSsMhxw8Fbcb30Kbi1xggwVy3fK3P2gvE97K7vpdbM++qk3L/vFastRyvB6mngVU4KWd0fQ39qaLvcc2fFVt9t2MzWAHQheGNu3jRx9V06+qHVxVPVmRcBgnue20N9KbG5vx+ea6p+0OgdWuC8M+kO5lH0h3M+qj1TMn9Co8nvbd/LY8U7b76273BuLXIL5+7d3MpDcO5lStUUlwGjHZs+o6dcESNE6x0rM7qV3OtaZcZOEfJaCy93zW9usnkbI8k3H6H0qEKCoIQhACEIQCISoQCFeAe1Af4jV/Cz/ivfyvA/amP8RqfhZ8lrar4Hd/8/8A5L/YyITtvXcwyxxB6JtC5m57ZpNYZpbHfGswQ7vfBWtvvweIKoNm7t1qzcQEDhPFM1dnvovw1Bnw6rVcKm+25oS0mksbWFk3VLfaBk0pKW37m6JbQYTz6eJ0Cqtg7tVbk5QxsE4nfotJcVG0WijSYG4RheR9t3En4rJGiKjzPY5GqlpqHy1xTl/wj0t1nF/aVaweA2XgESHawDOnVW1vdWtEgODA/QQ0uIB4k5qpF4/AaZAw4sUx3piMj5qKJz+azK3k+CObbbbasTl/Bqat8ZlgLxOnuwNRiMJam0BizP6dVmqF9WpE4CIIAgifMddVx27uMq3WbNfpmjqXxpvpNdic15gFzgA0E8Oeo6qdVqsklpaTwdEif3KxdShUrsDS/FTZieA/hA0aQJPJdMuXACRlA6K/Xf0VVSNXT2mG/wCYDRnDcALv9w1CkMumiHvAJJwOLJhpyiQT116rHG8dxy5f/U1b1SA8d4h84s9eE9CrdZoq6kzd3NKC5xxE4dBmMpOQ5rk3Yj32iPeD+XqCCs7s3bbaMMq9o/kQZI6OLtU664ZUmo5rXH7II0A5gZTqrK9PYh1Nbj9xu/Z3DzWdTpPc4wSS6CQNS0GCctVQ7U9ntvUJ7Jz6Ljm2CH0+oDDBj+Yq8qXbXCC1kcsIz8vRR6tPL6h5YR9kkuYekGcPl6KrtNmu+6G0meY7x7sV7F3eBqU4B7RjThHMO+6VRsqyV7ybxpLodIAEteIcMs54EHmMlWbZ3etrlv1lENfh7j2Ds3CRlpkR4gp7GdOji01hWI8fISK/uNz7pjoLA6dHMcC3r4KEdh18Zp9mcQEkdPFV6Un4O/DU0yWVJFahwVodgXA/7Tvglrbv3DWY3UyG+I+IV40yEtRVj5L+T27dEf3Wn+AfJaKz93zVDusItqf4R8loLX3V1V8UfO9R+NL92OoQlUGIRCEqARCVCAEJEIAK8M9qdm837y0SMDPkV7mvPt6LRr712L7jPzWvqfgdHhmodF3Ol4PGX0y33gR4qdsKx7es1nCZPgtVvpspjKeJvDNM+zezl73nhAHkuNdLkg2ewWuU9M7V2NDtXaIs+za2M3Nb5HJTNpbFbc9m6OIJWL37ucVw0fdz+K9L3cqYqDSeS0oV4UZfZytRGVFMLVuxK9kQGCkS3DMxkZgcR5rhuxw7XOdVfW7Bw4ifVMXdSnSze5rQTzjgvQRojyps867ZNv7KluyWAwZXY2O0SDJB05DqOqZvd67WiYc9xPRpdKoL32n2lM5Mqu/lA+BKt06yM2GgqbJHQ9SM0zcbPYC3I8ss/NZCv7XKM92jVP8Atz8pUN/tSxZi3qZZwYU9GH0OaZunWmRAMSIgj4ZcE3WsAW94ZjKQMl56fas8E4bZ0TkCdJ4fNIPaXWcMrc+o+ShVR+hzSNdUs5yIcc8joB4rips8uIER1DsvHJZZvtFcPftnDwcFPtfadSGtB482nyVXp4kqyRoKexSNPX+qdbYOYDlxJ9Sqql7VLT3arajeeWXzVtR3/sKzcqoB1gjPVY/SxTzkv1pY2FfbuXDmkDirm22zZ1cm1qc/iA8VOba0n+65p8CFV6XOzJVzW6MvcNPdcNRkfwnX8vipguCQAZMZDoOAV7/DG8ITf8LGQA/RU9LNbE9eL3K60uiw8xxB08UxaMJvHYgILZB81ZXGzYVfdvLaoLRBFNo881nok6vbPYyRmpZ5fKL19s2dAslv5tB1ChgaycWITGQ6lXlLaL2tlwJKym/G3MdLBgMuykjQHVbjuhJdmX0VU+ssrKN9u5/l2fhHyV9bjuhUewB/d2fhHyV7R0Cy+DmXfiS/ccQkQoKCoSIQCoSJUAiEqEAi8+3zpTdjOPq2/Mr0FYXfa1x125wcA+ZWtqvwzLS/cUm37MPtyJnL8kx7PLfBQcTrn+al17FzaLpMqHu3tanTouaSARPFcHVZ5Ujv6aU5adwX2ZHeR2O6d5D5r1Pdb/LD8K8quXdpXe4aSt1sbeBtOjgOoEK/I+WJ1eI0ynRCMVsXdrtbHTfSaYrNLsOWrJmAeYlYHbN/XDnMDT2gJkzigcABPIhWNG/eyoalM4SZ65Fc7zX2BzaraeN1VrRLQT3256DRdOEk4qLOHrNG6ffHZmKG711dOd35AcQSTkAM9PP4FarZfs6tnU8Qc578JzOHCXj7JjTNNWu9ht6optogvLu9pHgCCVorLeJ1WoymaYphxgxHEe/A0zjithNJdjlybyYGtb0aZILWteNROQIJBiP3kp9hsEPpse2o1pqHIFs5CcyOWS1lHc+garnGk0kkuMiZcead3t2TWDGPouYzCIdiyhuoIy4clrxsbWUiXJbGL2hu1VaR2bcYgQ4CQc8/AqP9FqObDGQRyMmPBdW2zDXJabm6EnGQKL2sxDiCTA4ru23cualSWVSWjIuc0zIGmYknPWfNZecjmXkhUabiSCJAmfLPMfvRdOsmPggjloOGqtNobt1Gkd9znOya1pEk6Zk6DNVtzsC5oOIqUy9oBMNl3u5nPirpkcyI1xsFjsiMp6ZeB4qL/ZcT9WDByEnlrmn6O0HEQWOaZg+8Qf5Sn9q7UczB2FOrBkyQ5xEEtIIAgThxeaZeScopam69eXFjXRJBcJjPVOW9rc0B3KjmkAOyJzHDRX9lve9lOG21UvGjnB2EHOCWhsqsdtxz3O7Sm6Tno4CdUf6hMsLHfG+oAEuLmiJnP1BWz2d7RqoDTVptcDGbTBjnBXm/0l1QBuGBIzzMzEzrktnb7szavq1T2bAJAc3vOJIAyPujRY32ftLrD+R6bsfbVK7YHM9DqDxyVDtbb1EVXAAywlrjwJB4Kq3TqUqLYbUOI68APAK1utmU67y9xGcTHGAq2TTWGiFHkeUJS3jpOGQ+Czu8J+kNkCBK19psyhTEd1Um9OAsw0ufBYsLs0bWnsasWDbbE/6DPwj5K8p6BU+xh9UzwCuguq9kc2z5v9wQlQoKCJUIQAhCEAIQhAIsFv6S24puH/j/APZb1eee0y57OrSJ4sd81r6pN1vBlp+ZnNobwkMLVgqjy5xPMqZtW8DphQKJzC5ST8ntOC1KMHN+S7sacBWlFs5AEngAJPooFownQFaLYG0nWjy/ssYIgyCCPAwrx7vDNnU24TccNjjNiVsOJzcI5OMH04KZssFrDDSKkuAL+60QBBk6+S0Neoa4a4CGkBwGkSAe9zK5NvI7x9MluquMe55TUcQuuThJYMvfbsUq7w6o6COAIEnjJiYT9Pdyg33Wlx54j81eVGtbwHidU2LqPLp++SqnCKwjTxJku22mWiCzFlrofPgqzaW0HVSMTIbIjj6wnKtzMphtwCNAYJ8vJYnN5LKtYI9Qte44pbGUDQqwp2w7OGOhp+eR159VFNQScgcwTPxC7feAgaACIA4AHgpViKyqfgZ2ZaNbUDhOKYg58dVOqgPqPOPDEgDIyTKK+0mQQwAEnN0AZdFB+lRMRqrO5RWERGlvuyBRsqQ7RzqcvnXl5eqepbPYQCQ46HTLnyT5riDkM/iuPpR8FTrGTpFkDSIA7Bsjjpw4oqBtSA5rcsgOWmvoqd1wTxTf0kk5KPUMdEu7e1pMPdYzMAEEDTh+al3b6NVmB4GGQSDpIzVD2x59P1+a6FUxrPyzyUdZrYdIsxs217sU2HP7JjzgKVU2VTePqyWkcJgRCp6ROLL1U2vc1G03GmMToEDxIH6q8J83YnpvKSY5T2OOLj6qq2lgogiZJMKHX2zdTHZuB8FGp7MuarwXU3aj5qYVNy7m9DTY7zaPUNkD6tnkrhV2zLcta2RoFYrps4kvkwSJUKCoiEqEAiEqEBx2g5oxjmqxtQrouJWmtS/oy9MsDVHMLH78bAF+WZkYQRI6rQZpC3oqW2ynHCLQSi8nm1H2Y05GJzz/ADELbbG3QsqDRho0yebhiJ8SVZubkuWsPVYanKt91k2p6iyUORSwibTsqbfdYweDQnBbt+630CZpF4yyKexO5Bb8ZprY0W5Z3Kfa1LActDp05qjrXIAOKBCvNuNPZPcXNBaC5peYbI4E8F4LvBeXNcnFUAE+7TJjjx81q22LP0bNUco3m0d56FMHE8T0zWVu9/micFOo4cxhAPqVhRsuqXZZ/iMKRW2XWgQWkHgJUJVfmkXbktkaWv7RX8KBjhLgoLt/LiThotEmc3T0VEdn1xwaR6IoMqN1YQJz0PpmsiVL2aKNzLKtvjePIiG5Tlnko43hugT9YRPDCo7aLwZa0/DRdCjUdJDD5x8FbNX6FfcP096LsEw8HoQnmb43Q1DDz6qupbMq1HQ2mZ66LUbN3EyxXFQ+DZ8deKxW3aeHywWjGxlU7fi5+6z1Tjd+Lk6U2HzUu32dQoGtE1MTS1mJjTHLCdZ6pNnbFpuDe0a8GSIbAdHNxdl6KHZRjIzPYgv32uW5upCJic400lLT3vuX+7THj+wtTbbs27muDn1tYDYpTnGeLX4KG7dg08TaRe77uFzQQf8AVMZeCo9Rpl9ErqFO7fK5Zqxpjhnx8lOst87jV9FsRI72eXJWT/Z7Ve2e0ZOREgwD5KDf7pV6DAYFTU93gek8EV+mfbKJXOaPYm+AruDRRfijQAHw0W92biDA4sIJGh4eS8t3W2dcW9anXaCyO9rk8EGWvAOmenRer7L2/wBs9rHUw0kwenhzWCeorUuWEi+JYy0TLeliPu5q0pUS3gF3TaMWSlLo01yS9zNWy3m2EaV0kQtowCoSIQAhCEAqEiEAwGDkusITqVV5I/ROWMx0SEhPKvvKkOyUqCZGSVIRiCrDVKBUKt00Su5aCol7RVgelxlOUnlKX2gVcVIM4EEny0C8wZs4OcGjUkAea9K3tpEsa8Zlp+f7Kx/asp94N74zjXM8VwOJRmrMxXY6Olxy4K643d7Md7LkOJ6lW1vsm2p0w9zs+AePgI1XNHaofAqtLuRynp++iiXlwXOBiAMgDpH6rRh1OfEllGeUVjsR7utQM/VvBmMgCPIkqrrPogEmnVjX3W8TGWeat2uGsD1E+YQY4D1/RbMaoopzMz7cBPdBaMveaZPpomLakaTw+SWk6GTrzCvzTBmBHou6VP5z5zmsmOzRjlDJP2XUt5xOlp5EZeIhW91tG2ot7Sp3mmMIDfTLms9hHET+X7/JFSgHRPDr+4WrHTqMubcySy1gtqAt7kF1OhxiSCDMTkeKZFG1pw51VgGkYp1nIjgo1JhaMLXOA4gOOsJBbNyJbPLFp0V51uRRRaLelb0agPYS8ZZiRp/qK6GwxiBD2NcNGEgz14EqMNoOEagCBllA8EzfXLKpDokgAfMnXxRwT7YKKuWdy2/hl2XYjVAGgY1sAD9VZ0dlMaJqucCRmC4QechY2hQiSJGvQqRsZrvpA4ggg89JCdGEpLKJalGO5f3dWhQIZ72RccMEtGo10nJWm69WhWLixhaWx70GeMhUu1rNsNyGpl0Z8Mlbbs0gzEWjkNOOp/Jbul0cI27IxTszWaxtRO9qFV9qUhuF2lE0y3BlKolK5kKU0o1ggVCJSSoAqFziRiU4B1KFxiSJggdQuMSMSjBJ0VTXkl50Vu5yprh3eKvFEMbc0xwTUO6J1xSsOStsTF4GO90SS7p8Urk8xuShmXmIlemXtLXYSD4rNbU3eeM2NxDmMyNZkLVtbmui8rDbSrF3LxucdjzGvbESHAjXSQQMp+KYxniNT5DXX9V6hWptf77Wu8QCoVfY9F2rAPAkLRnoJeGbMdVHyjzqeYjXln1XOLiM8vXr6rfO3boEyA4a6EfmE0d1qM6v9R+iwvRWl/UVmHJ/qlB/fJbX+ytP7z/MCY8Vyd1Kf33eg/VV9Hd9E9esx3aeqcpulbBu6lLi5x9F2zdikDIL58pT0d30R16zItqxyCc7YmJ8BxAC1Q3Ypc3fD4pf7L0f9fqP0T0Vw9RWY97+nTouMM6f0j16rb093KI4O/3f0TzdhUR9j1JKstBb5K+prMOx7xkPLLpyVnscdnU7RzC4wRE558RzyK1tLZtJujGek/NSmUwNAB4BZoaCSeWzHPUxaxgqq9sbgNGBzWgycYicuAVta02saAJ/qnIjVI98LfhUovPk1JTysLYdGHqm30mnn6oFULl7xwWbBjySqDBCn0Tkqyg/JTbapkjRHkkoXGJJiVcA7SLguSFynAHJQmsSEwDvGjGhCAR78lS1KneKEKUDlz11TckQrNE+BCc08w5IQqvYDZcuS5CFIExIxIQgExIxIQpwRkMSMSVCjAyGJGJCEwMhjS4kITAyJjRjQhMAA9dMqZoQgZ1VqrjFKEIQhJC4c5CFKJH6L8lLtXoQjI8kg1EnaIQqgTtEhqIQpAnaJEIQg//Z">
            <a:extLst>
              <a:ext uri="{FF2B5EF4-FFF2-40B4-BE49-F238E27FC236}">
                <a16:creationId xmlns:a16="http://schemas.microsoft.com/office/drawing/2014/main" id="{A4A50C1B-4703-437B-BF32-B21315431C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0247" name="AutoShape 8" descr="data:image/jpeg;base64,/9j/4AAQSkZJRgABAQAAAQABAAD/2wCEAAkGBxQQEhQUEBQSFBQXFBQUFBcUFBQUFhUUFBQWFhQXFBQYHSggGBolHBQVITEhJSkrLi4uFx8zODMsNygtLisBCgoKDg0OGxAQGywmHyYsLCwsNCwvLCwsLCwvLCwsLCwsLCwsLCwsLCwsLCwsLCwsLCwsLCwsLCwsLCwsLCwsLP/AABEIALcBEwMBIgACEQEDEQH/xAAcAAABBQEBAQAAAAAAAAAAAAAAAQMEBQYCBwj/xABCEAABAwIDBQUECAMHBQEAAAABAAIRAwQSITEFBkFRYRMicYGRBzKhsRQjQlJywdHwFYLhFiQlNGKSsjNDU8LxF//EABsBAQACAwEBAAAAAAAAAAAAAAABAgMEBQYH/8QALhEAAgIBAgUEAAUFAQAAAAAAAAECAxEEMQUSEyFBFCIyUTNCYXGRFSM0obEG/9oADAMBAAIRAxEAPwD3BCVCARCVCARCVCARCVCARCVCARCVCARCEIAQhKgEQlQgEQlQgEQlQgEQlQgEQlQgEQlQgEQlQgEQlQgEQlQgOS1C6QgBIlQgESpEIASpEIASpEqARKkSoBCuDWC7cqnt+8QpQJte9awS5MDbFPmsxv7eupWz3N1AyXnexr+5rkw6Gjj1WrqNVCn5HY0XC/UVOxvCPbBtVh4hPNvmHivHi+6a8AOBbz5Lnae2bq2AJMt08Frx4nRJpJ7mx/RMvEZI9qZUB0XSy+420nXFux79SFp2ldBPKyjiXVOqxwfgVCEKTECEIQAhCEAIQhACEIQAhCEAIQhACEIQAhCEAqEIQCIQVV3m22U3Fp1Cx2WwrWZPBaMJSeEi0XLngalVlHauMZCF3ilK7Y2LMWJRcdyabgJt98walRSVDulkKlrT2hTcYDhPXJSgViqwUjZe2XUnBtQksOWfBV5lnBbBrSs5VfFQjqtCHgiRoqC8pA1JCiVsYYyIxbM17SKn90d4D5rO7DpCjaB3GC7zV/7SW/3U+XzVFd3DRZwD9hcDjTcpRivLPUcNTeljFeZF5aPDrfGdSJVVf0/pFs482k+mi4sdpsFmBP2PyXWwqodaCT9lcFVutuX1I2lXKtuX6mu9mrYs6X4QtgwLL7g08NrTHRalq97U/wC2jyuuedRN/qKhKkVzVFSIlCAVIiUIBUJJRKAVCSUSgFQkSoAQkSoAQkSoAQhCAEIQgEK8G9oe0arL+s1ryAC0gfyhe8lfPvtLH+I1vBn/ABWrq0nDud3gEVLUNP6NtuXtsVqYk94a+K2tJ8hfPex9qOtnhzdOI5r1jd7edlZo7wnxXJquemln8rM/FOGSjJyhsbBM3DQBmm6d4IlV13cOeei3bOIQx7WcONLz3I92+Cq+5dIVlVtC8ZLq12SBm8rWs1PvTTM0YLGCPsh1WDLnYRoJUD+LO+kho93RWO2NqU6IwtInkszZOms08ylUndNSZ1NJpf7cpSXjsabejZDr2jgacMxnErLO9ntXCGms4jlhXpFn7oUp0RmQPHJdaVFc3mRo1cSv065IPseW/wD5o6I7Z0eClUPZ/XY0tZXy/D/Vby9rFsERHiPgpNHaDI1016eKrLS0PdGV8a1bXd/6GN2tnG3otpuMloAnmriYCh/xFnP4hN3l8DTdhk5ECOazppLCOTOUrJuT3Y+28ngnu2ESs7sas7MPkZmJCtn6FSsMhxw8Fbcb30Kbi1xggwVy3fK3P2gvE97K7vpdbM++qk3L/vFastRyvB6mngVU4KWd0fQ39qaLvcc2fFVt9t2MzWAHQheGNu3jRx9V06+qHVxVPVmRcBgnue20N9KbG5vx+ea6p+0OgdWuC8M+kO5lH0h3M+qj1TMn9Co8nvbd/LY8U7b76273BuLXIL5+7d3MpDcO5lStUUlwGjHZs+o6dcESNE6x0rM7qV3OtaZcZOEfJaCy93zW9usnkbI8k3H6H0qEKCoIQhACEIQCISoQCFeAe1Af4jV/Cz/ivfyvA/amP8RqfhZ8lrar4Hd/8/8A5L/YyITtvXcwyxxB6JtC5m57ZpNYZpbHfGswQ7vfBWtvvweIKoNm7t1qzcQEDhPFM1dnvovw1Bnw6rVcKm+25oS0mksbWFk3VLfaBk0pKW37m6JbQYTz6eJ0Cqtg7tVbk5QxsE4nfotJcVG0WijSYG4RheR9t3En4rJGiKjzPY5GqlpqHy1xTl/wj0t1nF/aVaweA2XgESHawDOnVW1vdWtEgODA/QQ0uIB4k5qpF4/AaZAw4sUx3piMj5qKJz+azK3k+CObbbbasTl/Bqat8ZlgLxOnuwNRiMJam0BizP6dVmqF9WpE4CIIAgifMddVx27uMq3WbNfpmjqXxpvpNdic15gFzgA0E8Oeo6qdVqsklpaTwdEif3KxdShUrsDS/FTZieA/hA0aQJPJdMuXACRlA6K/Xf0VVSNXT2mG/wCYDRnDcALv9w1CkMumiHvAJJwOLJhpyiQT116rHG8dxy5f/U1b1SA8d4h84s9eE9CrdZoq6kzd3NKC5xxE4dBmMpOQ5rk3Yj32iPeD+XqCCs7s3bbaMMq9o/kQZI6OLtU664ZUmo5rXH7II0A5gZTqrK9PYh1Nbj9xu/Z3DzWdTpPc4wSS6CQNS0GCctVQ7U9ntvUJ7Jz6Ljm2CH0+oDDBj+Yq8qXbXCC1kcsIz8vRR6tPL6h5YR9kkuYekGcPl6KrtNmu+6G0meY7x7sV7F3eBqU4B7RjThHMO+6VRsqyV7ybxpLodIAEteIcMs54EHmMlWbZ3etrlv1lENfh7j2Ds3CRlpkR4gp7GdOji01hWI8fISK/uNz7pjoLA6dHMcC3r4KEdh18Zp9mcQEkdPFV6Un4O/DU0yWVJFahwVodgXA/7Tvglrbv3DWY3UyG+I+IV40yEtRVj5L+T27dEf3Wn+AfJaKz93zVDusItqf4R8loLX3V1V8UfO9R+NL92OoQlUGIRCEqARCVCAEJEIAK8M9qdm837y0SMDPkV7mvPt6LRr712L7jPzWvqfgdHhmodF3Ol4PGX0y33gR4qdsKx7es1nCZPgtVvpspjKeJvDNM+zezl73nhAHkuNdLkg2ewWuU9M7V2NDtXaIs+za2M3Nb5HJTNpbFbc9m6OIJWL37ucVw0fdz+K9L3cqYqDSeS0oV4UZfZytRGVFMLVuxK9kQGCkS3DMxkZgcR5rhuxw7XOdVfW7Bw4ifVMXdSnSze5rQTzjgvQRojyps867ZNv7KluyWAwZXY2O0SDJB05DqOqZvd67WiYc9xPRpdKoL32n2lM5Mqu/lA+BKt06yM2GgqbJHQ9SM0zcbPYC3I8ss/NZCv7XKM92jVP8Atz8pUN/tSxZi3qZZwYU9GH0OaZunWmRAMSIgj4ZcE3WsAW94ZjKQMl56fas8E4bZ0TkCdJ4fNIPaXWcMrc+o+ShVR+hzSNdUs5yIcc8joB4rips8uIER1DsvHJZZvtFcPftnDwcFPtfadSGtB482nyVXp4kqyRoKexSNPX+qdbYOYDlxJ9Sqql7VLT3arajeeWXzVtR3/sKzcqoB1gjPVY/SxTzkv1pY2FfbuXDmkDirm22zZ1cm1qc/iA8VOba0n+65p8CFV6XOzJVzW6MvcNPdcNRkfwnX8vipguCQAZMZDoOAV7/DG8ITf8LGQA/RU9LNbE9eL3K60uiw8xxB08UxaMJvHYgILZB81ZXGzYVfdvLaoLRBFNo881nok6vbPYyRmpZ5fKL19s2dAslv5tB1ChgaycWITGQ6lXlLaL2tlwJKym/G3MdLBgMuykjQHVbjuhJdmX0VU+ssrKN9u5/l2fhHyV9bjuhUewB/d2fhHyV7R0Cy+DmXfiS/ccQkQoKCoSIQCoSJUAiEqEAi8+3zpTdjOPq2/Mr0FYXfa1x125wcA+ZWtqvwzLS/cUm37MPtyJnL8kx7PLfBQcTrn+al17FzaLpMqHu3tanTouaSARPFcHVZ5Ujv6aU5adwX2ZHeR2O6d5D5r1Pdb/LD8K8quXdpXe4aSt1sbeBtOjgOoEK/I+WJ1eI0ynRCMVsXdrtbHTfSaYrNLsOWrJmAeYlYHbN/XDnMDT2gJkzigcABPIhWNG/eyoalM4SZ65Fc7zX2BzaraeN1VrRLQT3256DRdOEk4qLOHrNG6ffHZmKG711dOd35AcQSTkAM9PP4FarZfs6tnU8Qc578JzOHCXj7JjTNNWu9ht6optogvLu9pHgCCVorLeJ1WoymaYphxgxHEe/A0zjithNJdjlybyYGtb0aZILWteNROQIJBiP3kp9hsEPpse2o1pqHIFs5CcyOWS1lHc+garnGk0kkuMiZcead3t2TWDGPouYzCIdiyhuoIy4clrxsbWUiXJbGL2hu1VaR2bcYgQ4CQc8/AqP9FqObDGQRyMmPBdW2zDXJabm6EnGQKL2sxDiCTA4ru23cualSWVSWjIuc0zIGmYknPWfNZecjmXkhUabiSCJAmfLPMfvRdOsmPggjloOGqtNobt1Gkd9znOya1pEk6Zk6DNVtzsC5oOIqUy9oBMNl3u5nPirpkcyI1xsFjsiMp6ZeB4qL/ZcT9WDByEnlrmn6O0HEQWOaZg+8Qf5Sn9q7UczB2FOrBkyQ5xEEtIIAgThxeaZeScopam69eXFjXRJBcJjPVOW9rc0B3KjmkAOyJzHDRX9lve9lOG21UvGjnB2EHOCWhsqsdtxz3O7Sm6Tno4CdUf6hMsLHfG+oAEuLmiJnP1BWz2d7RqoDTVptcDGbTBjnBXm/0l1QBuGBIzzMzEzrktnb7szavq1T2bAJAc3vOJIAyPujRY32ftLrD+R6bsfbVK7YHM9DqDxyVDtbb1EVXAAywlrjwJB4Kq3TqUqLYbUOI68APAK1utmU67y9xGcTHGAq2TTWGiFHkeUJS3jpOGQ+Czu8J+kNkCBK19psyhTEd1Um9OAsw0ufBYsLs0bWnsasWDbbE/6DPwj5K8p6BU+xh9UzwCuguq9kc2z5v9wQlQoKCJUIQAhCEAIQhAIsFv6S24puH/j/APZb1eee0y57OrSJ4sd81r6pN1vBlp+ZnNobwkMLVgqjy5xPMqZtW8DphQKJzC5ST8ntOC1KMHN+S7sacBWlFs5AEngAJPooFownQFaLYG0nWjy/ssYIgyCCPAwrx7vDNnU24TccNjjNiVsOJzcI5OMH04KZssFrDDSKkuAL+60QBBk6+S0Neoa4a4CGkBwGkSAe9zK5NvI7x9MluquMe55TUcQuuThJYMvfbsUq7w6o6COAIEnjJiYT9Pdyg33Wlx54j81eVGtbwHidU2LqPLp++SqnCKwjTxJku22mWiCzFlrofPgqzaW0HVSMTIbIjj6wnKtzMphtwCNAYJ8vJYnN5LKtYI9Qte44pbGUDQqwp2w7OGOhp+eR159VFNQScgcwTPxC7feAgaACIA4AHgpViKyqfgZ2ZaNbUDhOKYg58dVOqgPqPOPDEgDIyTKK+0mQQwAEnN0AZdFB+lRMRqrO5RWERGlvuyBRsqQ7RzqcvnXl5eqepbPYQCQ46HTLnyT5riDkM/iuPpR8FTrGTpFkDSIA7Bsjjpw4oqBtSA5rcsgOWmvoqd1wTxTf0kk5KPUMdEu7e1pMPdYzMAEEDTh+al3b6NVmB4GGQSDpIzVD2x59P1+a6FUxrPyzyUdZrYdIsxs217sU2HP7JjzgKVU2VTePqyWkcJgRCp6ROLL1U2vc1G03GmMToEDxIH6q8J83YnpvKSY5T2OOLj6qq2lgogiZJMKHX2zdTHZuB8FGp7MuarwXU3aj5qYVNy7m9DTY7zaPUNkD6tnkrhV2zLcta2RoFYrps4kvkwSJUKCoiEqEAiEqEBx2g5oxjmqxtQrouJWmtS/oy9MsDVHMLH78bAF+WZkYQRI6rQZpC3oqW2ynHCLQSi8nm1H2Y05GJzz/ADELbbG3QsqDRho0yebhiJ8SVZubkuWsPVYanKt91k2p6iyUORSwibTsqbfdYweDQnBbt+630CZpF4yyKexO5Bb8ZprY0W5Z3Kfa1LActDp05qjrXIAOKBCvNuNPZPcXNBaC5peYbI4E8F4LvBeXNcnFUAE+7TJjjx81q22LP0bNUco3m0d56FMHE8T0zWVu9/micFOo4cxhAPqVhRsuqXZZ/iMKRW2XWgQWkHgJUJVfmkXbktkaWv7RX8KBjhLgoLt/LiThotEmc3T0VEdn1xwaR6IoMqN1YQJz0PpmsiVL2aKNzLKtvjePIiG5Tlnko43hugT9YRPDCo7aLwZa0/DRdCjUdJDD5x8FbNX6FfcP096LsEw8HoQnmb43Q1DDz6qupbMq1HQ2mZ66LUbN3EyxXFQ+DZ8deKxW3aeHywWjGxlU7fi5+6z1Tjd+Lk6U2HzUu32dQoGtE1MTS1mJjTHLCdZ6pNnbFpuDe0a8GSIbAdHNxdl6KHZRjIzPYgv32uW5upCJic400lLT3vuX+7THj+wtTbbs27muDn1tYDYpTnGeLX4KG7dg08TaRe77uFzQQf8AVMZeCo9Rpl9ErqFO7fK5Zqxpjhnx8lOst87jV9FsRI72eXJWT/Z7Ve2e0ZOREgwD5KDf7pV6DAYFTU93gek8EV+mfbKJXOaPYm+AruDRRfijQAHw0W92biDA4sIJGh4eS8t3W2dcW9anXaCyO9rk8EGWvAOmenRer7L2/wBs9rHUw0kwenhzWCeorUuWEi+JYy0TLeliPu5q0pUS3gF3TaMWSlLo01yS9zNWy3m2EaV0kQtowCoSIQAhCEAqEiEAwGDkusITqVV5I/ROWMx0SEhPKvvKkOyUqCZGSVIRiCrDVKBUKt00Su5aCol7RVgelxlOUnlKX2gVcVIM4EEny0C8wZs4OcGjUkAea9K3tpEsa8Zlp+f7Kx/asp94N74zjXM8VwOJRmrMxXY6Olxy4K643d7Md7LkOJ6lW1vsm2p0w9zs+AePgI1XNHaofAqtLuRynp++iiXlwXOBiAMgDpH6rRh1OfEllGeUVjsR7utQM/VvBmMgCPIkqrrPogEmnVjX3W8TGWeat2uGsD1E+YQY4D1/RbMaoopzMz7cBPdBaMveaZPpomLakaTw+SWk6GTrzCvzTBmBHou6VP5z5zmsmOzRjlDJP2XUt5xOlp5EZeIhW91tG2ot7Sp3mmMIDfTLms9hHET+X7/JFSgHRPDr+4WrHTqMubcySy1gtqAt7kF1OhxiSCDMTkeKZFG1pw51VgGkYp1nIjgo1JhaMLXOA4gOOsJBbNyJbPLFp0V51uRRRaLelb0agPYS8ZZiRp/qK6GwxiBD2NcNGEgz14EqMNoOEagCBllA8EzfXLKpDokgAfMnXxRwT7YKKuWdy2/hl2XYjVAGgY1sAD9VZ0dlMaJqucCRmC4QechY2hQiSJGvQqRsZrvpA4ggg89JCdGEpLKJalGO5f3dWhQIZ72RccMEtGo10nJWm69WhWLixhaWx70GeMhUu1rNsNyGpl0Z8Mlbbs0gzEWjkNOOp/Jbul0cI27IxTszWaxtRO9qFV9qUhuF2lE0y3BlKolK5kKU0o1ggVCJSSoAqFziRiU4B1KFxiSJggdQuMSMSjBJ0VTXkl50Vu5yprh3eKvFEMbc0xwTUO6J1xSsOStsTF4GO90SS7p8Urk8xuShmXmIlemXtLXYSD4rNbU3eeM2NxDmMyNZkLVtbmui8rDbSrF3LxucdjzGvbESHAjXSQQMp+KYxniNT5DXX9V6hWptf77Wu8QCoVfY9F2rAPAkLRnoJeGbMdVHyjzqeYjXln1XOLiM8vXr6rfO3boEyA4a6EfmE0d1qM6v9R+iwvRWl/UVmHJ/qlB/fJbX+ytP7z/MCY8Vyd1Kf33eg/VV9Hd9E9esx3aeqcpulbBu6lLi5x9F2zdikDIL58pT0d30R16zItqxyCc7YmJ8BxAC1Q3Ypc3fD4pf7L0f9fqP0T0Vw9RWY97+nTouMM6f0j16rb093KI4O/3f0TzdhUR9j1JKstBb5K+prMOx7xkPLLpyVnscdnU7RzC4wRE558RzyK1tLZtJujGek/NSmUwNAB4BZoaCSeWzHPUxaxgqq9sbgNGBzWgycYicuAVta02saAJ/qnIjVI98LfhUovPk1JTysLYdGHqm30mnn6oFULl7xwWbBjySqDBCn0Tkqyg/JTbapkjRHkkoXGJJiVcA7SLguSFynAHJQmsSEwDvGjGhCAR78lS1KneKEKUDlz11TckQrNE+BCc08w5IQqvYDZcuS5CFIExIxIQgExIxIQpwRkMSMSVCjAyGJGJCEwMhjS4kITAyJjRjQhMAA9dMqZoQgZ1VqrjFKEIQhJC4c5CFKJH6L8lLtXoQjI8kg1EnaIQqgTtEhqIQpAnaJEIQg//Z">
            <a:extLst>
              <a:ext uri="{FF2B5EF4-FFF2-40B4-BE49-F238E27FC236}">
                <a16:creationId xmlns:a16="http://schemas.microsoft.com/office/drawing/2014/main" id="{94F0CAFA-84EF-441C-B3A7-B6816DAEE9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0248" name="AutoShape 10" descr="data:image/jpeg;base64,/9j/4AAQSkZJRgABAQAAAQABAAD/2wCEAAkGBxQQEhQUEBQSFBQXFBQUFBcUFBQUFhUUFBQWFhQXFBQYHSggGBolHBQVITEhJSkrLi4uFx8zODMsNygtLisBCgoKDg0OGxAQGywmHyYsLCwsNCwvLCwsLCwvLCwsLCwsLCwsLCwsLCwsLCwsLCwsLCwsLCwsLCwsLCwsLCwsLP/AABEIALcBEwMBIgACEQEDEQH/xAAcAAABBQEBAQAAAAAAAAAAAAAAAQMEBQYCBwj/xABCEAABAwIDBQUECAMHBQEAAAABAAIRAwQSITEFBkFRYRMicYGRBzKhsRQjQlJywdHwFYLhFiQlNGKSsjNDU8LxF//EABsBAQACAwEBAAAAAAAAAAAAAAABAgMEBQYH/8QALhEAAgIBAgUEAAUFAQAAAAAAAAECAxEEMQUSEyFBFCIyUTNCYXGRFSM0obEG/9oADAMBAAIRAxEAPwD3BCVCARCVCARCVCARCVCARCVCARCVCARCEIAQhKgEQlQgEQlQgEQlQgEQlQgEQlQgEQlQgEQlQgEQlQgEQlQgOS1C6QgBIlQgESpEIASpEIASpEqARKkSoBCuDWC7cqnt+8QpQJte9awS5MDbFPmsxv7eupWz3N1AyXnexr+5rkw6Gjj1WrqNVCn5HY0XC/UVOxvCPbBtVh4hPNvmHivHi+6a8AOBbz5Lnae2bq2AJMt08Frx4nRJpJ7mx/RMvEZI9qZUB0XSy+420nXFux79SFp2ldBPKyjiXVOqxwfgVCEKTECEIQAhCEAIQhACEIQAhCEAIQhACEIQAhCEAqEIQCIQVV3m22U3Fp1Cx2WwrWZPBaMJSeEi0XLngalVlHauMZCF3ilK7Y2LMWJRcdyabgJt98walRSVDulkKlrT2hTcYDhPXJSgViqwUjZe2XUnBtQksOWfBV5lnBbBrSs5VfFQjqtCHgiRoqC8pA1JCiVsYYyIxbM17SKn90d4D5rO7DpCjaB3GC7zV/7SW/3U+XzVFd3DRZwD9hcDjTcpRivLPUcNTeljFeZF5aPDrfGdSJVVf0/pFs482k+mi4sdpsFmBP2PyXWwqodaCT9lcFVutuX1I2lXKtuX6mu9mrYs6X4QtgwLL7g08NrTHRalq97U/wC2jyuuedRN/qKhKkVzVFSIlCAVIiUIBUJJRKAVCSUSgFQkSoAQkSoAQkSoAQhCAEIQgEK8G9oe0arL+s1ryAC0gfyhe8lfPvtLH+I1vBn/ABWrq0nDud3gEVLUNP6NtuXtsVqYk94a+K2tJ8hfPex9qOtnhzdOI5r1jd7edlZo7wnxXJquemln8rM/FOGSjJyhsbBM3DQBmm6d4IlV13cOeei3bOIQx7WcONLz3I92+Cq+5dIVlVtC8ZLq12SBm8rWs1PvTTM0YLGCPsh1WDLnYRoJUD+LO+kho93RWO2NqU6IwtInkszZOms08ylUndNSZ1NJpf7cpSXjsabejZDr2jgacMxnErLO9ntXCGms4jlhXpFn7oUp0RmQPHJdaVFc3mRo1cSv065IPseW/wD5o6I7Z0eClUPZ/XY0tZXy/D/Vby9rFsERHiPgpNHaDI1016eKrLS0PdGV8a1bXd/6GN2tnG3otpuMloAnmriYCh/xFnP4hN3l8DTdhk5ECOazppLCOTOUrJuT3Y+28ngnu2ESs7sas7MPkZmJCtn6FSsMhxw8Fbcb30Kbi1xggwVy3fK3P2gvE97K7vpdbM++qk3L/vFastRyvB6mngVU4KWd0fQ39qaLvcc2fFVt9t2MzWAHQheGNu3jRx9V06+qHVxVPVmRcBgnue20N9KbG5vx+ea6p+0OgdWuC8M+kO5lH0h3M+qj1TMn9Co8nvbd/LY8U7b76273BuLXIL5+7d3MpDcO5lStUUlwGjHZs+o6dcESNE6x0rM7qV3OtaZcZOEfJaCy93zW9usnkbI8k3H6H0qEKCoIQhACEIQCISoQCFeAe1Af4jV/Cz/ivfyvA/amP8RqfhZ8lrar4Hd/8/8A5L/YyITtvXcwyxxB6JtC5m57ZpNYZpbHfGswQ7vfBWtvvweIKoNm7t1qzcQEDhPFM1dnvovw1Bnw6rVcKm+25oS0mksbWFk3VLfaBk0pKW37m6JbQYTz6eJ0Cqtg7tVbk5QxsE4nfotJcVG0WijSYG4RheR9t3En4rJGiKjzPY5GqlpqHy1xTl/wj0t1nF/aVaweA2XgESHawDOnVW1vdWtEgODA/QQ0uIB4k5qpF4/AaZAw4sUx3piMj5qKJz+azK3k+CObbbbasTl/Bqat8ZlgLxOnuwNRiMJam0BizP6dVmqF9WpE4CIIAgifMddVx27uMq3WbNfpmjqXxpvpNdic15gFzgA0E8Oeo6qdVqsklpaTwdEif3KxdShUrsDS/FTZieA/hA0aQJPJdMuXACRlA6K/Xf0VVSNXT2mG/wCYDRnDcALv9w1CkMumiHvAJJwOLJhpyiQT116rHG8dxy5f/U1b1SA8d4h84s9eE9CrdZoq6kzd3NKC5xxE4dBmMpOQ5rk3Yj32iPeD+XqCCs7s3bbaMMq9o/kQZI6OLtU664ZUmo5rXH7II0A5gZTqrK9PYh1Nbj9xu/Z3DzWdTpPc4wSS6CQNS0GCctVQ7U9ntvUJ7Jz6Ljm2CH0+oDDBj+Yq8qXbXCC1kcsIz8vRR6tPL6h5YR9kkuYekGcPl6KrtNmu+6G0meY7x7sV7F3eBqU4B7RjThHMO+6VRsqyV7ybxpLodIAEteIcMs54EHmMlWbZ3etrlv1lENfh7j2Ds3CRlpkR4gp7GdOji01hWI8fISK/uNz7pjoLA6dHMcC3r4KEdh18Zp9mcQEkdPFV6Un4O/DU0yWVJFahwVodgXA/7Tvglrbv3DWY3UyG+I+IV40yEtRVj5L+T27dEf3Wn+AfJaKz93zVDusItqf4R8loLX3V1V8UfO9R+NL92OoQlUGIRCEqARCVCAEJEIAK8M9qdm837y0SMDPkV7mvPt6LRr712L7jPzWvqfgdHhmodF3Ol4PGX0y33gR4qdsKx7es1nCZPgtVvpspjKeJvDNM+zezl73nhAHkuNdLkg2ewWuU9M7V2NDtXaIs+za2M3Nb5HJTNpbFbc9m6OIJWL37ucVw0fdz+K9L3cqYqDSeS0oV4UZfZytRGVFMLVuxK9kQGCkS3DMxkZgcR5rhuxw7XOdVfW7Bw4ifVMXdSnSze5rQTzjgvQRojyps867ZNv7KluyWAwZXY2O0SDJB05DqOqZvd67WiYc9xPRpdKoL32n2lM5Mqu/lA+BKt06yM2GgqbJHQ9SM0zcbPYC3I8ss/NZCv7XKM92jVP8Atz8pUN/tSxZi3qZZwYU9GH0OaZunWmRAMSIgj4ZcE3WsAW94ZjKQMl56fas8E4bZ0TkCdJ4fNIPaXWcMrc+o+ShVR+hzSNdUs5yIcc8joB4rips8uIER1DsvHJZZvtFcPftnDwcFPtfadSGtB482nyVXp4kqyRoKexSNPX+qdbYOYDlxJ9Sqql7VLT3arajeeWXzVtR3/sKzcqoB1gjPVY/SxTzkv1pY2FfbuXDmkDirm22zZ1cm1qc/iA8VOba0n+65p8CFV6XOzJVzW6MvcNPdcNRkfwnX8vipguCQAZMZDoOAV7/DG8ITf8LGQA/RU9LNbE9eL3K60uiw8xxB08UxaMJvHYgILZB81ZXGzYVfdvLaoLRBFNo881nok6vbPYyRmpZ5fKL19s2dAslv5tB1ChgaycWITGQ6lXlLaL2tlwJKym/G3MdLBgMuykjQHVbjuhJdmX0VU+ssrKN9u5/l2fhHyV9bjuhUewB/d2fhHyV7R0Cy+DmXfiS/ccQkQoKCoSIQCoSJUAiEqEAi8+3zpTdjOPq2/Mr0FYXfa1x125wcA+ZWtqvwzLS/cUm37MPtyJnL8kx7PLfBQcTrn+al17FzaLpMqHu3tanTouaSARPFcHVZ5Ujv6aU5adwX2ZHeR2O6d5D5r1Pdb/LD8K8quXdpXe4aSt1sbeBtOjgOoEK/I+WJ1eI0ynRCMVsXdrtbHTfSaYrNLsOWrJmAeYlYHbN/XDnMDT2gJkzigcABPIhWNG/eyoalM4SZ65Fc7zX2BzaraeN1VrRLQT3256DRdOEk4qLOHrNG6ffHZmKG711dOd35AcQSTkAM9PP4FarZfs6tnU8Qc578JzOHCXj7JjTNNWu9ht6optogvLu9pHgCCVorLeJ1WoymaYphxgxHEe/A0zjithNJdjlybyYGtb0aZILWteNROQIJBiP3kp9hsEPpse2o1pqHIFs5CcyOWS1lHc+garnGk0kkuMiZcead3t2TWDGPouYzCIdiyhuoIy4clrxsbWUiXJbGL2hu1VaR2bcYgQ4CQc8/AqP9FqObDGQRyMmPBdW2zDXJabm6EnGQKL2sxDiCTA4ru23cualSWVSWjIuc0zIGmYknPWfNZecjmXkhUabiSCJAmfLPMfvRdOsmPggjloOGqtNobt1Gkd9znOya1pEk6Zk6DNVtzsC5oOIqUy9oBMNl3u5nPirpkcyI1xsFjsiMp6ZeB4qL/ZcT9WDByEnlrmn6O0HEQWOaZg+8Qf5Sn9q7UczB2FOrBkyQ5xEEtIIAgThxeaZeScopam69eXFjXRJBcJjPVOW9rc0B3KjmkAOyJzHDRX9lve9lOG21UvGjnB2EHOCWhsqsdtxz3O7Sm6Tno4CdUf6hMsLHfG+oAEuLmiJnP1BWz2d7RqoDTVptcDGbTBjnBXm/0l1QBuGBIzzMzEzrktnb7szavq1T2bAJAc3vOJIAyPujRY32ftLrD+R6bsfbVK7YHM9DqDxyVDtbb1EVXAAywlrjwJB4Kq3TqUqLYbUOI68APAK1utmU67y9xGcTHGAq2TTWGiFHkeUJS3jpOGQ+Czu8J+kNkCBK19psyhTEd1Um9OAsw0ufBYsLs0bWnsasWDbbE/6DPwj5K8p6BU+xh9UzwCuguq9kc2z5v9wQlQoKCJUIQAhCEAIQhAIsFv6S24puH/j/APZb1eee0y57OrSJ4sd81r6pN1vBlp+ZnNobwkMLVgqjy5xPMqZtW8DphQKJzC5ST8ntOC1KMHN+S7sacBWlFs5AEngAJPooFownQFaLYG0nWjy/ssYIgyCCPAwrx7vDNnU24TccNjjNiVsOJzcI5OMH04KZssFrDDSKkuAL+60QBBk6+S0Neoa4a4CGkBwGkSAe9zK5NvI7x9MluquMe55TUcQuuThJYMvfbsUq7w6o6COAIEnjJiYT9Pdyg33Wlx54j81eVGtbwHidU2LqPLp++SqnCKwjTxJku22mWiCzFlrofPgqzaW0HVSMTIbIjj6wnKtzMphtwCNAYJ8vJYnN5LKtYI9Qte44pbGUDQqwp2w7OGOhp+eR159VFNQScgcwTPxC7feAgaACIA4AHgpViKyqfgZ2ZaNbUDhOKYg58dVOqgPqPOPDEgDIyTKK+0mQQwAEnN0AZdFB+lRMRqrO5RWERGlvuyBRsqQ7RzqcvnXl5eqepbPYQCQ46HTLnyT5riDkM/iuPpR8FTrGTpFkDSIA7Bsjjpw4oqBtSA5rcsgOWmvoqd1wTxTf0kk5KPUMdEu7e1pMPdYzMAEEDTh+al3b6NVmB4GGQSDpIzVD2x59P1+a6FUxrPyzyUdZrYdIsxs217sU2HP7JjzgKVU2VTePqyWkcJgRCp6ROLL1U2vc1G03GmMToEDxIH6q8J83YnpvKSY5T2OOLj6qq2lgogiZJMKHX2zdTHZuB8FGp7MuarwXU3aj5qYVNy7m9DTY7zaPUNkD6tnkrhV2zLcta2RoFYrps4kvkwSJUKCoiEqEAiEqEBx2g5oxjmqxtQrouJWmtS/oy9MsDVHMLH78bAF+WZkYQRI6rQZpC3oqW2ynHCLQSi8nm1H2Y05GJzz/ADELbbG3QsqDRho0yebhiJ8SVZubkuWsPVYanKt91k2p6iyUORSwibTsqbfdYweDQnBbt+630CZpF4yyKexO5Bb8ZprY0W5Z3Kfa1LActDp05qjrXIAOKBCvNuNPZPcXNBaC5peYbI4E8F4LvBeXNcnFUAE+7TJjjx81q22LP0bNUco3m0d56FMHE8T0zWVu9/micFOo4cxhAPqVhRsuqXZZ/iMKRW2XWgQWkHgJUJVfmkXbktkaWv7RX8KBjhLgoLt/LiThotEmc3T0VEdn1xwaR6IoMqN1YQJz0PpmsiVL2aKNzLKtvjePIiG5Tlnko43hugT9YRPDCo7aLwZa0/DRdCjUdJDD5x8FbNX6FfcP096LsEw8HoQnmb43Q1DDz6qupbMq1HQ2mZ66LUbN3EyxXFQ+DZ8deKxW3aeHywWjGxlU7fi5+6z1Tjd+Lk6U2HzUu32dQoGtE1MTS1mJjTHLCdZ6pNnbFpuDe0a8GSIbAdHNxdl6KHZRjIzPYgv32uW5upCJic400lLT3vuX+7THj+wtTbbs27muDn1tYDYpTnGeLX4KG7dg08TaRe77uFzQQf8AVMZeCo9Rpl9ErqFO7fK5Zqxpjhnx8lOst87jV9FsRI72eXJWT/Z7Ve2e0ZOREgwD5KDf7pV6DAYFTU93gek8EV+mfbKJXOaPYm+AruDRRfijQAHw0W92biDA4sIJGh4eS8t3W2dcW9anXaCyO9rk8EGWvAOmenRer7L2/wBs9rHUw0kwenhzWCeorUuWEi+JYy0TLeliPu5q0pUS3gF3TaMWSlLo01yS9zNWy3m2EaV0kQtowCoSIQAhCEAqEiEAwGDkusITqVV5I/ROWMx0SEhPKvvKkOyUqCZGSVIRiCrDVKBUKt00Su5aCol7RVgelxlOUnlKX2gVcVIM4EEny0C8wZs4OcGjUkAea9K3tpEsa8Zlp+f7Kx/asp94N74zjXM8VwOJRmrMxXY6Olxy4K643d7Md7LkOJ6lW1vsm2p0w9zs+AePgI1XNHaofAqtLuRynp++iiXlwXOBiAMgDpH6rRh1OfEllGeUVjsR7utQM/VvBmMgCPIkqrrPogEmnVjX3W8TGWeat2uGsD1E+YQY4D1/RbMaoopzMz7cBPdBaMveaZPpomLakaTw+SWk6GTrzCvzTBmBHou6VP5z5zmsmOzRjlDJP2XUt5xOlp5EZeIhW91tG2ot7Sp3mmMIDfTLms9hHET+X7/JFSgHRPDr+4WrHTqMubcySy1gtqAt7kF1OhxiSCDMTkeKZFG1pw51VgGkYp1nIjgo1JhaMLXOA4gOOsJBbNyJbPLFp0V51uRRRaLelb0agPYS8ZZiRp/qK6GwxiBD2NcNGEgz14EqMNoOEagCBllA8EzfXLKpDokgAfMnXxRwT7YKKuWdy2/hl2XYjVAGgY1sAD9VZ0dlMaJqucCRmC4QechY2hQiSJGvQqRsZrvpA4ggg89JCdGEpLKJalGO5f3dWhQIZ72RccMEtGo10nJWm69WhWLixhaWx70GeMhUu1rNsNyGpl0Z8Mlbbs0gzEWjkNOOp/Jbul0cI27IxTszWaxtRO9qFV9qUhuF2lE0y3BlKolK5kKU0o1ggVCJSSoAqFziRiU4B1KFxiSJggdQuMSMSjBJ0VTXkl50Vu5yprh3eKvFEMbc0xwTUO6J1xSsOStsTF4GO90SS7p8Urk8xuShmXmIlemXtLXYSD4rNbU3eeM2NxDmMyNZkLVtbmui8rDbSrF3LxucdjzGvbESHAjXSQQMp+KYxniNT5DXX9V6hWptf77Wu8QCoVfY9F2rAPAkLRnoJeGbMdVHyjzqeYjXln1XOLiM8vXr6rfO3boEyA4a6EfmE0d1qM6v9R+iwvRWl/UVmHJ/qlB/fJbX+ytP7z/MCY8Vyd1Kf33eg/VV9Hd9E9esx3aeqcpulbBu6lLi5x9F2zdikDIL58pT0d30R16zItqxyCc7YmJ8BxAC1Q3Ypc3fD4pf7L0f9fqP0T0Vw9RWY97+nTouMM6f0j16rb093KI4O/3f0TzdhUR9j1JKstBb5K+prMOx7xkPLLpyVnscdnU7RzC4wRE558RzyK1tLZtJujGek/NSmUwNAB4BZoaCSeWzHPUxaxgqq9sbgNGBzWgycYicuAVta02saAJ/qnIjVI98LfhUovPk1JTysLYdGHqm30mnn6oFULl7xwWbBjySqDBCn0Tkqyg/JTbapkjRHkkoXGJJiVcA7SLguSFynAHJQmsSEwDvGjGhCAR78lS1KneKEKUDlz11TckQrNE+BCc08w5IQqvYDZcuS5CFIExIxIQgExIxIQpwRkMSMSVCjAyGJGJCEwMhjS4kITAyJjRjQhMAA9dMqZoQgZ1VqrjFKEIQhJC4c5CFKJH6L8lLtXoQjI8kg1EnaIQqgTtEhqIQpAnaJEIQg//Z">
            <a:extLst>
              <a:ext uri="{FF2B5EF4-FFF2-40B4-BE49-F238E27FC236}">
                <a16:creationId xmlns:a16="http://schemas.microsoft.com/office/drawing/2014/main" id="{6ADE9F59-6971-48D0-A312-26B950308C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0249" name="Picture 12" descr="http://us.123rf.com/400wm/400/400/spflaum/spflaum1103/spflaum110300020/9115655-mcdonalds-big-mac-menu-isolated-on-white-studio-shot.jpg">
            <a:extLst>
              <a:ext uri="{FF2B5EF4-FFF2-40B4-BE49-F238E27FC236}">
                <a16:creationId xmlns:a16="http://schemas.microsoft.com/office/drawing/2014/main" id="{4C1B7F68-5DFD-4CA7-9F07-15D73121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6723" r="14069"/>
          <a:stretch>
            <a:fillRect/>
          </a:stretch>
        </p:blipFill>
        <p:spPr bwMode="auto">
          <a:xfrm>
            <a:off x="5399088" y="3860800"/>
            <a:ext cx="37449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4" descr="http://www.german-sweet-sensation.com/wp-content/uploads/2012/11/chio-chips-red-paprika-12-x-50-g_z1.jpg">
            <a:extLst>
              <a:ext uri="{FF2B5EF4-FFF2-40B4-BE49-F238E27FC236}">
                <a16:creationId xmlns:a16="http://schemas.microsoft.com/office/drawing/2014/main" id="{09B6104A-D2FE-438A-BB14-ECB61A130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r="13062"/>
          <a:stretch>
            <a:fillRect/>
          </a:stretch>
        </p:blipFill>
        <p:spPr bwMode="auto">
          <a:xfrm>
            <a:off x="2484438" y="3810000"/>
            <a:ext cx="2879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6" descr="http://upload.wikimedia.org/wikipedia/commons/2/2f/Packets_of_haribo.JPG">
            <a:extLst>
              <a:ext uri="{FF2B5EF4-FFF2-40B4-BE49-F238E27FC236}">
                <a16:creationId xmlns:a16="http://schemas.microsoft.com/office/drawing/2014/main" id="{E1D515B8-4B20-4576-98B3-D0326284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58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PoljeZBesedilom 11">
            <a:extLst>
              <a:ext uri="{FF2B5EF4-FFF2-40B4-BE49-F238E27FC236}">
                <a16:creationId xmlns:a16="http://schemas.microsoft.com/office/drawing/2014/main" id="{776449AB-E8E4-4F29-8B30-EB734F896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141663"/>
            <a:ext cx="4932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hlinkClick r:id="rId6"/>
              </a:rPr>
              <a:t>http://www.youtube.com/watch?v=azxV-Y_pGh0</a:t>
            </a:r>
            <a:endParaRPr lang="sl-SI" altLang="sl-SI"/>
          </a:p>
          <a:p>
            <a:endParaRPr lang="sl-SI" altLang="sl-SI"/>
          </a:p>
        </p:txBody>
      </p:sp>
      <p:sp>
        <p:nvSpPr>
          <p:cNvPr id="10253" name="PoljeZBesedilom 12">
            <a:extLst>
              <a:ext uri="{FF2B5EF4-FFF2-40B4-BE49-F238E27FC236}">
                <a16:creationId xmlns:a16="http://schemas.microsoft.com/office/drawing/2014/main" id="{27A39F94-64B9-45D1-9F0D-E24F09268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2375"/>
            <a:ext cx="507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hlinkClick r:id="rId7"/>
              </a:rPr>
              <a:t>http://www.youtube.com/watch?v=3N3sEswJgeI</a:t>
            </a:r>
            <a:endParaRPr lang="sl-SI" altLang="sl-SI"/>
          </a:p>
          <a:p>
            <a:endParaRPr lang="sl-SI" altLang="sl-SI"/>
          </a:p>
        </p:txBody>
      </p:sp>
      <p:sp>
        <p:nvSpPr>
          <p:cNvPr id="10254" name="PoljeZBesedilom 13">
            <a:extLst>
              <a:ext uri="{FF2B5EF4-FFF2-40B4-BE49-F238E27FC236}">
                <a16:creationId xmlns:a16="http://schemas.microsoft.com/office/drawing/2014/main" id="{B519E36E-DB9E-4893-BB0B-CCCE4ECB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2738"/>
            <a:ext cx="5795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hlinkClick r:id="rId8"/>
              </a:rPr>
              <a:t>http://www.youtube.com/watch?v=GE1GTbYfK2M</a:t>
            </a:r>
            <a:endParaRPr lang="sl-SI" altLang="sl-SI"/>
          </a:p>
          <a:p>
            <a:endParaRPr lang="sl-SI" altLang="sl-SI"/>
          </a:p>
        </p:txBody>
      </p:sp>
      <p:sp>
        <p:nvSpPr>
          <p:cNvPr id="10255" name="PoljeZBesedilom 14">
            <a:extLst>
              <a:ext uri="{FF2B5EF4-FFF2-40B4-BE49-F238E27FC236}">
                <a16:creationId xmlns:a16="http://schemas.microsoft.com/office/drawing/2014/main" id="{EE4464DE-E535-435C-B882-835CCDA67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4859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hlinkClick r:id="rId9"/>
              </a:rPr>
              <a:t>http://www.youtube.com/watch?v=rZugyJ3L6uc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Umetnišk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ivar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518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Officeova tema</vt:lpstr>
      <vt:lpstr>Microsoft Excel Chart</vt:lpstr>
      <vt:lpstr>PowerPoint Presentation</vt:lpstr>
      <vt:lpstr> </vt:lpstr>
      <vt:lpstr>PowerPoint Presentation</vt:lpstr>
      <vt:lpstr>PowerPoint Presentation</vt:lpstr>
      <vt:lpstr>Družbeno </vt:lpstr>
      <vt:lpstr>Čustveno</vt:lpstr>
      <vt:lpstr>Pomanjkanje samozavesti</vt:lpstr>
      <vt:lpstr>Fizični</vt:lpstr>
      <vt:lpstr>Priložnostni</vt:lpstr>
      <vt:lpstr>Zdravstvene posledice prenajedanja:</vt:lpstr>
      <vt:lpstr>IZPISKI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2019-06-03T09:13:19Z</dcterms:created>
  <dcterms:modified xsi:type="dcterms:W3CDTF">2019-06-03T09:13:19Z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