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35B4E21B-E449-4A51-AC6D-CB8564784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47B7D-756E-4E91-9CA7-998EB4B39C4F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F138ED99-85DB-4C6A-9263-1850C9FCE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FA49C063-CC7F-4E04-BE2B-8DC3C4091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EBD701-0E8C-40A9-B0F2-9918731563B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45392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B13B82D3-9F9C-4FF8-A925-1124CE006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CD7E9-1787-4D95-B52B-117E6105805C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6514BAF6-AD15-46AB-AFB8-DFAC3116E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38F228D1-DAA2-4EA0-9CA2-081DED8DC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DCC18E-20EF-4F9C-A9A7-05E60D114CD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7072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C6A41A63-11AD-471F-B222-527254C11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62965-1190-475C-8565-A8772E69F1DA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D50B86FD-F477-44BC-8A08-C43C55593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F596902C-C80E-49AE-86C3-2158BFE3F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BB1D37-4F5F-4A6C-896C-D956C738B48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91906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966657C9-2FF0-49E4-8CCC-56CB0946C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97AF4-3F1A-45A5-9806-1BC15A26A4C3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0BAAC0BF-2593-4116-9EF8-2BB9A409E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89902E48-0F42-445A-9C30-9DEC44159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0665EA-1621-41E0-A72C-43E5756C651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84314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54E12157-34B8-489D-BE90-5E46D8E39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9A103-3924-476D-9C7B-2531D3E2AD36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06DB4129-A34F-4E5B-840D-EC41FB31A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DEC96D8F-91E0-4E97-BE74-56EB53D76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982723-D407-4DCA-B51F-D659380E9DD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61461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1AC3CC50-5EC2-4C10-877E-63F716F8D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093E8-4047-4A00-B8C4-54AF4ED6B1D7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3F8089A6-971E-41B1-9D82-0350AB910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DEAD7D6B-60F1-4C94-A5A2-A3D32CB68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72DEF2-BED5-403A-9DA9-0E898CD3D5F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8291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3">
            <a:extLst>
              <a:ext uri="{FF2B5EF4-FFF2-40B4-BE49-F238E27FC236}">
                <a16:creationId xmlns:a16="http://schemas.microsoft.com/office/drawing/2014/main" id="{118F2D95-249F-49CF-AF32-069219343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D7409-E878-4F20-A799-40B6D5F74CB2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8" name="Ograda noge 4">
            <a:extLst>
              <a:ext uri="{FF2B5EF4-FFF2-40B4-BE49-F238E27FC236}">
                <a16:creationId xmlns:a16="http://schemas.microsoft.com/office/drawing/2014/main" id="{2FE10DAC-23AB-4A8A-9C28-66774F6BC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5">
            <a:extLst>
              <a:ext uri="{FF2B5EF4-FFF2-40B4-BE49-F238E27FC236}">
                <a16:creationId xmlns:a16="http://schemas.microsoft.com/office/drawing/2014/main" id="{5F57A246-F08A-4EAD-B62E-5FF09E994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6A0B17-B8C3-4EAB-80D5-857758F90B6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18650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datuma 3">
            <a:extLst>
              <a:ext uri="{FF2B5EF4-FFF2-40B4-BE49-F238E27FC236}">
                <a16:creationId xmlns:a16="http://schemas.microsoft.com/office/drawing/2014/main" id="{F1A6654D-C68A-4E99-940E-E1E693B59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BBDBB-A274-4C77-BB01-53554A981637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Ograda noge 4">
            <a:extLst>
              <a:ext uri="{FF2B5EF4-FFF2-40B4-BE49-F238E27FC236}">
                <a16:creationId xmlns:a16="http://schemas.microsoft.com/office/drawing/2014/main" id="{773E7240-5FD6-4AF3-A065-39B461643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5">
            <a:extLst>
              <a:ext uri="{FF2B5EF4-FFF2-40B4-BE49-F238E27FC236}">
                <a16:creationId xmlns:a16="http://schemas.microsoft.com/office/drawing/2014/main" id="{597255D4-8015-4625-B691-F6EAF0614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34A6D6-6895-4295-A028-799F23BC1AE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5024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3">
            <a:extLst>
              <a:ext uri="{FF2B5EF4-FFF2-40B4-BE49-F238E27FC236}">
                <a16:creationId xmlns:a16="http://schemas.microsoft.com/office/drawing/2014/main" id="{8C225820-02E5-4AC2-A2EE-20605C180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3F67B-6349-4F76-A3C4-D6AFCB993A18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3" name="Ograda noge 4">
            <a:extLst>
              <a:ext uri="{FF2B5EF4-FFF2-40B4-BE49-F238E27FC236}">
                <a16:creationId xmlns:a16="http://schemas.microsoft.com/office/drawing/2014/main" id="{76C61F88-18DB-4EE0-AD98-3D7B0E84C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5">
            <a:extLst>
              <a:ext uri="{FF2B5EF4-FFF2-40B4-BE49-F238E27FC236}">
                <a16:creationId xmlns:a16="http://schemas.microsoft.com/office/drawing/2014/main" id="{056A4FA4-B2C7-4AE9-B7BD-C519EE2B9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6E5082-1634-4738-A57D-CC7AE18F26B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49895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FD160314-6EA6-4EED-869D-F7CC6102F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0E269-9972-47E6-A0B3-74562A4E03B8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3DE24B5C-2739-40B8-B0B2-79E20A4BF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EFBF7721-C93D-4055-8FC8-E0C187B98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0CB109-A115-4F8F-BC20-107104D4A8D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00821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4C4085C6-3005-4E3E-86DB-589FBA733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FEE77-C6A2-43DA-9689-E4A9E6CC618F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E806C600-F9E8-444E-B490-74C706647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78C7B24F-4C3C-425B-834F-91F2A608F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C8FC7E-373F-44E4-AD04-A1B8E3DD155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6651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naslova 1">
            <a:extLst>
              <a:ext uri="{FF2B5EF4-FFF2-40B4-BE49-F238E27FC236}">
                <a16:creationId xmlns:a16="http://schemas.microsoft.com/office/drawing/2014/main" id="{11CAA29C-A6D4-4F42-84B6-F04265706EE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027" name="Ograda besedila 2">
            <a:extLst>
              <a:ext uri="{FF2B5EF4-FFF2-40B4-BE49-F238E27FC236}">
                <a16:creationId xmlns:a16="http://schemas.microsoft.com/office/drawing/2014/main" id="{CA047EDB-F7F6-44FB-ACF1-F638567B172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A5A67990-675B-4B2C-99F1-FB2D8B03A6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EEAE80-BE2D-48E1-9913-92693901A841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79FB8741-1267-4556-8183-104E1E02F3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7D0E6D38-0923-4057-90D1-2CC982321B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941EFA2E-A28F-4E7F-8FE2-F50FD2C81DB9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slov 3">
            <a:extLst>
              <a:ext uri="{FF2B5EF4-FFF2-40B4-BE49-F238E27FC236}">
                <a16:creationId xmlns:a16="http://schemas.microsoft.com/office/drawing/2014/main" id="{07027585-C78D-4093-9E6D-2D8F9AC34E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altLang="sl-SI"/>
              <a:t>OKUŽBE KOŽE</a:t>
            </a:r>
          </a:p>
        </p:txBody>
      </p:sp>
      <p:sp>
        <p:nvSpPr>
          <p:cNvPr id="2051" name="Podnaslov 4">
            <a:extLst>
              <a:ext uri="{FF2B5EF4-FFF2-40B4-BE49-F238E27FC236}">
                <a16:creationId xmlns:a16="http://schemas.microsoft.com/office/drawing/2014/main" id="{E6D63959-44BD-4070-8E4A-2BC5E9B2EE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altLang="sl-SI">
                <a:solidFill>
                  <a:schemeClr val="tx1"/>
                </a:solidFill>
              </a:rPr>
              <a:t>BAKTERIJSKE OKUŽBE KOŽE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slov 1">
            <a:extLst>
              <a:ext uri="{FF2B5EF4-FFF2-40B4-BE49-F238E27FC236}">
                <a16:creationId xmlns:a16="http://schemas.microsoft.com/office/drawing/2014/main" id="{D2E15C9B-DFFE-4917-9021-1C09026C2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STAPHYLOCOCCUS AUREUS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EC5129CF-1963-4670-AFE1-FF21EA5027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Povzroča gnojna vnetja kože: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dirty="0"/>
              <a:t>    - </a:t>
            </a:r>
            <a:r>
              <a:rPr lang="sl-SI" dirty="0" err="1"/>
              <a:t>folikulitis</a:t>
            </a:r>
            <a:endParaRPr lang="sl-SI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dirty="0"/>
              <a:t>    - </a:t>
            </a:r>
            <a:r>
              <a:rPr lang="sl-SI" dirty="0" err="1"/>
              <a:t>furunkuloza</a:t>
            </a:r>
            <a:endParaRPr lang="sl-SI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dirty="0"/>
              <a:t>	- absces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dirty="0"/>
              <a:t>	- </a:t>
            </a:r>
            <a:r>
              <a:rPr lang="sl-SI" dirty="0" err="1"/>
              <a:t>piodermija</a:t>
            </a:r>
            <a:endParaRPr lang="sl-SI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dirty="0"/>
              <a:t>	- </a:t>
            </a:r>
            <a:r>
              <a:rPr lang="sl-SI" dirty="0" err="1"/>
              <a:t>impetigo</a:t>
            </a:r>
            <a:endParaRPr lang="sl-SI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dirty="0"/>
              <a:t>	- </a:t>
            </a:r>
            <a:r>
              <a:rPr lang="sl-SI" dirty="0" err="1"/>
              <a:t>eksfoliativni</a:t>
            </a:r>
            <a:r>
              <a:rPr lang="sl-SI" dirty="0"/>
              <a:t> dermatitis novorojenčka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dirty="0"/>
              <a:t>	- okužbe kirurških ran in opeklin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dirty="0"/>
              <a:t>	- toksični šok sindrom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dirty="0"/>
              <a:t>Ter splošne bolezni: pljučnica, sepsa, </a:t>
            </a:r>
            <a:r>
              <a:rPr lang="sl-SI" dirty="0" err="1"/>
              <a:t>osteomielitis</a:t>
            </a:r>
            <a:r>
              <a:rPr lang="sl-SI" dirty="0"/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grada vsebine 9">
            <a:extLst>
              <a:ext uri="{FF2B5EF4-FFF2-40B4-BE49-F238E27FC236}">
                <a16:creationId xmlns:a16="http://schemas.microsoft.com/office/drawing/2014/main" id="{6A498B5E-74BA-499A-AEEE-88DDA27C0DC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357188"/>
            <a:ext cx="8229600" cy="5768975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dirty="0"/>
              <a:t>Nahaja se v nosu zdravih ljudi 10-30%, širi se s tekočim in gnojnim izcedkom. V okolje se širi ob drgnjenju kože ali z rokami, če se dotikamo nosa ali obraza.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dirty="0"/>
              <a:t>Na koži se pojavlja na prstih, obrazu, presredku.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dirty="0"/>
              <a:t>V bolnišnicah naseljujejo kožo, rane in dihala bolnikov, ter roke in dihala osebja. Dalj časa se zadrži na rokah, posteljnini, perilu, suhem okolju.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grada vsebine 3">
            <a:extLst>
              <a:ext uri="{FF2B5EF4-FFF2-40B4-BE49-F238E27FC236}">
                <a16:creationId xmlns:a16="http://schemas.microsoft.com/office/drawing/2014/main" id="{B393DD3E-695C-475F-A9FE-93046ED9C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28625"/>
            <a:ext cx="8229600" cy="5697538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sl-SI" altLang="sl-SI"/>
              <a:t>SA so po Gramu pozitivne, okrogle bakterije.</a:t>
            </a:r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r>
              <a:rPr lang="sl-SI" altLang="sl-SI"/>
              <a:t>Nekateri stafiklokoki izločajo enterotoksine (zastrupitev s hrano), toksin toksičnega šok sindroma, eksfoliativni toksin.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slov 1">
            <a:extLst>
              <a:ext uri="{FF2B5EF4-FFF2-40B4-BE49-F238E27FC236}">
                <a16:creationId xmlns:a16="http://schemas.microsoft.com/office/drawing/2014/main" id="{9A544AD1-A99B-44AC-9A1F-3BF888EF4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STAPHYLOCOCCUS EPIDERMIDIS</a:t>
            </a:r>
          </a:p>
        </p:txBody>
      </p:sp>
      <p:sp>
        <p:nvSpPr>
          <p:cNvPr id="6147" name="Ograda vsebine 2">
            <a:extLst>
              <a:ext uri="{FF2B5EF4-FFF2-40B4-BE49-F238E27FC236}">
                <a16:creationId xmlns:a16="http://schemas.microsoft.com/office/drawing/2014/main" id="{08FAD655-7B29-464C-91B7-253D4AF66A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sl-SI" altLang="sl-SI"/>
              <a:t>Je del SMF, ki izjemoma povzroči okužbe, le pri imunsko neodpornih bolnikih.</a:t>
            </a:r>
          </a:p>
          <a:p>
            <a:pPr>
              <a:buFont typeface="Arial" panose="020B0604020202020204" pitchFamily="34" charset="0"/>
              <a:buNone/>
            </a:pPr>
            <a:r>
              <a:rPr lang="sl-SI" altLang="sl-SI"/>
              <a:t>Gre za vnetja po vstavljanju srčnih, kolčnih vsadkov in žilnih katetrov.</a:t>
            </a:r>
          </a:p>
          <a:p>
            <a:pPr>
              <a:buFont typeface="Arial" panose="020B0604020202020204" pitchFamily="34" charset="0"/>
              <a:buNone/>
            </a:pPr>
            <a:r>
              <a:rPr lang="sl-SI" altLang="sl-SI"/>
              <a:t>Osamili so ga v mozoljih in aknah.</a:t>
            </a:r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r>
              <a:rPr lang="sl-SI" altLang="sl-SI"/>
              <a:t>Za preiskavo gnojnih okužb kože uporabimo gnoj ali odbrisek nosu in žrela.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slov 1">
            <a:extLst>
              <a:ext uri="{FF2B5EF4-FFF2-40B4-BE49-F238E27FC236}">
                <a16:creationId xmlns:a16="http://schemas.microsoft.com/office/drawing/2014/main" id="{0EE4A414-E479-4AE3-96DA-5B6590AF5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STREPTOCOCCUS PYOGENES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F70992C6-8331-44E7-8C3E-619815555F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dirty="0"/>
              <a:t>Povzroča vnetja kože: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sl-SI" dirty="0"/>
              <a:t>Celulitis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sl-SI" dirty="0" err="1"/>
              <a:t>Impetigo</a:t>
            </a:r>
            <a:endParaRPr lang="sl-SI" dirty="0"/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sl-SI" dirty="0"/>
              <a:t>Šen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sl-SI" dirty="0"/>
              <a:t>Okužbe ran in opeklin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dirty="0"/>
              <a:t>Nekateri sevi izločajo toksin, ki povzroča toksični šok. Taki sevi povzročajo odmiranje podkožnega tkiva in mišic, zastrupitev krvi, smrt.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CD6CD62A-1E3F-42E0-BF92-719E8E2DA3F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38250" y="1662113"/>
            <a:ext cx="6667500" cy="440055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>
            <a:extLst>
              <a:ext uri="{FF2B5EF4-FFF2-40B4-BE49-F238E27FC236}">
                <a16:creationId xmlns:a16="http://schemas.microsoft.com/office/drawing/2014/main" id="{3EAA3B97-A1AB-46E1-811C-EF9CD036DBF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2013" y="2452688"/>
            <a:ext cx="3228975" cy="2819400"/>
          </a:xfrm>
        </p:spPr>
      </p:pic>
      <p:pic>
        <p:nvPicPr>
          <p:cNvPr id="9219" name="Picture 4">
            <a:extLst>
              <a:ext uri="{FF2B5EF4-FFF2-40B4-BE49-F238E27FC236}">
                <a16:creationId xmlns:a16="http://schemas.microsoft.com/office/drawing/2014/main" id="{E1ABEE41-60BD-4195-AA49-9DDBA2D8209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352675"/>
            <a:ext cx="4038600" cy="302101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A71B415A-1164-4849-93F8-56E87F32F51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" y="2433638"/>
            <a:ext cx="3810000" cy="2857500"/>
          </a:xfrm>
        </p:spPr>
      </p:pic>
      <p:pic>
        <p:nvPicPr>
          <p:cNvPr id="10243" name="Picture 2">
            <a:extLst>
              <a:ext uri="{FF2B5EF4-FFF2-40B4-BE49-F238E27FC236}">
                <a16:creationId xmlns:a16="http://schemas.microsoft.com/office/drawing/2014/main" id="{01D2FA6D-55B2-4164-AECF-BDD13C7CAE7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286000"/>
            <a:ext cx="4038600" cy="31543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207</Words>
  <Application>Microsoft Office PowerPoint</Application>
  <PresentationFormat>On-screen Show (4:3)</PresentationFormat>
  <Paragraphs>35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Officeova tema</vt:lpstr>
      <vt:lpstr>OKUŽBE KOŽE</vt:lpstr>
      <vt:lpstr>STAPHYLOCOCCUS AUREUS</vt:lpstr>
      <vt:lpstr>PowerPoint Presentation</vt:lpstr>
      <vt:lpstr>PowerPoint Presentation</vt:lpstr>
      <vt:lpstr>STAPHYLOCOCCUS EPIDERMIDIS</vt:lpstr>
      <vt:lpstr>STREPTOCOCCUS PYOGENES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2019-06-03T09:13:22Z</dcterms:created>
  <dcterms:modified xsi:type="dcterms:W3CDTF">2019-06-03T09:13:22Z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