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</p:sldMasterIdLst>
  <p:notesMasterIdLst>
    <p:notesMasterId r:id="rId36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onstantia" panose="02030602050306030303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onstantia" panose="02030602050306030303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onstantia" panose="02030602050306030303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onstantia" panose="02030602050306030303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onstantia" panose="02030602050306030303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onstantia" panose="02030602050306030303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onstantia" panose="02030602050306030303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onstantia" panose="02030602050306030303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onstantia" panose="02030602050306030303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85" d="100"/>
          <a:sy n="85" d="100"/>
        </p:scale>
        <p:origin x="-78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259BDB74-DD7D-4091-8D74-604A54BCF1A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11BD7D81-FEC0-4037-AD4E-CE56A56648C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6F6FA0BA-B401-4E1E-8D97-EDFA23282E4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C84ACB4A-D4BC-4D29-BA6F-5967B240D3F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>
            <a:extLst>
              <a:ext uri="{FF2B5EF4-FFF2-40B4-BE49-F238E27FC236}">
                <a16:creationId xmlns:a16="http://schemas.microsoft.com/office/drawing/2014/main" id="{88B9DF3B-5B86-44A4-B26A-FB7F054C173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213FB9B5-28E2-4BFF-BD6E-9FC91BA8636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>
            <a:extLst>
              <a:ext uri="{FF2B5EF4-FFF2-40B4-BE49-F238E27FC236}">
                <a16:creationId xmlns:a16="http://schemas.microsoft.com/office/drawing/2014/main" id="{CF348594-389C-4CB0-AB4B-79B13961CEA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3B9D3494-08C1-4CE1-A7FD-F367A62F865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>
            <a:extLst>
              <a:ext uri="{FF2B5EF4-FFF2-40B4-BE49-F238E27FC236}">
                <a16:creationId xmlns:a16="http://schemas.microsoft.com/office/drawing/2014/main" id="{092DCE6B-F6ED-487F-82DC-26087008765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6B52FD78-E7F3-46E4-BC85-08D1F495D95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>
            <a:extLst>
              <a:ext uri="{FF2B5EF4-FFF2-40B4-BE49-F238E27FC236}">
                <a16:creationId xmlns:a16="http://schemas.microsoft.com/office/drawing/2014/main" id="{5A32BD22-BB17-4227-9D51-176B81EC04D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CA66E123-AACD-4FC4-AF7C-6881C9907B8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>
            <a:extLst>
              <a:ext uri="{FF2B5EF4-FFF2-40B4-BE49-F238E27FC236}">
                <a16:creationId xmlns:a16="http://schemas.microsoft.com/office/drawing/2014/main" id="{B568D591-6982-4C18-93E6-09AC3476217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A53BA12A-E70A-42ED-B41B-D5A1E35F3EF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>
            <a:extLst>
              <a:ext uri="{FF2B5EF4-FFF2-40B4-BE49-F238E27FC236}">
                <a16:creationId xmlns:a16="http://schemas.microsoft.com/office/drawing/2014/main" id="{41CFCB42-354F-4BF1-8175-188D7D9EDB4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EDA89811-D43E-4B5D-B990-3C2C41E2448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>
            <a:extLst>
              <a:ext uri="{FF2B5EF4-FFF2-40B4-BE49-F238E27FC236}">
                <a16:creationId xmlns:a16="http://schemas.microsoft.com/office/drawing/2014/main" id="{AF546375-6F86-448B-BCB7-58D463F9081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8285F323-3C80-4E1A-9D43-C2E365EABF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>
            <a:extLst>
              <a:ext uri="{FF2B5EF4-FFF2-40B4-BE49-F238E27FC236}">
                <a16:creationId xmlns:a16="http://schemas.microsoft.com/office/drawing/2014/main" id="{00724877-8085-493B-AC13-D502F157422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03E65F51-C1D9-4F31-BDFE-669B6DCDDC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>
            <a:extLst>
              <a:ext uri="{FF2B5EF4-FFF2-40B4-BE49-F238E27FC236}">
                <a16:creationId xmlns:a16="http://schemas.microsoft.com/office/drawing/2014/main" id="{3FBAA979-D675-465F-8213-F4C8E8F7516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43BE9D4A-1864-48D2-A501-D6E8DFEAE3C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>
            <a:extLst>
              <a:ext uri="{FF2B5EF4-FFF2-40B4-BE49-F238E27FC236}">
                <a16:creationId xmlns:a16="http://schemas.microsoft.com/office/drawing/2014/main" id="{05A58879-2D91-4A56-A7BB-91E6AA18AF8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C0302D1A-3186-4CA9-9A15-9348C454479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>
            <a:extLst>
              <a:ext uri="{FF2B5EF4-FFF2-40B4-BE49-F238E27FC236}">
                <a16:creationId xmlns:a16="http://schemas.microsoft.com/office/drawing/2014/main" id="{E3688874-45C3-45FF-94E4-2F79C86011A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8D793221-A09C-4A23-B305-D6EE5BB7CF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>
            <a:extLst>
              <a:ext uri="{FF2B5EF4-FFF2-40B4-BE49-F238E27FC236}">
                <a16:creationId xmlns:a16="http://schemas.microsoft.com/office/drawing/2014/main" id="{21179104-D55B-4AD3-909D-FE1CD3E7522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EB834A56-1DCA-491E-A3FE-C8C5917C07B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>
            <a:extLst>
              <a:ext uri="{FF2B5EF4-FFF2-40B4-BE49-F238E27FC236}">
                <a16:creationId xmlns:a16="http://schemas.microsoft.com/office/drawing/2014/main" id="{95C0D44F-4032-4D1B-951A-992329C33EA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03A3CA9-8B77-4E0B-BC7E-404C318C3DF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>
            <a:extLst>
              <a:ext uri="{FF2B5EF4-FFF2-40B4-BE49-F238E27FC236}">
                <a16:creationId xmlns:a16="http://schemas.microsoft.com/office/drawing/2014/main" id="{6CA72E42-97E9-4896-9A2D-06E8B9B252D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EFEA6A1A-1948-4803-AFFB-BB9B8B49ADD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>
            <a:extLst>
              <a:ext uri="{FF2B5EF4-FFF2-40B4-BE49-F238E27FC236}">
                <a16:creationId xmlns:a16="http://schemas.microsoft.com/office/drawing/2014/main" id="{DF10BEAE-1C1C-4D06-A589-59128BF9830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2B227CD2-E619-4AA0-B83A-0DDEF8FA401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>
            <a:extLst>
              <a:ext uri="{FF2B5EF4-FFF2-40B4-BE49-F238E27FC236}">
                <a16:creationId xmlns:a16="http://schemas.microsoft.com/office/drawing/2014/main" id="{9DB7F3A3-A3AE-43AC-9103-58526842A50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DC5E7EAD-AC10-48C1-9092-7EAD74C3781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>
            <a:extLst>
              <a:ext uri="{FF2B5EF4-FFF2-40B4-BE49-F238E27FC236}">
                <a16:creationId xmlns:a16="http://schemas.microsoft.com/office/drawing/2014/main" id="{B9EE13A0-4D0F-4344-89AD-9737086F0D0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BC558043-BD28-45DF-BEC8-A43107DD539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>
            <a:extLst>
              <a:ext uri="{FF2B5EF4-FFF2-40B4-BE49-F238E27FC236}">
                <a16:creationId xmlns:a16="http://schemas.microsoft.com/office/drawing/2014/main" id="{23A44934-89BB-4C74-AF80-8B991FA7CE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DBA34E5F-6D18-486C-B7BB-98CDF31A94A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>
            <a:extLst>
              <a:ext uri="{FF2B5EF4-FFF2-40B4-BE49-F238E27FC236}">
                <a16:creationId xmlns:a16="http://schemas.microsoft.com/office/drawing/2014/main" id="{6251C761-B11B-4111-B1BA-A4E9D4BB353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3AA33A7A-27FA-498C-A2A9-E2B6B2D7217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1DEE8779-B1AC-47F8-8CA9-15EA4E6090C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50CA5885-8D63-453F-A8F9-81FF4DF9A7E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id="{76828FED-7883-4A27-9291-8834407D6D4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C8D43E0B-8D27-4302-BFC0-03724D4D8EB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2991BB5C-177B-4DF2-A9E4-09696DEC135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23554166-F6DD-40F4-9EFA-F7467A13A3F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01C473AC-E149-4BFB-A8A6-AE228D43D9F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D937F5DE-5837-4EC9-A195-C5F05B36E8B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id="{763E433F-88AE-4E0E-9E3C-17065EC1742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14B3279B-FDEC-4068-9574-A48F63EC55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>
            <a:extLst>
              <a:ext uri="{FF2B5EF4-FFF2-40B4-BE49-F238E27FC236}">
                <a16:creationId xmlns:a16="http://schemas.microsoft.com/office/drawing/2014/main" id="{3CF208BF-B5BF-4DBD-B82B-B3841DCACA8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0DEF9372-9C70-4916-BB5E-59CBA6A40C2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E22F05A3-2277-42DB-A324-688D64E61CC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C207E2CE-8F42-4CC4-9337-7465002DE06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F0029-7639-4BE6-B9DB-65C9C245C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93B41-C01D-4D73-A2E2-870BBFF52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E5E0B-EEE4-451F-AF89-730BA3B90DC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AD5D57-9C4F-43CA-9960-DBB23411E44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1810822-4DB9-4607-9A3D-FC39106294F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1038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1E85A-B670-4D71-A1D5-B2A201F81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CAC79C-E0A1-41CC-97F3-94866CA38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942EC-4462-4B43-9C3A-804CA7B8B48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44D96-4C8C-41D1-A4D8-6EA5131FD06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5861F3-08AA-4E15-9EF3-8CA381AB194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2679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F8C23C-DEBA-4593-B377-03AA89EBCE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50813"/>
            <a:ext cx="2055813" cy="5973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3F3372-DFC5-4455-BDC4-6FBCB6C49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0813"/>
            <a:ext cx="6019800" cy="5973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76493-98F0-45A1-A49B-DC74A479AE7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6D359-FBBE-45AB-82D9-CEF02C19DAE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6673F74-6CC4-4F32-B7F2-20390CFF63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95156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2F1F3-A3D7-4122-BB0B-6AB84E04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70EA90-44D5-4D1E-BE00-5F503BA08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17585-5E1D-423A-AEB1-4DFB3C2BDBB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E40B3-4BC6-4BD6-8BB5-43BD22A0853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EFA4FE-B44A-4D19-9A51-0D5D4AE2E5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20687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36575-EAEE-4793-85E4-8F14B285F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3D392-B714-4253-96F3-72D4A2094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03E51-8BD5-450B-BB65-1E37821B286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48A53-B45A-4B9F-A748-03495B3EA0A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C861462-BC71-44B7-878A-3CB6E3D468B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96702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531F3-ADFF-488F-A2C7-248F982D4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6D093-21FF-4C0A-92B3-BB18C198B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DC74B-DE4A-4069-933C-EFADF414FB2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1D81BB-A63C-4943-A472-9E82782350E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A6CA83-02E8-400E-BC48-D19A2F5DB1D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11715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6E540-BB8D-4AD8-8748-4D6883229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EF23B-115E-4FA7-9B64-267752589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7013" cy="4676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C9807-933C-4144-BC47-9EC35403E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447800"/>
            <a:ext cx="4038600" cy="4676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443CB0-DAA7-4327-B83B-C70CEFBECAE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E9853-83FE-4F23-A24E-59819811C91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45E8D4A-A10B-4E49-8B86-8DD75510CC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82974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59AC2-3561-4F72-ABD2-59C598E57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2F454-476A-40C4-B09E-7560DD83D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857F37-DB56-4D99-AC4A-680492F60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408D20-2180-48FE-A802-9F3D6CB2E9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1A5994-F31F-43ED-B390-6E750CAF2E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A8AF82-F7AE-477A-B3D3-ABF92C58FFE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B10D6B-1AF8-491C-84B1-819BF6D451E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2751D9-56CF-40BC-971A-601EDBB33F5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72678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2DB5A-E969-4206-BFB8-0D06DA36E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7E2DF5-6F5F-4546-B7B1-81A4D13800A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8115B-BA14-41AC-83F7-015313D7CC5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423ED4-E412-473E-8738-7E2EEFF6A75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59001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AE3D86-E4D2-47DF-9064-5682E93BEFE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1FDC51-D0B4-482E-B5FC-19EFE6E604A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692640F-5FB3-47FE-87EE-94DE72DA310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67713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01421-D4C2-4A7D-9396-6496578A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86802-B1B1-459D-AC77-75DE4E4DF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41FB9-4C3D-4227-B2D6-939DBB422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D4BDF-AF49-437F-A3BE-54B5041FF84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348E7-83EF-471B-9FEE-954D139178B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65CFE1-00BA-43D5-BE8A-C603F764184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6937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5D908-D0FB-403C-A43D-46FBBD5DB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6C34-DD4D-45C3-90A6-7349F3FDE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51CEE-E88C-4F7A-838A-BE242196A70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16B91-B9F5-4FC8-BD3E-D08F3E7620B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3C7C30-FA04-4A23-A32B-D74D727CC7B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20730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C297-7CDA-4E88-ABFA-D2409FC7A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4344DA-F15A-49D0-B769-92F82AFE6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7FF39-1B85-4A54-A100-826A2874B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65606-167C-4598-A773-0DABB6B4E2C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DD15C-427C-45FC-835E-D81932B20A0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1B44F7-4F1F-40BC-9D73-E8BCD0E78AD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34223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5104-A990-468B-8288-375CBD95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B3B8E-655A-46B5-AEC9-909E85158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9AEAD-EB84-4972-A415-4CB4E4992EE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3DA343-0A0C-4875-89FA-B5EA91FD408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C6868AF-DEDB-4D52-8379-3BB0BCAE19F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74374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AB86D0-7D75-4E30-A454-225B972161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50813"/>
            <a:ext cx="2055813" cy="5973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7590ED-84A4-4E85-918C-4317F9A35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0813"/>
            <a:ext cx="6019800" cy="5973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8304D-869B-442B-B32E-B239489FB42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ED09C5-E088-45EC-A0D3-7CD7E2E93F3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7D35B4F-4D60-4CFC-8F43-42E59ABC371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07594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E27FD-3F91-4E9E-8E89-6E27C8DA3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93CD3-DE0C-48D6-97A1-08EB7D4D2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4F6C4-80EB-482E-AE6B-55F99998635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92650-E5A0-4D03-9DAD-B7BC772E7E1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2195324-3CC9-4AC3-8599-64C6378A871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08670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01290-0BB5-40DC-BB21-AF3535569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7D0B3-D7E9-49B1-A633-C7D3CEC6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9B5CC-C2FF-45C9-A77E-A88343C29AF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548A95-5F47-4B84-A4D3-4174B226B9C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98759FF-43AA-46E9-891F-DF307139B8F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7271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A51A-9C11-4773-A902-F848EBC3B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B92D9-9C8D-4BA8-937B-0119E8C1C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D95F5-DBD2-4B38-A5FE-A1AB48E236B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98F2D8-326C-4E74-B56C-869311956EE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347AECC-C702-4AFF-9F6A-C59F78554FB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42470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A088B-59A5-474A-83C3-1C3580887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182FA-36CF-4E38-BFE8-E6215AFE5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7013" cy="4676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E638C-9E5D-4213-8E1B-3F4014749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447800"/>
            <a:ext cx="4038600" cy="4676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D0EC8-15AC-4BFC-865E-BBB408CD1E2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8E754-E1FF-4007-BC41-A6A4DD0A769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0FB566F-4096-44F0-AE5F-24C36165F20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39565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85955-8DE3-4161-A84E-17FF39D3C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30650-030B-425E-97D0-134F8F88B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19B08-2FE5-4B50-B982-681C874F4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D9FF86-AACF-4AFD-9A47-AF499F6A6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E60E50-E5BC-472F-8E51-02034494A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40B440-6723-43FC-ABE0-77D851360A5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66F3E8-AE88-436B-B039-9304B6EA940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F03EFD7-AE16-4252-9F38-C07A1CC7985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2853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13BA7-11CD-4ED0-A762-E66A8F440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EF4251-366C-4757-B3D0-74C8D912ED3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C4036-32D0-4303-91CC-758109DA4C1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37E6FBC-8963-4AD9-B11E-050DD628AFD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409587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B6D3B-C806-484A-86CF-605D5A6FDDD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CD994B-4490-4D62-91B9-1156B2DD6DA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AD9A335-4FB6-4114-882F-E3E24B0888C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5789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6EB30-2438-4873-A31F-E6A97ED4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CFE4C-35CD-45A7-AEC9-A78830686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2A5B7-45E9-4FE3-AB1B-1E378E1A35C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98C18-6296-4CEE-952D-B434EE204C5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641DE8-F75F-4BB2-81FA-3F69A1B7DBA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706897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5BCF3-AA66-4214-B8A7-6CDF9BFA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BB8AF-8317-4164-A29B-76B39DF0D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63E88-69C8-4989-936F-85EEF8561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0CEED-5160-4A81-8F5A-E88CF6F2143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BA78C-7EFE-4C11-BF7A-5261013EC34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9AFB96-4AD2-4E43-82A8-5ABA52092F7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14009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C25C2-9D8A-461F-AB88-A6F294542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47C6E-DA7A-476B-82DE-A956D7E4F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4CE98-6856-485C-BF71-BAF334102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C1D34-8F97-4C1B-9B25-468A18FC4C0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CDA08-9CBA-4EF0-B2E3-78483385179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5E2010-C94B-484B-8801-F58583625B5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147507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63347-201C-47F0-88D6-393DD601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6E24D5-1087-4553-8114-F9ABB62E4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A1938-83C7-48D9-AFDE-CE2E145A637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81109-9278-41DF-B43F-19E6FFF9AE6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9D8031A-56B1-4BC5-9097-2E9DC4F6C5D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572972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94C325-334A-4105-8CEB-6973536B74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50813"/>
            <a:ext cx="2055813" cy="5973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E0317B-85A4-43AC-9E13-648190E49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0813"/>
            <a:ext cx="6019800" cy="5973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ADA3F-EC69-4FD7-B756-B4C75D3A367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D87B9F-521D-4691-893A-BAD8B752D2B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7D54CA-A720-4D23-B758-7705347092F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282076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2B8DE-7224-4A76-A961-6F11C7BB6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65FB7-648D-4F41-AF1F-F1720560D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9585C-03B0-4F63-B275-7CD0FF07366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07397-BD4F-4649-A28B-8D9D42B4AD8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3417584-C8FC-41BB-A364-DFC7E9DBC08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4250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A0B83-8F55-4F71-A010-BD3AFA9F7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98AFE-DE94-4353-862C-EAE701E56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70CBB-97B1-4549-B62B-97CFBF52763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C9CD7-5D93-47CA-AF41-1DD8E8BC87B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48B57B-F518-42BA-86FB-C6997AD6A5B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4048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2B27D-A5E4-45CF-8F8A-67DE5B918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C7E93-DD9D-4629-BCA2-035573A04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A7F92-90D0-4623-ADF5-458B84270E9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B8AEB-55FE-4A55-8564-FEA1E7ABF23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C8267E-6EEE-4513-A46A-93E7CDA04BD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319756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33BCC-DA65-466D-8978-00771018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F307B-3474-44F8-8F2A-ED07E0D65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7013" cy="4676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AB44B-4AFF-4C81-8AC3-90B37EF3A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447800"/>
            <a:ext cx="4038600" cy="4676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2ACB5-CBB2-470E-8170-6682B6787E6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8938C-6466-42A7-BED8-C051F308739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920E2E7-46A1-47AD-A99A-2EC7035D5EF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6439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A6F2C-7379-46D4-98F2-410DF7696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EB8FA-86CD-4380-9190-A12EC2A36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BC622-5A2C-4DF4-BEC6-8F7EB8B44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B44DBB-3CA3-4A0D-99A7-5EBDD1455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18B1E2-51C3-4442-9BF2-00EFFD96D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1FF6AC-472C-455B-8AA5-A6E6EFD9B87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E89601-1D83-455F-A282-48FB3A4C2FB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91A9F8-FFBF-4086-B1DA-799A13A1CBC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814418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6F7F5-BF4E-4D6C-AC10-1FF3C5D98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7065FE-EE94-469A-8C22-64BFCA7BA60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617B6-9CD3-4EB1-A598-E2B9976C508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712C837-B373-441E-A7DE-B9129CFDE84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7642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816AF-D63C-4B1B-956C-ECEB812AC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E01A9-26F4-4CB8-88D4-96808D882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7013" cy="4676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5F1022-CC60-46FE-805B-2AC6B21C6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447800"/>
            <a:ext cx="4038600" cy="4676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F3317-C670-429F-B27C-685E010BE74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47B34-F02C-4F89-B03A-E882D48A286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57BBD5-AA7F-4AF7-B78E-E88A6F3E0CE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980950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2C006-D024-461A-B912-12348695D46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B5CABB-8372-4DF3-8A94-38BEF7D03C2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C7BB2C-F77F-4A76-84F7-13822209501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588631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C4FE0-E1E0-4DDE-AAD6-06C55E33E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A488E-4486-4D38-BA59-94B0EBCF3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D21F0-7BF0-4262-99C2-FBFAD3D7C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9E14A-6360-44FF-9673-C2064E492D2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3657E-66BD-44E9-858B-D7F57CEC136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F4ACA16-A39F-4885-BB58-31193DCE68A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6211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CEC6E-D0D2-4F14-91F4-4A446AC64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0A76F3-39E4-4184-A144-BF79C4AEFA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281108-C6D2-4687-AA95-DD9A85C06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3E3E8-D40F-4376-A47A-2B4D9F9081E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6E51A-2721-4F4C-BA69-58B951D6768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0B7852-A0FC-452D-9927-13B28DBB4CD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07806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52D27-D912-4329-B139-8DA919D3C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31E05F-76E1-4C70-8F61-7720088AE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E87B6-A7CC-45B7-B58A-4F700633B21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6BF19-717E-4CCC-BA5D-68AB732CEB2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2A85141-8449-49F0-AEE5-250CB2B01FA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646445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104648-AC2D-40FB-A540-37CB848627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50813"/>
            <a:ext cx="2055813" cy="5973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1D8B1B-2001-47F5-9177-C5F8CB29F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0813"/>
            <a:ext cx="6019800" cy="5973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65E08-6574-469B-9A10-DC368A9CB3D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89C6E-BFDA-41C4-9150-18D39DDC07B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261F2B-C51D-4913-A520-E0FD184711F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654638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9C21-4AF5-49F9-AFE4-89117B783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98C09-D911-4B8F-90F1-E81CC0A9C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1E297-5CFA-4FCF-9422-6A85940CBC3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C15AFA-0BA7-470D-9D77-937148E5A70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9093C2-DDB1-44B7-88C5-9E134640E0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468580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A17D9-DE7D-4536-A121-5DAFD13CD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C9478-87AF-430A-8A3C-5613B0B81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1838A-0450-462A-8EC2-8414D1FFA7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BE4557-9B57-441A-B057-97C3E6E6FFB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637CFA-2F77-4AB5-A89B-F72C48E95D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289223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C0A26-71A7-42DB-9613-745D666CB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77445-CB53-4E23-9C8C-D0822F6C7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16C80-BA5A-47C1-8C5A-920E2FA4CF1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48661-A756-4BEC-89F9-40169D77210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E88F4E7-4E54-4ABB-8C8E-ADC5F8CF7E2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538432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93E37-15CA-4D3E-8474-0C8C1A7D0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7C837-E374-4C45-BA94-4265606789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7013" cy="4676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F3C90-DA3B-4C4E-9F9B-0680B9ABD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447800"/>
            <a:ext cx="4038600" cy="4676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E5480-C05E-4E7B-BC98-2F09773FA64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4CA64-B7D0-4E62-8717-5762AAAB26C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B2673B-3EC8-4657-B8A4-E92E0262549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505822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A67F2-1D84-4B99-87F9-997E05113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DF6EA-72A3-4A77-ABD1-03B3F43A7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639CB-5A41-4F09-973F-5CC9A49E8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3C34FA-5AC4-420A-8C18-54A796D7DC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CD1277-BE06-4542-9834-97B94961F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A4540-6D12-4C21-8DF9-16DC6B31233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D834A9-B5F1-4A47-B78A-6929556EBD0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F56CB5-A2D6-4FB0-8BE0-6B0D8FAD78C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5781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55795-20CE-4BFC-B5C0-0590E25AB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A0E27-B895-4249-A9F6-6EF4C42D8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C06B8-A206-4FFF-878F-A518FE4AB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6FD45-FA16-4D69-8807-97433ECED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3C0A50-5945-48B7-8F8D-110CA6F7C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EE367B-2EFC-417F-8A95-A8E919A368B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D0008E-F645-40C5-8D8F-7FBCC93BD15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BF7A482-0B3D-4020-8ADA-EA1F8959C5F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564264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0C147-C93F-4EFD-BD83-1936EE24F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974B50-6894-4B0D-B39B-522B6200F51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A7A3B-70B4-4F99-80E0-5F078CB9349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D9AE540-45AB-43CC-84E7-182DE062225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448695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770998-AC74-4D1A-87A9-2F37226DF7E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ECAC1C-0498-4033-88B6-5A5ACEAC295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9D0F12F-C588-4763-983C-45E9DDE5F43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297756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D12B2-ADF1-4170-8EF3-C2B657B41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96DCE-C252-41CB-9080-CF8CFA449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BC9D2-BD37-498B-A0B5-D54CFBD59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B60EB-A94D-4908-BA5D-5AED0E5D304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0D9C7-425F-44EF-9B59-A9775408863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1713BFD-7874-453D-BEA4-31B9EBCC843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052520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D29E-F2BA-46C5-93AA-75A7CD63B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7E0723-4916-4733-BC00-E080940AC2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C9E3A-1447-4BBD-92C4-5CDE01293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183C2-573F-45A2-A5FB-764C0C44EAF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B8ACE-34A9-4AEC-A6C3-4A78F57BF5D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EEADF0-2070-4CE3-A215-93022A72214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591125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A3CCE-31B3-476C-81AD-9B7AA1FAC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6BC28-0068-4196-A276-07CFF15C0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9AD39-BC3C-4953-A1E4-05EE1515D19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CFC2E0-BA73-4FB4-BCA7-B2F5322AE9B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7C2DC5-FD0C-4B52-9100-568547538D8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012106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C3F0DC-83D4-46E8-BB87-AD0B7BEECD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50813"/>
            <a:ext cx="2055813" cy="5973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EE6F0-31D2-4A44-91A8-E2C74490D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0813"/>
            <a:ext cx="6019800" cy="5973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A9B3E-6DB5-4461-8C5F-9AA9B67A370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232DD-1947-4410-84E5-2BD913E6228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DCE05D-923D-4F82-8B54-AE5587E35D3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905393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F6C07-D355-4F00-829B-528C03466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0F39E-E1A7-4814-85B6-9A4CAA46F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5781-EBA3-4AEB-84BD-1FEF90D34A6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2373E-2BF1-4545-AF5A-0AEFFF47C36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53E99C-3582-4D3C-880C-4C00AEB525D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97212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7BBE1-483A-423F-8F05-6EA57A26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FB633-2B2E-4F1F-8A8C-2C7A9BE20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90932-EFF8-46CE-A015-43BB7EC99E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A503A1-E667-4E0C-8BE4-6B17FC4026B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2C546CF-5786-4F83-99C3-3EA089D2382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222085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C9BA3-3841-41E2-B998-01FD1C64C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40844-7713-4348-8123-981EA9951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AEFDE-CB94-4CA2-90E5-55E6E28661B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857731-1E59-4C94-990C-1ADF20DA83E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70C36D9-2CC5-443E-9A6D-C589EDD1EE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758714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99B48-4CE9-452A-B377-83DC5C225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5C581-8D9C-49A5-89A8-516C466A2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7013" cy="4676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EA754-4F08-408A-A575-421E589D3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447800"/>
            <a:ext cx="4038600" cy="4676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77474-775B-4E51-BFF0-A8D2756260F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4B5E7-109C-4AB2-8A1F-868C22AA99F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D01E02-F315-496A-8CA1-4EBA8FD923E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1703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0F876-0380-4E71-AA65-82F78622F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F9EC8-6718-4F67-9E61-0667BC4A444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B4E87-FBF5-4FCA-922F-D07000E9939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09ED55-42AE-4954-B13E-0113BEAA06A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292694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F8469-8B21-4F7D-BF0C-7B576F8C8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43EA2-BC6F-43C1-9B9E-13D7AE002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31F187-AD7E-4085-8D90-96D3EAEEB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1C4F58-7381-4BF0-90C8-011A02DFF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DD3ED-5357-4519-BE91-15ED5115DE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FFEA5-21F5-4EE2-926D-98739053F10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E9743C-7E95-42E1-80EF-7E67CF0F825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A4AD4C-A1EF-4662-8C84-28A0BFB9593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586441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B8A62-666A-4027-99FE-311139D3F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754AC9-B93A-439A-B7C6-F699B5D2D9D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5D4F-17F8-4D36-8BF2-3F690977E70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EF7021-0C94-4CF1-A110-64B4D82562B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649521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F6EBB0-1F85-44A7-9A59-277704596F7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8C7B30-22FE-411A-81E4-B833BE33F2A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8B6B759-221B-4FA7-A8E2-4F82FD6BD41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100533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28BED-B22A-49F0-AD3F-A6B960C1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D0646-1969-4CE8-80C9-5AE0EA92B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8947D-80B7-4D14-84E9-077953D80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EBD90-FD30-4843-A1D2-3117ED088DF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320FC-D510-4FD3-AA77-D9B80F13272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84E922-1B37-4219-80E5-BA5C14FD849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057295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1CB6-9CDB-4BA9-AF96-A2575CB05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D80DF-9004-46E5-A4BB-B5C188F231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A4225-FFBA-4776-9F35-535023209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31FF0-0EFE-4B84-BD25-5AD30DFCB77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F48E2-2F04-4B9F-A9B0-1C6B1A3AE74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61D227-44F9-4640-9245-52B242E0F32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832937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40618-148A-432F-B3A6-1B224B36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EFB41D-603C-4454-A4F2-3FD7D5E12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F2D51-0389-4F8D-A576-BA1CFFA8CC1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35A81-A9EA-4E5A-8334-9DF2506828E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C1ABD80-4661-4FF2-9D22-19F69912029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681650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949834-70D3-46B5-A809-18DD0F83EB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50813"/>
            <a:ext cx="2055813" cy="5973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4F1464-3338-428F-A18C-50EE8CABF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0813"/>
            <a:ext cx="6019800" cy="5973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727C1-25BB-4BCF-BE79-B60AAD3A993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16872-5191-4D74-8687-8ED7F49E6D7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3D406EB-C1C8-4140-84AE-165F8A2A08D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23314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A0A88-170D-4D77-90D0-94FD6B8CC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85758-EA7B-4466-B2E1-97601D69F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3565B-CEE7-4A7E-B06E-7B7F01CA356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07817-F6BA-476B-A6E9-29FBE187B6C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0D889E0-BFE6-4BF7-81A9-CD9FC3E7EF9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213353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9A459-F75C-496A-BBD4-DB3231E20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5EDD9-5276-4BF3-82F3-551D3DA52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8FF4D-580F-4761-B14D-DC45B1ACF43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FD115-815F-4382-8AF0-1FF3A1985DA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649BF0-36DD-4FFB-B149-239684241CA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28057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D9DEB-D8E9-4635-AC0F-74BFD04A3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FD7ED-9A1C-4E58-A08F-E021DEC95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4A56C-DFD0-4223-9BEC-4EDD1D8168B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90BFB-F71A-49D8-B5EA-656B9644A3D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5A2955E-36E0-4BF9-9E42-78A6261BCAF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6456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DEE75B-6FDF-4C49-AA55-3F52933F91A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E5D520-2071-498B-AA7B-E4A1951BCE6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B5BC5E-020F-4243-AED1-449F99EA718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583656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3A22B-82E3-4C6F-BC84-C64A3DBAF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6421A-E0C4-4E01-902A-E48181092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7013" cy="4676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8075C-6EAB-4669-9511-B9FAC26DD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447800"/>
            <a:ext cx="4038600" cy="4676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6CA2D-D783-4A81-B9F2-AA513CB84C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001B4-065D-4766-8328-D4FF6C0E2A2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C1030B-E481-4A68-B55C-08670F6F043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769196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09F61-0686-4CBF-AEF6-890F96F9A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C3E68-1D8B-4DBC-BA8E-756AE46B1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BADC95-F3DF-4513-9573-9028A459F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AE6B58-AC4E-4BBA-8987-6515AC0BA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4B5503-BBC2-4BCF-BD13-CBDD08AF31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D5F3B6-879B-4553-9B5A-ADE06CF8E06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16C6352-4F39-4F68-8F5E-90B519D37FF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292CFF-9F32-403B-B176-310ADC62655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806171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43612-A75F-44FB-AE29-FC61CB139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F7833-053F-4591-9923-B817854F48B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5CC01-EE80-4682-BDD3-7889C88F95F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0CC5A7-E670-45C6-A9A2-89E453F9C52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708460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3D8784-EB6D-4501-AB2F-DF271FA0476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2E0F88-35F1-4D5B-A07A-D8941C62C6A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91AB08-282A-4143-B227-FB548EBDF2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794289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B5FE4-111C-47DC-B648-75C8E6CC8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518E7-E44F-40F7-B345-02E071D5C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8FBF2-A5F9-4F58-A98F-6689A843E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7E9D2-F82D-435C-ACEC-291C6638016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EB7D4-FBAE-49A2-9F58-870871C85DC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D22F9C-1987-45A6-B77F-5B8FB044708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65184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1896F-3D10-487F-88E5-8DA4948CC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D849F4-D285-47FF-8922-61C97CFB27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133EF-8A3C-40CB-9ECC-2B255B518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3046D-B91C-4A7C-8221-AD790B545F4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F35FE-55ED-4B7B-8359-FADED3E3405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306F467-650F-4C3E-9384-96BE6FF4140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511436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9AA6F-A718-43C9-95E4-AA030E6E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4CDAA-B26A-4BAF-8FDA-D792D44EA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BF1A4-F890-4907-A386-C2EEFA4D453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6C388-636E-4DB8-AAA4-AA88BF1A7F8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D73642-9105-45B6-B21A-359F13BA36C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075078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3D2BFB-7A99-4C44-8953-C0B9BA3EB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50813"/>
            <a:ext cx="2055813" cy="5973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AD0A13-E146-404D-BB3E-3A665E46F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0813"/>
            <a:ext cx="6019800" cy="5973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67072-A246-4180-8932-54D28960CD3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97D7E-080E-4F4C-BC48-13A893702D1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D3E35F-12DF-4F90-9854-6085A508E96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503191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8B771-5966-4D4B-B2F5-1A4229351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264146-3277-4DF1-B30C-8C7B87484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B635C-F759-4375-82AF-D6E8E283C0B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9A5DD-6C02-4756-ABF4-D84660DECBC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333360-B524-4890-A759-56C32A501B6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803072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7DFB3-4F35-4ED9-B7A0-9BA452BE6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3D258-19AA-4C20-8692-91C2B76F8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AFCA3-3B6D-464E-A107-861153AA4BE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0501F-E0ED-4B16-B132-178E0486CAC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AA8E9C-C08F-4D57-AC05-196D649FC12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2569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FBECB-50CC-4515-AEC7-9E17C70AD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C9438-57EA-41A6-AC5E-510CE1D89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E45E9-4DF0-49B7-B65D-6C4827EB5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242F6-68A4-44EE-9D7B-0A6FFB6EB5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70420-71EB-4439-8798-BFEC08CF391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F44A462-0DF5-4DE7-86B4-05156F55C1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031907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B976F-8A1C-4900-9234-2731EA21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22166-F52F-4D0D-8CF2-16B055C79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9C2B1-CBB1-4245-958A-5D410A0C969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3DB97D-F566-4EDC-A701-8643A6EE594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C66AA9-2801-4BCA-9842-E0A6A9C8F92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134263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11E00-1BAE-46C3-B4A6-61935A16D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2C0B5-DD13-425D-BF4B-7F2C96A293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7013" cy="4676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6135FC-8D44-49F4-9290-4D58A7ED2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447800"/>
            <a:ext cx="4038600" cy="4676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BAA04E-8843-43CD-84E9-CB01B2FF3C0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B2F5A-E030-4BFA-95C8-18CE5DDF4B5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B8E248-1146-42EF-B11D-A039FF13372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975721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CDDB-B85B-407B-BB55-D6E3F03CD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2D919-8FF4-4828-9602-5B7E94245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FDB77-6836-4865-B0F1-BB93A9EA8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3DAC13-E601-43B6-AD25-83CF8FB4F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95A27C-483C-4D5D-87A8-92CE6C977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32AC66-D280-49F4-A72C-5B24DCAA88F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B2F1D5-FAA7-4239-8640-B4048CA4AF2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A6C5800-CFD5-4C46-BE36-97B7935E18B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522369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EA7BC-32F8-46D0-98C4-30E5261B0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F4146B-F071-4CB3-9D0E-240A7D0CCC8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124ADD-CC29-46CB-B583-CEA1EDE3872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17657AE-5208-475A-AEAC-0286C3891D3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644708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CA26A9-B146-433B-94CD-94D892E5969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829E40-D4CA-4BD6-BE09-D4A67550C01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B8BE92-212F-4A95-80ED-AA621E0BA39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456751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D77AE-C4FF-44D5-A212-096F8F8B9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8C25C-5206-46EF-827B-30891333A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095F8-4251-480A-973F-471BFF1CF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C8059-B57C-4E73-BD93-ADB83BEE562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C2C49-E379-495F-8A9D-5869902DD62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E5321E-D353-49CC-AB59-AA40C7F3F7A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926573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D30BB-8CE6-461D-91C3-B94E27FB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02A54B-8172-474E-AFA5-22AFC7F710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984DF-E58A-4FBC-BBF8-4701FA657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698EE-CC98-47B9-B49F-14D2FF16C42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4B7A5-05BD-467E-B198-2266118A5BC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579BC64-B230-494A-89E5-260EFCB6B4E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788950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58B66-9F05-45AE-9E38-C67B658D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FAED5A-5897-404D-B57F-0FF4A171E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44A67-CE0C-4205-AFA0-862164B7467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B313F-D7F5-41EE-BBA1-AF16636C8AD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6477E76-68D7-4EF8-AB0B-E5DAC5A897F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394660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CFCABA-7FC7-4FDF-8EB1-9146658053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50813"/>
            <a:ext cx="2055813" cy="5973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C953CA-5E15-4E15-9A87-BE277FFE6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0813"/>
            <a:ext cx="6019800" cy="5973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FB8A9-6A4E-4D73-A2E5-141520862A8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CA4874-9942-49FE-9112-7BB0BA1B754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E15E16-801F-4DD0-A04E-08258360562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55694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A3A6F-B23B-47BA-9E69-50801E0A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697CF0-85AD-4D30-A20D-79F447BEB7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45044-DD07-4669-8E77-74C925480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EEB67-B9A0-4DA2-9735-110B1D8CC64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45DA-261D-4F8F-873E-B9ED0D9EFFC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D4090D-0201-4B0D-9418-BF0975BB834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7341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34" Type="http://schemas.openxmlformats.org/officeDocument/2006/relationships/image" Target="../media/image22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3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2.png"/><Relationship Id="rId32" Type="http://schemas.openxmlformats.org/officeDocument/2006/relationships/image" Target="../media/image2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31" Type="http://schemas.openxmlformats.org/officeDocument/2006/relationships/image" Target="../media/image19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Relationship Id="rId27" Type="http://schemas.openxmlformats.org/officeDocument/2006/relationships/image" Target="../media/image15.png"/><Relationship Id="rId30" Type="http://schemas.openxmlformats.org/officeDocument/2006/relationships/image" Target="../media/image18.png"/><Relationship Id="rId35" Type="http://schemas.openxmlformats.org/officeDocument/2006/relationships/image" Target="../media/image2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9.png"/><Relationship Id="rId34" Type="http://schemas.openxmlformats.org/officeDocument/2006/relationships/image" Target="../media/image22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3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2.png"/><Relationship Id="rId32" Type="http://schemas.openxmlformats.org/officeDocument/2006/relationships/image" Target="../media/image20.png"/><Relationship Id="rId37" Type="http://schemas.openxmlformats.org/officeDocument/2006/relationships/image" Target="../media/image25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36" Type="http://schemas.openxmlformats.org/officeDocument/2006/relationships/image" Target="../media/image24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7.png"/><Relationship Id="rId31" Type="http://schemas.openxmlformats.org/officeDocument/2006/relationships/image" Target="../media/image19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Relationship Id="rId27" Type="http://schemas.openxmlformats.org/officeDocument/2006/relationships/image" Target="../media/image15.png"/><Relationship Id="rId30" Type="http://schemas.openxmlformats.org/officeDocument/2006/relationships/image" Target="../media/image18.png"/><Relationship Id="rId35" Type="http://schemas.openxmlformats.org/officeDocument/2006/relationships/image" Target="../media/image2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9.png"/><Relationship Id="rId34" Type="http://schemas.openxmlformats.org/officeDocument/2006/relationships/image" Target="../media/image22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33" Type="http://schemas.openxmlformats.org/officeDocument/2006/relationships/image" Target="../media/image21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2.png"/><Relationship Id="rId32" Type="http://schemas.openxmlformats.org/officeDocument/2006/relationships/image" Target="../media/image20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36" Type="http://schemas.openxmlformats.org/officeDocument/2006/relationships/image" Target="../media/image26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7.png"/><Relationship Id="rId31" Type="http://schemas.openxmlformats.org/officeDocument/2006/relationships/image" Target="../media/image19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Relationship Id="rId27" Type="http://schemas.openxmlformats.org/officeDocument/2006/relationships/image" Target="../media/image15.png"/><Relationship Id="rId30" Type="http://schemas.openxmlformats.org/officeDocument/2006/relationships/image" Target="../media/image18.png"/><Relationship Id="rId35" Type="http://schemas.openxmlformats.org/officeDocument/2006/relationships/image" Target="../media/image2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9.png"/><Relationship Id="rId34" Type="http://schemas.openxmlformats.org/officeDocument/2006/relationships/image" Target="../media/image22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33" Type="http://schemas.openxmlformats.org/officeDocument/2006/relationships/image" Target="../media/image21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12.png"/><Relationship Id="rId32" Type="http://schemas.openxmlformats.org/officeDocument/2006/relationships/image" Target="../media/image20.png"/><Relationship Id="rId37" Type="http://schemas.openxmlformats.org/officeDocument/2006/relationships/image" Target="../media/image27.png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36" Type="http://schemas.openxmlformats.org/officeDocument/2006/relationships/image" Target="../media/image24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7.png"/><Relationship Id="rId31" Type="http://schemas.openxmlformats.org/officeDocument/2006/relationships/image" Target="../media/image19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Relationship Id="rId27" Type="http://schemas.openxmlformats.org/officeDocument/2006/relationships/image" Target="../media/image15.png"/><Relationship Id="rId30" Type="http://schemas.openxmlformats.org/officeDocument/2006/relationships/image" Target="../media/image18.png"/><Relationship Id="rId35" Type="http://schemas.openxmlformats.org/officeDocument/2006/relationships/image" Target="../media/image2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9.png"/><Relationship Id="rId34" Type="http://schemas.openxmlformats.org/officeDocument/2006/relationships/image" Target="../media/image22.png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33" Type="http://schemas.openxmlformats.org/officeDocument/2006/relationships/image" Target="../media/image21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image" Target="../media/image12.png"/><Relationship Id="rId32" Type="http://schemas.openxmlformats.org/officeDocument/2006/relationships/image" Target="../media/image20.png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36" Type="http://schemas.openxmlformats.org/officeDocument/2006/relationships/image" Target="../media/image26.pn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7.png"/><Relationship Id="rId31" Type="http://schemas.openxmlformats.org/officeDocument/2006/relationships/image" Target="../media/image19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Relationship Id="rId27" Type="http://schemas.openxmlformats.org/officeDocument/2006/relationships/image" Target="../media/image15.png"/><Relationship Id="rId30" Type="http://schemas.openxmlformats.org/officeDocument/2006/relationships/image" Target="../media/image18.png"/><Relationship Id="rId35" Type="http://schemas.openxmlformats.org/officeDocument/2006/relationships/image" Target="../media/image2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9.png"/><Relationship Id="rId34" Type="http://schemas.openxmlformats.org/officeDocument/2006/relationships/image" Target="../media/image22.pn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33" Type="http://schemas.openxmlformats.org/officeDocument/2006/relationships/image" Target="../media/image21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image" Target="../media/image12.png"/><Relationship Id="rId32" Type="http://schemas.openxmlformats.org/officeDocument/2006/relationships/image" Target="../media/image20.png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36" Type="http://schemas.openxmlformats.org/officeDocument/2006/relationships/image" Target="../media/image26.pn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7.png"/><Relationship Id="rId31" Type="http://schemas.openxmlformats.org/officeDocument/2006/relationships/image" Target="../media/image19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Relationship Id="rId27" Type="http://schemas.openxmlformats.org/officeDocument/2006/relationships/image" Target="../media/image15.png"/><Relationship Id="rId30" Type="http://schemas.openxmlformats.org/officeDocument/2006/relationships/image" Target="../media/image18.png"/><Relationship Id="rId35" Type="http://schemas.openxmlformats.org/officeDocument/2006/relationships/image" Target="../media/image2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8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35.png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image" Target="../media/image38.png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33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0.png"/><Relationship Id="rId22" Type="http://schemas.openxmlformats.org/officeDocument/2006/relationships/image" Target="../media/image3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8.png"/><Relationship Id="rId18" Type="http://schemas.openxmlformats.org/officeDocument/2006/relationships/image" Target="../media/image32.png"/><Relationship Id="rId26" Type="http://schemas.openxmlformats.org/officeDocument/2006/relationships/image" Target="../media/image35.png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36.png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31.png"/><Relationship Id="rId25" Type="http://schemas.openxmlformats.org/officeDocument/2006/relationships/image" Target="../media/image40.pn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image" Target="../media/image39.png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9.png"/><Relationship Id="rId23" Type="http://schemas.openxmlformats.org/officeDocument/2006/relationships/image" Target="../media/image38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33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0.png"/><Relationship Id="rId22" Type="http://schemas.openxmlformats.org/officeDocument/2006/relationships/image" Target="../media/image3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>
            <a:extLst>
              <a:ext uri="{FF2B5EF4-FFF2-40B4-BE49-F238E27FC236}">
                <a16:creationId xmlns:a16="http://schemas.microsoft.com/office/drawing/2014/main" id="{B1109353-B808-42CD-A455-B9530A2D7DEE}"/>
              </a:ext>
            </a:extLst>
          </p:cNvPr>
          <p:cNvGrpSpPr>
            <a:grpSpLocks/>
          </p:cNvGrpSpPr>
          <p:nvPr/>
        </p:nvGrpSpPr>
        <p:grpSpPr bwMode="auto">
          <a:xfrm>
            <a:off x="895350" y="2279650"/>
            <a:ext cx="2773363" cy="2151063"/>
            <a:chOff x="564" y="1436"/>
            <a:chExt cx="1747" cy="135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23C2980C-7C28-4EEE-849B-4943431AA6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" y="1436"/>
              <a:ext cx="1747" cy="1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7" name="Text Box 3">
              <a:extLst>
                <a:ext uri="{FF2B5EF4-FFF2-40B4-BE49-F238E27FC236}">
                  <a16:creationId xmlns:a16="http://schemas.microsoft.com/office/drawing/2014/main" id="{CF79AFE0-990C-43A3-9E59-F36182C1B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444"/>
              <a:ext cx="1727" cy="1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677ADA2D-0979-452C-9EB3-FCD8E93F2284}"/>
              </a:ext>
            </a:extLst>
          </p:cNvPr>
          <p:cNvGrpSpPr>
            <a:grpSpLocks/>
          </p:cNvGrpSpPr>
          <p:nvPr/>
        </p:nvGrpSpPr>
        <p:grpSpPr bwMode="auto">
          <a:xfrm>
            <a:off x="2962275" y="5059363"/>
            <a:ext cx="1784350" cy="1766887"/>
            <a:chOff x="1866" y="3187"/>
            <a:chExt cx="1124" cy="1113"/>
          </a:xfrm>
        </p:grpSpPr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968E44F8-C3BA-4BE9-B02A-D6A6A7D9DF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" y="3187"/>
              <a:ext cx="1124" cy="1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30" name="Text Box 6">
              <a:extLst>
                <a:ext uri="{FF2B5EF4-FFF2-40B4-BE49-F238E27FC236}">
                  <a16:creationId xmlns:a16="http://schemas.microsoft.com/office/drawing/2014/main" id="{940F43CC-5365-4CA1-85D5-253E374AC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8" y="3355"/>
              <a:ext cx="782" cy="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1031" name="Group 7">
            <a:extLst>
              <a:ext uri="{FF2B5EF4-FFF2-40B4-BE49-F238E27FC236}">
                <a16:creationId xmlns:a16="http://schemas.microsoft.com/office/drawing/2014/main" id="{EBBBE109-472A-4996-9354-3F4A0334281C}"/>
              </a:ext>
            </a:extLst>
          </p:cNvPr>
          <p:cNvGrpSpPr>
            <a:grpSpLocks/>
          </p:cNvGrpSpPr>
          <p:nvPr/>
        </p:nvGrpSpPr>
        <p:grpSpPr bwMode="auto">
          <a:xfrm>
            <a:off x="5241925" y="-19050"/>
            <a:ext cx="3913188" cy="3084513"/>
            <a:chOff x="3302" y="-12"/>
            <a:chExt cx="2465" cy="1943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FAE6F3E5-A15F-4CB2-B0B4-5FE3F21B76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" y="-12"/>
              <a:ext cx="2465" cy="1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33" name="Text Box 9">
              <a:extLst>
                <a:ext uri="{FF2B5EF4-FFF2-40B4-BE49-F238E27FC236}">
                  <a16:creationId xmlns:a16="http://schemas.microsoft.com/office/drawing/2014/main" id="{22D2F6E2-AE28-47B7-B405-CFD74B16F3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0"/>
              <a:ext cx="2447" cy="1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1034" name="Group 10">
            <a:extLst>
              <a:ext uri="{FF2B5EF4-FFF2-40B4-BE49-F238E27FC236}">
                <a16:creationId xmlns:a16="http://schemas.microsoft.com/office/drawing/2014/main" id="{FAFEB448-8B36-4F36-9A2A-A02D3AEAFEAB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4102100"/>
            <a:ext cx="2389188" cy="2492375"/>
            <a:chOff x="-8" y="2584"/>
            <a:chExt cx="1505" cy="1570"/>
          </a:xfrm>
        </p:grpSpPr>
        <p:pic>
          <p:nvPicPr>
            <p:cNvPr id="1035" name="Picture 11">
              <a:extLst>
                <a:ext uri="{FF2B5EF4-FFF2-40B4-BE49-F238E27FC236}">
                  <a16:creationId xmlns:a16="http://schemas.microsoft.com/office/drawing/2014/main" id="{0C0C8C1F-52EB-4B06-BABD-93792D18EE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2584"/>
              <a:ext cx="1505" cy="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36" name="Text Box 12">
              <a:extLst>
                <a:ext uri="{FF2B5EF4-FFF2-40B4-BE49-F238E27FC236}">
                  <a16:creationId xmlns:a16="http://schemas.microsoft.com/office/drawing/2014/main" id="{A3B40749-556F-4CDE-B82B-C8CB725446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592"/>
              <a:ext cx="1487" cy="1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1037" name="Group 13">
            <a:extLst>
              <a:ext uri="{FF2B5EF4-FFF2-40B4-BE49-F238E27FC236}">
                <a16:creationId xmlns:a16="http://schemas.microsoft.com/office/drawing/2014/main" id="{D81002A4-375A-4843-BFE0-C6FFC97A2A08}"/>
              </a:ext>
            </a:extLst>
          </p:cNvPr>
          <p:cNvGrpSpPr>
            <a:grpSpLocks/>
          </p:cNvGrpSpPr>
          <p:nvPr/>
        </p:nvGrpSpPr>
        <p:grpSpPr bwMode="auto">
          <a:xfrm>
            <a:off x="4164013" y="2378075"/>
            <a:ext cx="2205037" cy="2198688"/>
            <a:chOff x="2623" y="1498"/>
            <a:chExt cx="1389" cy="1385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AA4850DA-9D1F-4C81-8BAD-2DCB82C7C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3" y="1498"/>
              <a:ext cx="1389" cy="1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39" name="Text Box 15">
              <a:extLst>
                <a:ext uri="{FF2B5EF4-FFF2-40B4-BE49-F238E27FC236}">
                  <a16:creationId xmlns:a16="http://schemas.microsoft.com/office/drawing/2014/main" id="{334E2CE5-8832-475F-8A51-4AB76881F6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3" y="1706"/>
              <a:ext cx="967" cy="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1040" name="Group 16">
            <a:extLst>
              <a:ext uri="{FF2B5EF4-FFF2-40B4-BE49-F238E27FC236}">
                <a16:creationId xmlns:a16="http://schemas.microsoft.com/office/drawing/2014/main" id="{610D88F5-BB55-43F8-AE5B-A6BF9B356CDC}"/>
              </a:ext>
            </a:extLst>
          </p:cNvPr>
          <p:cNvGrpSpPr>
            <a:grpSpLocks/>
          </p:cNvGrpSpPr>
          <p:nvPr/>
        </p:nvGrpSpPr>
        <p:grpSpPr bwMode="auto">
          <a:xfrm>
            <a:off x="6370638" y="5827713"/>
            <a:ext cx="1039812" cy="1041400"/>
            <a:chOff x="4013" y="3671"/>
            <a:chExt cx="655" cy="656"/>
          </a:xfrm>
        </p:grpSpPr>
        <p:pic>
          <p:nvPicPr>
            <p:cNvPr id="1041" name="Picture 17">
              <a:extLst>
                <a:ext uri="{FF2B5EF4-FFF2-40B4-BE49-F238E27FC236}">
                  <a16:creationId xmlns:a16="http://schemas.microsoft.com/office/drawing/2014/main" id="{63189D11-6919-48CC-A633-D4781157DC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3671"/>
              <a:ext cx="655" cy="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42" name="Text Box 18">
              <a:extLst>
                <a:ext uri="{FF2B5EF4-FFF2-40B4-BE49-F238E27FC236}">
                  <a16:creationId xmlns:a16="http://schemas.microsoft.com/office/drawing/2014/main" id="{52AD309E-454C-4658-8C9F-EBF637D8ED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5" y="3774"/>
              <a:ext cx="450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1043" name="Group 19">
            <a:extLst>
              <a:ext uri="{FF2B5EF4-FFF2-40B4-BE49-F238E27FC236}">
                <a16:creationId xmlns:a16="http://schemas.microsoft.com/office/drawing/2014/main" id="{8E5F88A4-D9DE-4278-BE92-A2BB912BF7BA}"/>
              </a:ext>
            </a:extLst>
          </p:cNvPr>
          <p:cNvGrpSpPr>
            <a:grpSpLocks/>
          </p:cNvGrpSpPr>
          <p:nvPr/>
        </p:nvGrpSpPr>
        <p:grpSpPr bwMode="auto">
          <a:xfrm>
            <a:off x="6308725" y="1414463"/>
            <a:ext cx="2078038" cy="2070100"/>
            <a:chOff x="3974" y="891"/>
            <a:chExt cx="1309" cy="1304"/>
          </a:xfrm>
        </p:grpSpPr>
        <p:pic>
          <p:nvPicPr>
            <p:cNvPr id="1044" name="Picture 20">
              <a:extLst>
                <a:ext uri="{FF2B5EF4-FFF2-40B4-BE49-F238E27FC236}">
                  <a16:creationId xmlns:a16="http://schemas.microsoft.com/office/drawing/2014/main" id="{36E89365-D503-47AB-8142-DA408EA67C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" y="891"/>
              <a:ext cx="1309" cy="1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45" name="Text Box 21">
              <a:extLst>
                <a:ext uri="{FF2B5EF4-FFF2-40B4-BE49-F238E27FC236}">
                  <a16:creationId xmlns:a16="http://schemas.microsoft.com/office/drawing/2014/main" id="{DD7F7369-DA71-42A1-A5E4-E61404F1F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2" y="1088"/>
              <a:ext cx="910" cy="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1046" name="Group 22">
            <a:extLst>
              <a:ext uri="{FF2B5EF4-FFF2-40B4-BE49-F238E27FC236}">
                <a16:creationId xmlns:a16="http://schemas.microsoft.com/office/drawing/2014/main" id="{EAFC76D5-F87F-415F-A04E-97F1B8F67510}"/>
              </a:ext>
            </a:extLst>
          </p:cNvPr>
          <p:cNvGrpSpPr>
            <a:grpSpLocks/>
          </p:cNvGrpSpPr>
          <p:nvPr/>
        </p:nvGrpSpPr>
        <p:grpSpPr bwMode="auto">
          <a:xfrm>
            <a:off x="96838" y="4784725"/>
            <a:ext cx="1992312" cy="1992313"/>
            <a:chOff x="61" y="3014"/>
            <a:chExt cx="1255" cy="1255"/>
          </a:xfrm>
        </p:grpSpPr>
        <p:pic>
          <p:nvPicPr>
            <p:cNvPr id="1047" name="Picture 23">
              <a:extLst>
                <a:ext uri="{FF2B5EF4-FFF2-40B4-BE49-F238E27FC236}">
                  <a16:creationId xmlns:a16="http://schemas.microsoft.com/office/drawing/2014/main" id="{F31C5E3B-4BB3-4265-81E1-799CCD436F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" y="3014"/>
              <a:ext cx="1255" cy="1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48" name="Text Box 24">
              <a:extLst>
                <a:ext uri="{FF2B5EF4-FFF2-40B4-BE49-F238E27FC236}">
                  <a16:creationId xmlns:a16="http://schemas.microsoft.com/office/drawing/2014/main" id="{36DFD510-9F86-44FC-97B5-A4A036540F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" y="3206"/>
              <a:ext cx="872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1049" name="Group 25">
            <a:extLst>
              <a:ext uri="{FF2B5EF4-FFF2-40B4-BE49-F238E27FC236}">
                <a16:creationId xmlns:a16="http://schemas.microsoft.com/office/drawing/2014/main" id="{4CF2A599-E365-44AD-8383-06B68F716645}"/>
              </a:ext>
            </a:extLst>
          </p:cNvPr>
          <p:cNvGrpSpPr>
            <a:grpSpLocks/>
          </p:cNvGrpSpPr>
          <p:nvPr/>
        </p:nvGrpSpPr>
        <p:grpSpPr bwMode="auto">
          <a:xfrm>
            <a:off x="2005013" y="4565650"/>
            <a:ext cx="1060450" cy="1052513"/>
            <a:chOff x="1263" y="2876"/>
            <a:chExt cx="668" cy="663"/>
          </a:xfrm>
        </p:grpSpPr>
        <p:pic>
          <p:nvPicPr>
            <p:cNvPr id="1050" name="Picture 26">
              <a:extLst>
                <a:ext uri="{FF2B5EF4-FFF2-40B4-BE49-F238E27FC236}">
                  <a16:creationId xmlns:a16="http://schemas.microsoft.com/office/drawing/2014/main" id="{9083CE9E-949E-45AD-B9E9-541BB96D65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3" y="2876"/>
              <a:ext cx="668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51" name="Text Box 27">
              <a:extLst>
                <a:ext uri="{FF2B5EF4-FFF2-40B4-BE49-F238E27FC236}">
                  <a16:creationId xmlns:a16="http://schemas.microsoft.com/office/drawing/2014/main" id="{96510938-4779-4198-9648-EF110CE957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" y="2979"/>
              <a:ext cx="456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1052" name="Group 28">
            <a:extLst>
              <a:ext uri="{FF2B5EF4-FFF2-40B4-BE49-F238E27FC236}">
                <a16:creationId xmlns:a16="http://schemas.microsoft.com/office/drawing/2014/main" id="{281893BE-CEBA-40BE-82AF-51D4CF4E0D50}"/>
              </a:ext>
            </a:extLst>
          </p:cNvPr>
          <p:cNvGrpSpPr>
            <a:grpSpLocks/>
          </p:cNvGrpSpPr>
          <p:nvPr/>
        </p:nvGrpSpPr>
        <p:grpSpPr bwMode="auto">
          <a:xfrm>
            <a:off x="4157663" y="4608513"/>
            <a:ext cx="1546225" cy="1425575"/>
            <a:chOff x="2619" y="2903"/>
            <a:chExt cx="974" cy="898"/>
          </a:xfrm>
        </p:grpSpPr>
        <p:pic>
          <p:nvPicPr>
            <p:cNvPr id="1053" name="Picture 29">
              <a:extLst>
                <a:ext uri="{FF2B5EF4-FFF2-40B4-BE49-F238E27FC236}">
                  <a16:creationId xmlns:a16="http://schemas.microsoft.com/office/drawing/2014/main" id="{675380B6-C448-48F4-B07B-95EC008379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" y="2903"/>
              <a:ext cx="974" cy="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54" name="Text Box 30">
              <a:extLst>
                <a:ext uri="{FF2B5EF4-FFF2-40B4-BE49-F238E27FC236}">
                  <a16:creationId xmlns:a16="http://schemas.microsoft.com/office/drawing/2014/main" id="{259B0C3D-83FB-47C0-99F1-1CFB49EE8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8" y="3043"/>
              <a:ext cx="674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1055" name="Group 31">
            <a:extLst>
              <a:ext uri="{FF2B5EF4-FFF2-40B4-BE49-F238E27FC236}">
                <a16:creationId xmlns:a16="http://schemas.microsoft.com/office/drawing/2014/main" id="{8DC6684D-DB57-4E68-AAA2-CF974A297D51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347663"/>
            <a:ext cx="2541588" cy="2417762"/>
            <a:chOff x="-8" y="219"/>
            <a:chExt cx="1601" cy="1523"/>
          </a:xfrm>
        </p:grpSpPr>
        <p:pic>
          <p:nvPicPr>
            <p:cNvPr id="1056" name="Picture 32">
              <a:extLst>
                <a:ext uri="{FF2B5EF4-FFF2-40B4-BE49-F238E27FC236}">
                  <a16:creationId xmlns:a16="http://schemas.microsoft.com/office/drawing/2014/main" id="{98122C0B-BED1-4FD1-91CD-F5788A4F1B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219"/>
              <a:ext cx="1601" cy="1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57" name="Text Box 33">
              <a:extLst>
                <a:ext uri="{FF2B5EF4-FFF2-40B4-BE49-F238E27FC236}">
                  <a16:creationId xmlns:a16="http://schemas.microsoft.com/office/drawing/2014/main" id="{7FD94DA1-401F-439B-B647-219319C7FF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" y="228"/>
              <a:ext cx="1582" cy="1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1058" name="Group 34">
            <a:extLst>
              <a:ext uri="{FF2B5EF4-FFF2-40B4-BE49-F238E27FC236}">
                <a16:creationId xmlns:a16="http://schemas.microsoft.com/office/drawing/2014/main" id="{2FF9509D-C84F-4A8E-AE19-2D17FE3B02A9}"/>
              </a:ext>
            </a:extLst>
          </p:cNvPr>
          <p:cNvGrpSpPr>
            <a:grpSpLocks/>
          </p:cNvGrpSpPr>
          <p:nvPr/>
        </p:nvGrpSpPr>
        <p:grpSpPr bwMode="auto">
          <a:xfrm>
            <a:off x="1279525" y="-19050"/>
            <a:ext cx="1554163" cy="646113"/>
            <a:chOff x="806" y="-12"/>
            <a:chExt cx="979" cy="407"/>
          </a:xfrm>
        </p:grpSpPr>
        <p:pic>
          <p:nvPicPr>
            <p:cNvPr id="1059" name="Picture 35">
              <a:extLst>
                <a:ext uri="{FF2B5EF4-FFF2-40B4-BE49-F238E27FC236}">
                  <a16:creationId xmlns:a16="http://schemas.microsoft.com/office/drawing/2014/main" id="{E1AB9741-3812-4937-AC6C-1BE41303D4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" y="-12"/>
              <a:ext cx="97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60" name="Text Box 36">
              <a:extLst>
                <a:ext uri="{FF2B5EF4-FFF2-40B4-BE49-F238E27FC236}">
                  <a16:creationId xmlns:a16="http://schemas.microsoft.com/office/drawing/2014/main" id="{6F9D7D29-7830-4FC7-B54C-BF2D893BB7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0"/>
              <a:ext cx="959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1061" name="Group 37">
            <a:extLst>
              <a:ext uri="{FF2B5EF4-FFF2-40B4-BE49-F238E27FC236}">
                <a16:creationId xmlns:a16="http://schemas.microsoft.com/office/drawing/2014/main" id="{E2FF78CD-C067-4C76-9E21-BE4F8DE0C6A1}"/>
              </a:ext>
            </a:extLst>
          </p:cNvPr>
          <p:cNvGrpSpPr>
            <a:grpSpLocks/>
          </p:cNvGrpSpPr>
          <p:nvPr/>
        </p:nvGrpSpPr>
        <p:grpSpPr bwMode="auto">
          <a:xfrm>
            <a:off x="42863" y="195263"/>
            <a:ext cx="2052637" cy="2052637"/>
            <a:chOff x="27" y="123"/>
            <a:chExt cx="1293" cy="1293"/>
          </a:xfrm>
        </p:grpSpPr>
        <p:pic>
          <p:nvPicPr>
            <p:cNvPr id="1062" name="Picture 38">
              <a:extLst>
                <a:ext uri="{FF2B5EF4-FFF2-40B4-BE49-F238E27FC236}">
                  <a16:creationId xmlns:a16="http://schemas.microsoft.com/office/drawing/2014/main" id="{30B02DCB-8825-4A57-BF79-0A50390626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" y="123"/>
              <a:ext cx="1293" cy="1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63" name="Text Box 39">
              <a:extLst>
                <a:ext uri="{FF2B5EF4-FFF2-40B4-BE49-F238E27FC236}">
                  <a16:creationId xmlns:a16="http://schemas.microsoft.com/office/drawing/2014/main" id="{5927857F-F7BA-4008-9822-7FB67725CE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" y="320"/>
              <a:ext cx="900" cy="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1064" name="Group 40">
            <a:extLst>
              <a:ext uri="{FF2B5EF4-FFF2-40B4-BE49-F238E27FC236}">
                <a16:creationId xmlns:a16="http://schemas.microsoft.com/office/drawing/2014/main" id="{C96A5557-B62B-428F-9865-30C0C1B65308}"/>
              </a:ext>
            </a:extLst>
          </p:cNvPr>
          <p:cNvGrpSpPr>
            <a:grpSpLocks/>
          </p:cNvGrpSpPr>
          <p:nvPr/>
        </p:nvGrpSpPr>
        <p:grpSpPr bwMode="auto">
          <a:xfrm>
            <a:off x="60325" y="3949700"/>
            <a:ext cx="919163" cy="912813"/>
            <a:chOff x="38" y="2488"/>
            <a:chExt cx="579" cy="575"/>
          </a:xfrm>
        </p:grpSpPr>
        <p:pic>
          <p:nvPicPr>
            <p:cNvPr id="1065" name="Picture 41">
              <a:extLst>
                <a:ext uri="{FF2B5EF4-FFF2-40B4-BE49-F238E27FC236}">
                  <a16:creationId xmlns:a16="http://schemas.microsoft.com/office/drawing/2014/main" id="{0D94577C-2CAB-43AD-B594-7606DB8726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" y="2488"/>
              <a:ext cx="579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66" name="Text Box 42">
              <a:extLst>
                <a:ext uri="{FF2B5EF4-FFF2-40B4-BE49-F238E27FC236}">
                  <a16:creationId xmlns:a16="http://schemas.microsoft.com/office/drawing/2014/main" id="{CD84EACC-0E29-4271-93EF-42E28D8E4C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" y="2578"/>
              <a:ext cx="396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1067" name="Group 43">
            <a:extLst>
              <a:ext uri="{FF2B5EF4-FFF2-40B4-BE49-F238E27FC236}">
                <a16:creationId xmlns:a16="http://schemas.microsoft.com/office/drawing/2014/main" id="{7222B5E4-6943-4FF4-B7FD-3BD80AF742BB}"/>
              </a:ext>
            </a:extLst>
          </p:cNvPr>
          <p:cNvGrpSpPr>
            <a:grpSpLocks/>
          </p:cNvGrpSpPr>
          <p:nvPr/>
        </p:nvGrpSpPr>
        <p:grpSpPr bwMode="auto">
          <a:xfrm>
            <a:off x="2103438" y="1493838"/>
            <a:ext cx="1436687" cy="1430337"/>
            <a:chOff x="1325" y="941"/>
            <a:chExt cx="905" cy="901"/>
          </a:xfrm>
        </p:grpSpPr>
        <p:pic>
          <p:nvPicPr>
            <p:cNvPr id="1068" name="Picture 44">
              <a:extLst>
                <a:ext uri="{FF2B5EF4-FFF2-40B4-BE49-F238E27FC236}">
                  <a16:creationId xmlns:a16="http://schemas.microsoft.com/office/drawing/2014/main" id="{D0F1F9F8-0D75-41FD-A3F6-F84561643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5" y="941"/>
              <a:ext cx="905" cy="9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69" name="Text Box 45">
              <a:extLst>
                <a:ext uri="{FF2B5EF4-FFF2-40B4-BE49-F238E27FC236}">
                  <a16:creationId xmlns:a16="http://schemas.microsoft.com/office/drawing/2014/main" id="{0C441FFE-BEBC-4923-9829-4536E36A0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" y="1079"/>
              <a:ext cx="623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1070" name="Group 46">
            <a:extLst>
              <a:ext uri="{FF2B5EF4-FFF2-40B4-BE49-F238E27FC236}">
                <a16:creationId xmlns:a16="http://schemas.microsoft.com/office/drawing/2014/main" id="{B6F01AD3-EBA8-4B33-A761-63E3B5F3A8F6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50850"/>
            <a:ext cx="1625600" cy="1625600"/>
            <a:chOff x="2112" y="284"/>
            <a:chExt cx="1024" cy="1024"/>
          </a:xfrm>
        </p:grpSpPr>
        <p:pic>
          <p:nvPicPr>
            <p:cNvPr id="1071" name="Picture 47">
              <a:extLst>
                <a:ext uri="{FF2B5EF4-FFF2-40B4-BE49-F238E27FC236}">
                  <a16:creationId xmlns:a16="http://schemas.microsoft.com/office/drawing/2014/main" id="{7FFF40F8-C9F6-4407-B49E-3606005B82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84"/>
              <a:ext cx="1024" cy="1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72" name="Text Box 48">
              <a:extLst>
                <a:ext uri="{FF2B5EF4-FFF2-40B4-BE49-F238E27FC236}">
                  <a16:creationId xmlns:a16="http://schemas.microsoft.com/office/drawing/2014/main" id="{09DEE6A4-536E-499F-870E-2144A1F884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0" y="441"/>
              <a:ext cx="709" cy="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1073" name="Group 49">
            <a:extLst>
              <a:ext uri="{FF2B5EF4-FFF2-40B4-BE49-F238E27FC236}">
                <a16:creationId xmlns:a16="http://schemas.microsoft.com/office/drawing/2014/main" id="{3DA5E293-9A0C-4534-895D-F4629A3E0B88}"/>
              </a:ext>
            </a:extLst>
          </p:cNvPr>
          <p:cNvGrpSpPr>
            <a:grpSpLocks/>
          </p:cNvGrpSpPr>
          <p:nvPr/>
        </p:nvGrpSpPr>
        <p:grpSpPr bwMode="auto">
          <a:xfrm>
            <a:off x="5175250" y="2951163"/>
            <a:ext cx="3265488" cy="3265487"/>
            <a:chOff x="3260" y="1859"/>
            <a:chExt cx="2057" cy="2057"/>
          </a:xfrm>
        </p:grpSpPr>
        <p:pic>
          <p:nvPicPr>
            <p:cNvPr id="1074" name="Picture 50">
              <a:extLst>
                <a:ext uri="{FF2B5EF4-FFF2-40B4-BE49-F238E27FC236}">
                  <a16:creationId xmlns:a16="http://schemas.microsoft.com/office/drawing/2014/main" id="{5CA80F60-6811-4D3F-B185-F307CF249A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0" y="1859"/>
              <a:ext cx="2057" cy="2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75" name="Text Box 51">
              <a:extLst>
                <a:ext uri="{FF2B5EF4-FFF2-40B4-BE49-F238E27FC236}">
                  <a16:creationId xmlns:a16="http://schemas.microsoft.com/office/drawing/2014/main" id="{5D307CC3-FA8F-4C58-9244-AF8ED4398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8" y="2168"/>
              <a:ext cx="1439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1076" name="Group 52">
            <a:extLst>
              <a:ext uri="{FF2B5EF4-FFF2-40B4-BE49-F238E27FC236}">
                <a16:creationId xmlns:a16="http://schemas.microsoft.com/office/drawing/2014/main" id="{CE20A5D5-7D9D-42D7-B61C-6AB725EE7863}"/>
              </a:ext>
            </a:extLst>
          </p:cNvPr>
          <p:cNvGrpSpPr>
            <a:grpSpLocks/>
          </p:cNvGrpSpPr>
          <p:nvPr/>
        </p:nvGrpSpPr>
        <p:grpSpPr bwMode="auto">
          <a:xfrm>
            <a:off x="5546725" y="-6350"/>
            <a:ext cx="1054100" cy="1052513"/>
            <a:chOff x="3494" y="-4"/>
            <a:chExt cx="664" cy="663"/>
          </a:xfrm>
        </p:grpSpPr>
        <p:pic>
          <p:nvPicPr>
            <p:cNvPr id="1077" name="Picture 53">
              <a:extLst>
                <a:ext uri="{FF2B5EF4-FFF2-40B4-BE49-F238E27FC236}">
                  <a16:creationId xmlns:a16="http://schemas.microsoft.com/office/drawing/2014/main" id="{10794CF3-0723-4A19-8B47-3BC90010F7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" y="-4"/>
              <a:ext cx="664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78" name="Text Box 54">
              <a:extLst>
                <a:ext uri="{FF2B5EF4-FFF2-40B4-BE49-F238E27FC236}">
                  <a16:creationId xmlns:a16="http://schemas.microsoft.com/office/drawing/2014/main" id="{60DD1D40-DEEE-42EC-8AA0-44571E4DA9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9" y="99"/>
              <a:ext cx="456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1079" name="Group 55">
            <a:extLst>
              <a:ext uri="{FF2B5EF4-FFF2-40B4-BE49-F238E27FC236}">
                <a16:creationId xmlns:a16="http://schemas.microsoft.com/office/drawing/2014/main" id="{86F4E346-CE31-43DD-821B-75B1287BEFA7}"/>
              </a:ext>
            </a:extLst>
          </p:cNvPr>
          <p:cNvGrpSpPr>
            <a:grpSpLocks/>
          </p:cNvGrpSpPr>
          <p:nvPr/>
        </p:nvGrpSpPr>
        <p:grpSpPr bwMode="auto">
          <a:xfrm>
            <a:off x="6937375" y="4651375"/>
            <a:ext cx="2217738" cy="2217738"/>
            <a:chOff x="4370" y="2930"/>
            <a:chExt cx="1397" cy="1397"/>
          </a:xfrm>
        </p:grpSpPr>
        <p:pic>
          <p:nvPicPr>
            <p:cNvPr id="1080" name="Picture 56">
              <a:extLst>
                <a:ext uri="{FF2B5EF4-FFF2-40B4-BE49-F238E27FC236}">
                  <a16:creationId xmlns:a16="http://schemas.microsoft.com/office/drawing/2014/main" id="{CEAC85F5-929E-4820-8D58-58D0CA10C5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" y="2930"/>
              <a:ext cx="1397" cy="1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81" name="Text Box 57">
              <a:extLst>
                <a:ext uri="{FF2B5EF4-FFF2-40B4-BE49-F238E27FC236}">
                  <a16:creationId xmlns:a16="http://schemas.microsoft.com/office/drawing/2014/main" id="{9D38B916-2696-4BD6-8C59-2FB985D330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1" y="3141"/>
              <a:ext cx="976" cy="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1082" name="Group 58">
            <a:extLst>
              <a:ext uri="{FF2B5EF4-FFF2-40B4-BE49-F238E27FC236}">
                <a16:creationId xmlns:a16="http://schemas.microsoft.com/office/drawing/2014/main" id="{4A1AC69A-308B-42FB-9F52-B77AE1DE46B3}"/>
              </a:ext>
            </a:extLst>
          </p:cNvPr>
          <p:cNvGrpSpPr>
            <a:grpSpLocks/>
          </p:cNvGrpSpPr>
          <p:nvPr/>
        </p:nvGrpSpPr>
        <p:grpSpPr bwMode="auto">
          <a:xfrm>
            <a:off x="1584325" y="3687763"/>
            <a:ext cx="1223963" cy="1230312"/>
            <a:chOff x="998" y="2323"/>
            <a:chExt cx="771" cy="775"/>
          </a:xfrm>
        </p:grpSpPr>
        <p:pic>
          <p:nvPicPr>
            <p:cNvPr id="1083" name="Picture 59">
              <a:extLst>
                <a:ext uri="{FF2B5EF4-FFF2-40B4-BE49-F238E27FC236}">
                  <a16:creationId xmlns:a16="http://schemas.microsoft.com/office/drawing/2014/main" id="{A15F8856-621D-4BF3-B4B5-5BEE52FDF2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" y="2323"/>
              <a:ext cx="771" cy="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84" name="Text Box 60">
              <a:extLst>
                <a:ext uri="{FF2B5EF4-FFF2-40B4-BE49-F238E27FC236}">
                  <a16:creationId xmlns:a16="http://schemas.microsoft.com/office/drawing/2014/main" id="{F85073F6-AB1F-4AD0-A1FC-258ECC9C5D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8" y="2445"/>
              <a:ext cx="532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1085" name="Group 61">
            <a:extLst>
              <a:ext uri="{FF2B5EF4-FFF2-40B4-BE49-F238E27FC236}">
                <a16:creationId xmlns:a16="http://schemas.microsoft.com/office/drawing/2014/main" id="{D32D6484-5295-4079-A091-E3AFD864DFDE}"/>
              </a:ext>
            </a:extLst>
          </p:cNvPr>
          <p:cNvGrpSpPr>
            <a:grpSpLocks/>
          </p:cNvGrpSpPr>
          <p:nvPr/>
        </p:nvGrpSpPr>
        <p:grpSpPr bwMode="auto">
          <a:xfrm>
            <a:off x="6308725" y="212725"/>
            <a:ext cx="852488" cy="852488"/>
            <a:chOff x="3974" y="134"/>
            <a:chExt cx="537" cy="537"/>
          </a:xfrm>
        </p:grpSpPr>
        <p:pic>
          <p:nvPicPr>
            <p:cNvPr id="1086" name="Picture 62">
              <a:extLst>
                <a:ext uri="{FF2B5EF4-FFF2-40B4-BE49-F238E27FC236}">
                  <a16:creationId xmlns:a16="http://schemas.microsoft.com/office/drawing/2014/main" id="{36B4054F-4383-4BEE-9C71-17CCF085A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" y="134"/>
              <a:ext cx="537" cy="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87" name="Text Box 63">
              <a:extLst>
                <a:ext uri="{FF2B5EF4-FFF2-40B4-BE49-F238E27FC236}">
                  <a16:creationId xmlns:a16="http://schemas.microsoft.com/office/drawing/2014/main" id="{677023EC-BA18-44E0-8394-2F2CD0160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0" y="220"/>
              <a:ext cx="36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1088" name="Group 64">
            <a:extLst>
              <a:ext uri="{FF2B5EF4-FFF2-40B4-BE49-F238E27FC236}">
                <a16:creationId xmlns:a16="http://schemas.microsoft.com/office/drawing/2014/main" id="{6920D74E-31CA-4591-8A59-6A0528124A18}"/>
              </a:ext>
            </a:extLst>
          </p:cNvPr>
          <p:cNvGrpSpPr>
            <a:grpSpLocks/>
          </p:cNvGrpSpPr>
          <p:nvPr/>
        </p:nvGrpSpPr>
        <p:grpSpPr bwMode="auto">
          <a:xfrm>
            <a:off x="8064500" y="-6350"/>
            <a:ext cx="1054100" cy="1052513"/>
            <a:chOff x="5080" y="-4"/>
            <a:chExt cx="664" cy="663"/>
          </a:xfrm>
        </p:grpSpPr>
        <p:pic>
          <p:nvPicPr>
            <p:cNvPr id="1089" name="Picture 65">
              <a:extLst>
                <a:ext uri="{FF2B5EF4-FFF2-40B4-BE49-F238E27FC236}">
                  <a16:creationId xmlns:a16="http://schemas.microsoft.com/office/drawing/2014/main" id="{9F6D6D24-0284-47D0-9F1B-4B0A07CB5D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" y="-4"/>
              <a:ext cx="664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90" name="Text Box 66">
              <a:extLst>
                <a:ext uri="{FF2B5EF4-FFF2-40B4-BE49-F238E27FC236}">
                  <a16:creationId xmlns:a16="http://schemas.microsoft.com/office/drawing/2014/main" id="{14861107-53E2-4F28-BB9E-ED426180D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3" y="99"/>
              <a:ext cx="456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1091" name="Group 67">
            <a:extLst>
              <a:ext uri="{FF2B5EF4-FFF2-40B4-BE49-F238E27FC236}">
                <a16:creationId xmlns:a16="http://schemas.microsoft.com/office/drawing/2014/main" id="{BA2C0AA2-F115-4842-AC7B-F3CE8AF287B3}"/>
              </a:ext>
            </a:extLst>
          </p:cNvPr>
          <p:cNvGrpSpPr>
            <a:grpSpLocks/>
          </p:cNvGrpSpPr>
          <p:nvPr/>
        </p:nvGrpSpPr>
        <p:grpSpPr bwMode="auto">
          <a:xfrm>
            <a:off x="5394325" y="6308725"/>
            <a:ext cx="1554163" cy="560388"/>
            <a:chOff x="3398" y="3974"/>
            <a:chExt cx="979" cy="353"/>
          </a:xfrm>
        </p:grpSpPr>
        <p:pic>
          <p:nvPicPr>
            <p:cNvPr id="1092" name="Picture 68">
              <a:extLst>
                <a:ext uri="{FF2B5EF4-FFF2-40B4-BE49-F238E27FC236}">
                  <a16:creationId xmlns:a16="http://schemas.microsoft.com/office/drawing/2014/main" id="{0C3F3AEC-B6AD-40B8-BFDA-066D5F839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" y="3974"/>
              <a:ext cx="979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93" name="Text Box 69">
              <a:extLst>
                <a:ext uri="{FF2B5EF4-FFF2-40B4-BE49-F238E27FC236}">
                  <a16:creationId xmlns:a16="http://schemas.microsoft.com/office/drawing/2014/main" id="{29C274C6-5AD8-42FD-BE35-F9E90A2D7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984"/>
              <a:ext cx="959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1094" name="Group 70">
            <a:extLst>
              <a:ext uri="{FF2B5EF4-FFF2-40B4-BE49-F238E27FC236}">
                <a16:creationId xmlns:a16="http://schemas.microsoft.com/office/drawing/2014/main" id="{40755738-31C8-4C9B-8CCA-E4CA9E34F90E}"/>
              </a:ext>
            </a:extLst>
          </p:cNvPr>
          <p:cNvGrpSpPr>
            <a:grpSpLocks/>
          </p:cNvGrpSpPr>
          <p:nvPr/>
        </p:nvGrpSpPr>
        <p:grpSpPr bwMode="auto">
          <a:xfrm>
            <a:off x="2998788" y="-6350"/>
            <a:ext cx="1054100" cy="1052513"/>
            <a:chOff x="1889" y="-4"/>
            <a:chExt cx="664" cy="663"/>
          </a:xfrm>
        </p:grpSpPr>
        <p:pic>
          <p:nvPicPr>
            <p:cNvPr id="1095" name="Picture 71">
              <a:extLst>
                <a:ext uri="{FF2B5EF4-FFF2-40B4-BE49-F238E27FC236}">
                  <a16:creationId xmlns:a16="http://schemas.microsoft.com/office/drawing/2014/main" id="{C1B6237E-18CA-4AEA-BF3C-68F8161EB4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" y="-4"/>
              <a:ext cx="664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96" name="Text Box 72">
              <a:extLst>
                <a:ext uri="{FF2B5EF4-FFF2-40B4-BE49-F238E27FC236}">
                  <a16:creationId xmlns:a16="http://schemas.microsoft.com/office/drawing/2014/main" id="{EF250A0B-BBDF-487E-B14B-90C2F4AE9B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2" y="99"/>
              <a:ext cx="456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1097" name="Rectangle 73">
            <a:extLst>
              <a:ext uri="{FF2B5EF4-FFF2-40B4-BE49-F238E27FC236}">
                <a16:creationId xmlns:a16="http://schemas.microsoft.com/office/drawing/2014/main" id="{55DDEDDC-C14E-4270-BFF7-357F986D0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8013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</p:txBody>
      </p:sp>
      <p:sp>
        <p:nvSpPr>
          <p:cNvPr id="1098" name="Rectangle 74">
            <a:extLst>
              <a:ext uri="{FF2B5EF4-FFF2-40B4-BE49-F238E27FC236}">
                <a16:creationId xmlns:a16="http://schemas.microsoft.com/office/drawing/2014/main" id="{6F9B08D8-DF7F-4437-BFFE-5C013DDDE04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791200" y="6357938"/>
            <a:ext cx="29733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sl-SI" altLang="sl-SI"/>
          </a:p>
        </p:txBody>
      </p:sp>
      <p:sp>
        <p:nvSpPr>
          <p:cNvPr id="1099" name="Text Box 75">
            <a:extLst>
              <a:ext uri="{FF2B5EF4-FFF2-40B4-BE49-F238E27FC236}">
                <a16:creationId xmlns:a16="http://schemas.microsoft.com/office/drawing/2014/main" id="{512223FD-28AE-425E-BFBD-0AED719A1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357938"/>
            <a:ext cx="3581400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100" name="Rectangle 76">
            <a:extLst>
              <a:ext uri="{FF2B5EF4-FFF2-40B4-BE49-F238E27FC236}">
                <a16:creationId xmlns:a16="http://schemas.microsoft.com/office/drawing/2014/main" id="{E79ED1B1-01AA-4400-9077-17EB03EBB3D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55575" y="6315075"/>
            <a:ext cx="11874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9988DE78-3106-4290-9473-7B2EF7F32DE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101" name="Rectangle 77">
            <a:extLst>
              <a:ext uri="{FF2B5EF4-FFF2-40B4-BE49-F238E27FC236}">
                <a16:creationId xmlns:a16="http://schemas.microsoft.com/office/drawing/2014/main" id="{59BA6A3B-85CB-42B8-8140-F7E70815E8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0813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kern="1200">
          <a:solidFill>
            <a:srgbClr val="D1E1E3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>
            <a:extLst>
              <a:ext uri="{FF2B5EF4-FFF2-40B4-BE49-F238E27FC236}">
                <a16:creationId xmlns:a16="http://schemas.microsoft.com/office/drawing/2014/main" id="{92836524-57DE-419E-B3C3-B39C327A2ACE}"/>
              </a:ext>
            </a:extLst>
          </p:cNvPr>
          <p:cNvGrpSpPr>
            <a:grpSpLocks/>
          </p:cNvGrpSpPr>
          <p:nvPr/>
        </p:nvGrpSpPr>
        <p:grpSpPr bwMode="auto">
          <a:xfrm>
            <a:off x="895350" y="2279650"/>
            <a:ext cx="2773363" cy="2151063"/>
            <a:chOff x="564" y="1436"/>
            <a:chExt cx="1747" cy="1355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E64D5728-33F9-48E4-A673-62BD900129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" y="1436"/>
              <a:ext cx="1747" cy="1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51" name="Text Box 3">
              <a:extLst>
                <a:ext uri="{FF2B5EF4-FFF2-40B4-BE49-F238E27FC236}">
                  <a16:creationId xmlns:a16="http://schemas.microsoft.com/office/drawing/2014/main" id="{6E335D96-FA2D-4562-9AF8-768D2E26DB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444"/>
              <a:ext cx="1727" cy="1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2052" name="Group 4">
            <a:extLst>
              <a:ext uri="{FF2B5EF4-FFF2-40B4-BE49-F238E27FC236}">
                <a16:creationId xmlns:a16="http://schemas.microsoft.com/office/drawing/2014/main" id="{7D874061-14A3-4129-B849-54E67A611A5A}"/>
              </a:ext>
            </a:extLst>
          </p:cNvPr>
          <p:cNvGrpSpPr>
            <a:grpSpLocks/>
          </p:cNvGrpSpPr>
          <p:nvPr/>
        </p:nvGrpSpPr>
        <p:grpSpPr bwMode="auto">
          <a:xfrm>
            <a:off x="2962275" y="5059363"/>
            <a:ext cx="1784350" cy="1766887"/>
            <a:chOff x="1866" y="3187"/>
            <a:chExt cx="1124" cy="1113"/>
          </a:xfrm>
        </p:grpSpPr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E5D5B63E-E4EC-4805-B00F-025F8F4C88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" y="3187"/>
              <a:ext cx="1124" cy="1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54" name="Text Box 6">
              <a:extLst>
                <a:ext uri="{FF2B5EF4-FFF2-40B4-BE49-F238E27FC236}">
                  <a16:creationId xmlns:a16="http://schemas.microsoft.com/office/drawing/2014/main" id="{C85DDA22-89FC-4745-B475-BE6798B71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8" y="3355"/>
              <a:ext cx="782" cy="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2055" name="Group 7">
            <a:extLst>
              <a:ext uri="{FF2B5EF4-FFF2-40B4-BE49-F238E27FC236}">
                <a16:creationId xmlns:a16="http://schemas.microsoft.com/office/drawing/2014/main" id="{0F4C5FBF-9A13-4E56-A7CB-FDBDD333F1DE}"/>
              </a:ext>
            </a:extLst>
          </p:cNvPr>
          <p:cNvGrpSpPr>
            <a:grpSpLocks/>
          </p:cNvGrpSpPr>
          <p:nvPr/>
        </p:nvGrpSpPr>
        <p:grpSpPr bwMode="auto">
          <a:xfrm>
            <a:off x="5241925" y="-19050"/>
            <a:ext cx="3913188" cy="3084513"/>
            <a:chOff x="3302" y="-12"/>
            <a:chExt cx="2465" cy="1943"/>
          </a:xfrm>
        </p:grpSpPr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id="{37D73D2E-EDB6-4038-A496-284F98879B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" y="-12"/>
              <a:ext cx="2465" cy="1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57" name="Text Box 9">
              <a:extLst>
                <a:ext uri="{FF2B5EF4-FFF2-40B4-BE49-F238E27FC236}">
                  <a16:creationId xmlns:a16="http://schemas.microsoft.com/office/drawing/2014/main" id="{3FCADD73-705D-40C9-AB9B-C44E406C61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0"/>
              <a:ext cx="2447" cy="1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2058" name="Group 10">
            <a:extLst>
              <a:ext uri="{FF2B5EF4-FFF2-40B4-BE49-F238E27FC236}">
                <a16:creationId xmlns:a16="http://schemas.microsoft.com/office/drawing/2014/main" id="{752D1306-F7AA-455D-83BF-A606A77A609E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4102100"/>
            <a:ext cx="2389188" cy="2492375"/>
            <a:chOff x="-8" y="2584"/>
            <a:chExt cx="1505" cy="1570"/>
          </a:xfrm>
        </p:grpSpPr>
        <p:pic>
          <p:nvPicPr>
            <p:cNvPr id="2059" name="Picture 11">
              <a:extLst>
                <a:ext uri="{FF2B5EF4-FFF2-40B4-BE49-F238E27FC236}">
                  <a16:creationId xmlns:a16="http://schemas.microsoft.com/office/drawing/2014/main" id="{F1765504-9697-43C2-AFE8-6C9DBE8D55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2584"/>
              <a:ext cx="1505" cy="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60" name="Text Box 12">
              <a:extLst>
                <a:ext uri="{FF2B5EF4-FFF2-40B4-BE49-F238E27FC236}">
                  <a16:creationId xmlns:a16="http://schemas.microsoft.com/office/drawing/2014/main" id="{2BD654B7-2E19-418D-9AD2-D6D871012F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592"/>
              <a:ext cx="1487" cy="1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2061" name="Group 13">
            <a:extLst>
              <a:ext uri="{FF2B5EF4-FFF2-40B4-BE49-F238E27FC236}">
                <a16:creationId xmlns:a16="http://schemas.microsoft.com/office/drawing/2014/main" id="{63B8AC07-BEB1-4A8A-B3B1-C05506C8949F}"/>
              </a:ext>
            </a:extLst>
          </p:cNvPr>
          <p:cNvGrpSpPr>
            <a:grpSpLocks/>
          </p:cNvGrpSpPr>
          <p:nvPr/>
        </p:nvGrpSpPr>
        <p:grpSpPr bwMode="auto">
          <a:xfrm>
            <a:off x="4164013" y="2378075"/>
            <a:ext cx="2205037" cy="2198688"/>
            <a:chOff x="2623" y="1498"/>
            <a:chExt cx="1389" cy="1385"/>
          </a:xfrm>
        </p:grpSpPr>
        <p:pic>
          <p:nvPicPr>
            <p:cNvPr id="2062" name="Picture 14">
              <a:extLst>
                <a:ext uri="{FF2B5EF4-FFF2-40B4-BE49-F238E27FC236}">
                  <a16:creationId xmlns:a16="http://schemas.microsoft.com/office/drawing/2014/main" id="{61C94AF1-D0E1-4DF0-985C-D471C00915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3" y="1498"/>
              <a:ext cx="1389" cy="1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63" name="Text Box 15">
              <a:extLst>
                <a:ext uri="{FF2B5EF4-FFF2-40B4-BE49-F238E27FC236}">
                  <a16:creationId xmlns:a16="http://schemas.microsoft.com/office/drawing/2014/main" id="{2B10613F-473D-4F17-93A6-72300686D5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3" y="1706"/>
              <a:ext cx="967" cy="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2064" name="Group 16">
            <a:extLst>
              <a:ext uri="{FF2B5EF4-FFF2-40B4-BE49-F238E27FC236}">
                <a16:creationId xmlns:a16="http://schemas.microsoft.com/office/drawing/2014/main" id="{9B7AD437-D331-43D8-851B-A7CAE22978B7}"/>
              </a:ext>
            </a:extLst>
          </p:cNvPr>
          <p:cNvGrpSpPr>
            <a:grpSpLocks/>
          </p:cNvGrpSpPr>
          <p:nvPr/>
        </p:nvGrpSpPr>
        <p:grpSpPr bwMode="auto">
          <a:xfrm>
            <a:off x="6370638" y="5827713"/>
            <a:ext cx="1039812" cy="1041400"/>
            <a:chOff x="4013" y="3671"/>
            <a:chExt cx="655" cy="656"/>
          </a:xfrm>
        </p:grpSpPr>
        <p:pic>
          <p:nvPicPr>
            <p:cNvPr id="2065" name="Picture 17">
              <a:extLst>
                <a:ext uri="{FF2B5EF4-FFF2-40B4-BE49-F238E27FC236}">
                  <a16:creationId xmlns:a16="http://schemas.microsoft.com/office/drawing/2014/main" id="{DFDE0782-EAAE-402C-A788-79C87E5DE8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3671"/>
              <a:ext cx="655" cy="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66" name="Text Box 18">
              <a:extLst>
                <a:ext uri="{FF2B5EF4-FFF2-40B4-BE49-F238E27FC236}">
                  <a16:creationId xmlns:a16="http://schemas.microsoft.com/office/drawing/2014/main" id="{8DAABC03-9179-4D04-A0E5-AD0FAEE97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5" y="3774"/>
              <a:ext cx="450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2067" name="Group 19">
            <a:extLst>
              <a:ext uri="{FF2B5EF4-FFF2-40B4-BE49-F238E27FC236}">
                <a16:creationId xmlns:a16="http://schemas.microsoft.com/office/drawing/2014/main" id="{75DB2674-9F40-4179-8176-1F8917D2A79C}"/>
              </a:ext>
            </a:extLst>
          </p:cNvPr>
          <p:cNvGrpSpPr>
            <a:grpSpLocks/>
          </p:cNvGrpSpPr>
          <p:nvPr/>
        </p:nvGrpSpPr>
        <p:grpSpPr bwMode="auto">
          <a:xfrm>
            <a:off x="6308725" y="1414463"/>
            <a:ext cx="2078038" cy="2070100"/>
            <a:chOff x="3974" y="891"/>
            <a:chExt cx="1309" cy="1304"/>
          </a:xfrm>
        </p:grpSpPr>
        <p:pic>
          <p:nvPicPr>
            <p:cNvPr id="2068" name="Picture 20">
              <a:extLst>
                <a:ext uri="{FF2B5EF4-FFF2-40B4-BE49-F238E27FC236}">
                  <a16:creationId xmlns:a16="http://schemas.microsoft.com/office/drawing/2014/main" id="{B6DD06D2-4871-4FFE-8478-E7455F26E0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" y="891"/>
              <a:ext cx="1309" cy="1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69" name="Text Box 21">
              <a:extLst>
                <a:ext uri="{FF2B5EF4-FFF2-40B4-BE49-F238E27FC236}">
                  <a16:creationId xmlns:a16="http://schemas.microsoft.com/office/drawing/2014/main" id="{84726BE3-E5D0-4BC0-AAE8-1A398EC92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2" y="1088"/>
              <a:ext cx="910" cy="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2070" name="Group 22">
            <a:extLst>
              <a:ext uri="{FF2B5EF4-FFF2-40B4-BE49-F238E27FC236}">
                <a16:creationId xmlns:a16="http://schemas.microsoft.com/office/drawing/2014/main" id="{45619838-D204-49B5-8A7E-F04B6EE663B5}"/>
              </a:ext>
            </a:extLst>
          </p:cNvPr>
          <p:cNvGrpSpPr>
            <a:grpSpLocks/>
          </p:cNvGrpSpPr>
          <p:nvPr/>
        </p:nvGrpSpPr>
        <p:grpSpPr bwMode="auto">
          <a:xfrm>
            <a:off x="96838" y="4784725"/>
            <a:ext cx="1992312" cy="1992313"/>
            <a:chOff x="61" y="3014"/>
            <a:chExt cx="1255" cy="1255"/>
          </a:xfrm>
        </p:grpSpPr>
        <p:pic>
          <p:nvPicPr>
            <p:cNvPr id="2071" name="Picture 23">
              <a:extLst>
                <a:ext uri="{FF2B5EF4-FFF2-40B4-BE49-F238E27FC236}">
                  <a16:creationId xmlns:a16="http://schemas.microsoft.com/office/drawing/2014/main" id="{EF61D2B9-8898-4F48-ACFD-6FE3281E74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" y="3014"/>
              <a:ext cx="1255" cy="1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72" name="Text Box 24">
              <a:extLst>
                <a:ext uri="{FF2B5EF4-FFF2-40B4-BE49-F238E27FC236}">
                  <a16:creationId xmlns:a16="http://schemas.microsoft.com/office/drawing/2014/main" id="{DD3B0BE0-5FC1-443C-BF7D-62752625AD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" y="3206"/>
              <a:ext cx="872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2073" name="Group 25">
            <a:extLst>
              <a:ext uri="{FF2B5EF4-FFF2-40B4-BE49-F238E27FC236}">
                <a16:creationId xmlns:a16="http://schemas.microsoft.com/office/drawing/2014/main" id="{910BADB1-B736-40F8-941C-24FE5F462D56}"/>
              </a:ext>
            </a:extLst>
          </p:cNvPr>
          <p:cNvGrpSpPr>
            <a:grpSpLocks/>
          </p:cNvGrpSpPr>
          <p:nvPr/>
        </p:nvGrpSpPr>
        <p:grpSpPr bwMode="auto">
          <a:xfrm>
            <a:off x="2005013" y="4565650"/>
            <a:ext cx="1060450" cy="1052513"/>
            <a:chOff x="1263" y="2876"/>
            <a:chExt cx="668" cy="663"/>
          </a:xfrm>
        </p:grpSpPr>
        <p:pic>
          <p:nvPicPr>
            <p:cNvPr id="2074" name="Picture 26">
              <a:extLst>
                <a:ext uri="{FF2B5EF4-FFF2-40B4-BE49-F238E27FC236}">
                  <a16:creationId xmlns:a16="http://schemas.microsoft.com/office/drawing/2014/main" id="{5956CE23-2FD5-446D-9B67-68841021BF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3" y="2876"/>
              <a:ext cx="668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75" name="Text Box 27">
              <a:extLst>
                <a:ext uri="{FF2B5EF4-FFF2-40B4-BE49-F238E27FC236}">
                  <a16:creationId xmlns:a16="http://schemas.microsoft.com/office/drawing/2014/main" id="{9DB01153-4DBF-4140-A262-2B9885EA5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" y="2979"/>
              <a:ext cx="456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2076" name="Group 28">
            <a:extLst>
              <a:ext uri="{FF2B5EF4-FFF2-40B4-BE49-F238E27FC236}">
                <a16:creationId xmlns:a16="http://schemas.microsoft.com/office/drawing/2014/main" id="{D5731C5F-4B64-4C64-B2E7-7E5EFC10BD98}"/>
              </a:ext>
            </a:extLst>
          </p:cNvPr>
          <p:cNvGrpSpPr>
            <a:grpSpLocks/>
          </p:cNvGrpSpPr>
          <p:nvPr/>
        </p:nvGrpSpPr>
        <p:grpSpPr bwMode="auto">
          <a:xfrm>
            <a:off x="4157663" y="4608513"/>
            <a:ext cx="1546225" cy="1425575"/>
            <a:chOff x="2619" y="2903"/>
            <a:chExt cx="974" cy="898"/>
          </a:xfrm>
        </p:grpSpPr>
        <p:pic>
          <p:nvPicPr>
            <p:cNvPr id="2077" name="Picture 29">
              <a:extLst>
                <a:ext uri="{FF2B5EF4-FFF2-40B4-BE49-F238E27FC236}">
                  <a16:creationId xmlns:a16="http://schemas.microsoft.com/office/drawing/2014/main" id="{31868F95-D8AA-4406-A12B-42FF00208B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" y="2903"/>
              <a:ext cx="974" cy="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78" name="Text Box 30">
              <a:extLst>
                <a:ext uri="{FF2B5EF4-FFF2-40B4-BE49-F238E27FC236}">
                  <a16:creationId xmlns:a16="http://schemas.microsoft.com/office/drawing/2014/main" id="{C7C065A6-6BF6-441F-AED9-A413DCB374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8" y="3043"/>
              <a:ext cx="674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2079" name="Group 31">
            <a:extLst>
              <a:ext uri="{FF2B5EF4-FFF2-40B4-BE49-F238E27FC236}">
                <a16:creationId xmlns:a16="http://schemas.microsoft.com/office/drawing/2014/main" id="{F609A0CE-9F32-41FB-AB3B-5D7FDBC35655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347663"/>
            <a:ext cx="2541588" cy="2417762"/>
            <a:chOff x="-8" y="219"/>
            <a:chExt cx="1601" cy="1523"/>
          </a:xfrm>
        </p:grpSpPr>
        <p:pic>
          <p:nvPicPr>
            <p:cNvPr id="2080" name="Picture 32">
              <a:extLst>
                <a:ext uri="{FF2B5EF4-FFF2-40B4-BE49-F238E27FC236}">
                  <a16:creationId xmlns:a16="http://schemas.microsoft.com/office/drawing/2014/main" id="{8C9371CB-0047-49ED-8119-63517B1A86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219"/>
              <a:ext cx="1601" cy="1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81" name="Text Box 33">
              <a:extLst>
                <a:ext uri="{FF2B5EF4-FFF2-40B4-BE49-F238E27FC236}">
                  <a16:creationId xmlns:a16="http://schemas.microsoft.com/office/drawing/2014/main" id="{38C3211E-FD5E-4974-B15B-3C812DD37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" y="228"/>
              <a:ext cx="1582" cy="1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2082" name="Group 34">
            <a:extLst>
              <a:ext uri="{FF2B5EF4-FFF2-40B4-BE49-F238E27FC236}">
                <a16:creationId xmlns:a16="http://schemas.microsoft.com/office/drawing/2014/main" id="{39E888A2-BE11-47E7-833E-6BA329101666}"/>
              </a:ext>
            </a:extLst>
          </p:cNvPr>
          <p:cNvGrpSpPr>
            <a:grpSpLocks/>
          </p:cNvGrpSpPr>
          <p:nvPr/>
        </p:nvGrpSpPr>
        <p:grpSpPr bwMode="auto">
          <a:xfrm>
            <a:off x="1279525" y="-19050"/>
            <a:ext cx="1554163" cy="646113"/>
            <a:chOff x="806" y="-12"/>
            <a:chExt cx="979" cy="407"/>
          </a:xfrm>
        </p:grpSpPr>
        <p:pic>
          <p:nvPicPr>
            <p:cNvPr id="2083" name="Picture 35">
              <a:extLst>
                <a:ext uri="{FF2B5EF4-FFF2-40B4-BE49-F238E27FC236}">
                  <a16:creationId xmlns:a16="http://schemas.microsoft.com/office/drawing/2014/main" id="{C19D2323-828C-4C9F-A553-6E221910D4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" y="-12"/>
              <a:ext cx="97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84" name="Text Box 36">
              <a:extLst>
                <a:ext uri="{FF2B5EF4-FFF2-40B4-BE49-F238E27FC236}">
                  <a16:creationId xmlns:a16="http://schemas.microsoft.com/office/drawing/2014/main" id="{D73D2E49-46CD-4DCC-9F8A-7F0FE50510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0"/>
              <a:ext cx="959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2085" name="Group 37">
            <a:extLst>
              <a:ext uri="{FF2B5EF4-FFF2-40B4-BE49-F238E27FC236}">
                <a16:creationId xmlns:a16="http://schemas.microsoft.com/office/drawing/2014/main" id="{EA96CF09-0C0F-4AE4-8266-4E3E5844B9EC}"/>
              </a:ext>
            </a:extLst>
          </p:cNvPr>
          <p:cNvGrpSpPr>
            <a:grpSpLocks/>
          </p:cNvGrpSpPr>
          <p:nvPr/>
        </p:nvGrpSpPr>
        <p:grpSpPr bwMode="auto">
          <a:xfrm>
            <a:off x="42863" y="195263"/>
            <a:ext cx="2052637" cy="2052637"/>
            <a:chOff x="27" y="123"/>
            <a:chExt cx="1293" cy="1293"/>
          </a:xfrm>
        </p:grpSpPr>
        <p:pic>
          <p:nvPicPr>
            <p:cNvPr id="2086" name="Picture 38">
              <a:extLst>
                <a:ext uri="{FF2B5EF4-FFF2-40B4-BE49-F238E27FC236}">
                  <a16:creationId xmlns:a16="http://schemas.microsoft.com/office/drawing/2014/main" id="{F9ABEB4B-8799-48C5-BD6B-0DFB0A1B75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" y="123"/>
              <a:ext cx="1293" cy="1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87" name="Text Box 39">
              <a:extLst>
                <a:ext uri="{FF2B5EF4-FFF2-40B4-BE49-F238E27FC236}">
                  <a16:creationId xmlns:a16="http://schemas.microsoft.com/office/drawing/2014/main" id="{31C0BDEC-7A2E-45C4-81EA-EB7E47AC8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" y="320"/>
              <a:ext cx="900" cy="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2088" name="Group 40">
            <a:extLst>
              <a:ext uri="{FF2B5EF4-FFF2-40B4-BE49-F238E27FC236}">
                <a16:creationId xmlns:a16="http://schemas.microsoft.com/office/drawing/2014/main" id="{30E388E0-31F4-4AA7-A90F-A0F71336D041}"/>
              </a:ext>
            </a:extLst>
          </p:cNvPr>
          <p:cNvGrpSpPr>
            <a:grpSpLocks/>
          </p:cNvGrpSpPr>
          <p:nvPr/>
        </p:nvGrpSpPr>
        <p:grpSpPr bwMode="auto">
          <a:xfrm>
            <a:off x="60325" y="3949700"/>
            <a:ext cx="919163" cy="912813"/>
            <a:chOff x="38" y="2488"/>
            <a:chExt cx="579" cy="575"/>
          </a:xfrm>
        </p:grpSpPr>
        <p:pic>
          <p:nvPicPr>
            <p:cNvPr id="2089" name="Picture 41">
              <a:extLst>
                <a:ext uri="{FF2B5EF4-FFF2-40B4-BE49-F238E27FC236}">
                  <a16:creationId xmlns:a16="http://schemas.microsoft.com/office/drawing/2014/main" id="{872AE23B-6120-49F4-BB87-684CD87FC1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" y="2488"/>
              <a:ext cx="579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90" name="Text Box 42">
              <a:extLst>
                <a:ext uri="{FF2B5EF4-FFF2-40B4-BE49-F238E27FC236}">
                  <a16:creationId xmlns:a16="http://schemas.microsoft.com/office/drawing/2014/main" id="{5B203518-BB0F-4334-8EE6-B31D9D9A57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" y="2578"/>
              <a:ext cx="396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2091" name="Group 43">
            <a:extLst>
              <a:ext uri="{FF2B5EF4-FFF2-40B4-BE49-F238E27FC236}">
                <a16:creationId xmlns:a16="http://schemas.microsoft.com/office/drawing/2014/main" id="{D1D3AABC-B4BE-40BA-B7F4-EC94963B19B0}"/>
              </a:ext>
            </a:extLst>
          </p:cNvPr>
          <p:cNvGrpSpPr>
            <a:grpSpLocks/>
          </p:cNvGrpSpPr>
          <p:nvPr/>
        </p:nvGrpSpPr>
        <p:grpSpPr bwMode="auto">
          <a:xfrm>
            <a:off x="2103438" y="1493838"/>
            <a:ext cx="1436687" cy="1430337"/>
            <a:chOff x="1325" y="941"/>
            <a:chExt cx="905" cy="901"/>
          </a:xfrm>
        </p:grpSpPr>
        <p:pic>
          <p:nvPicPr>
            <p:cNvPr id="2092" name="Picture 44">
              <a:extLst>
                <a:ext uri="{FF2B5EF4-FFF2-40B4-BE49-F238E27FC236}">
                  <a16:creationId xmlns:a16="http://schemas.microsoft.com/office/drawing/2014/main" id="{3C6187AC-33F3-4C4F-B3D4-43D33422B6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5" y="941"/>
              <a:ext cx="905" cy="9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93" name="Text Box 45">
              <a:extLst>
                <a:ext uri="{FF2B5EF4-FFF2-40B4-BE49-F238E27FC236}">
                  <a16:creationId xmlns:a16="http://schemas.microsoft.com/office/drawing/2014/main" id="{41166D17-F147-4E14-BC38-60164D558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" y="1079"/>
              <a:ext cx="623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2094" name="Group 46">
            <a:extLst>
              <a:ext uri="{FF2B5EF4-FFF2-40B4-BE49-F238E27FC236}">
                <a16:creationId xmlns:a16="http://schemas.microsoft.com/office/drawing/2014/main" id="{420D447A-87D8-49C4-9521-6843E11E1C0C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50850"/>
            <a:ext cx="1625600" cy="1625600"/>
            <a:chOff x="2112" y="284"/>
            <a:chExt cx="1024" cy="1024"/>
          </a:xfrm>
        </p:grpSpPr>
        <p:pic>
          <p:nvPicPr>
            <p:cNvPr id="2095" name="Picture 47">
              <a:extLst>
                <a:ext uri="{FF2B5EF4-FFF2-40B4-BE49-F238E27FC236}">
                  <a16:creationId xmlns:a16="http://schemas.microsoft.com/office/drawing/2014/main" id="{021B2249-BDE4-452D-ABD0-B5E7EDCE31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84"/>
              <a:ext cx="1024" cy="1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96" name="Text Box 48">
              <a:extLst>
                <a:ext uri="{FF2B5EF4-FFF2-40B4-BE49-F238E27FC236}">
                  <a16:creationId xmlns:a16="http://schemas.microsoft.com/office/drawing/2014/main" id="{68E160EE-F0C9-49FB-A64C-DD99E99C8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0" y="441"/>
              <a:ext cx="709" cy="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2097" name="Group 49">
            <a:extLst>
              <a:ext uri="{FF2B5EF4-FFF2-40B4-BE49-F238E27FC236}">
                <a16:creationId xmlns:a16="http://schemas.microsoft.com/office/drawing/2014/main" id="{328495F0-36E4-4C79-A363-1AB5149ECBF4}"/>
              </a:ext>
            </a:extLst>
          </p:cNvPr>
          <p:cNvGrpSpPr>
            <a:grpSpLocks/>
          </p:cNvGrpSpPr>
          <p:nvPr/>
        </p:nvGrpSpPr>
        <p:grpSpPr bwMode="auto">
          <a:xfrm>
            <a:off x="5175250" y="2951163"/>
            <a:ext cx="3265488" cy="3265487"/>
            <a:chOff x="3260" y="1859"/>
            <a:chExt cx="2057" cy="2057"/>
          </a:xfrm>
        </p:grpSpPr>
        <p:pic>
          <p:nvPicPr>
            <p:cNvPr id="2098" name="Picture 50">
              <a:extLst>
                <a:ext uri="{FF2B5EF4-FFF2-40B4-BE49-F238E27FC236}">
                  <a16:creationId xmlns:a16="http://schemas.microsoft.com/office/drawing/2014/main" id="{E93E3554-B4D8-4543-B415-0334D4035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0" y="1859"/>
              <a:ext cx="2057" cy="2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99" name="Text Box 51">
              <a:extLst>
                <a:ext uri="{FF2B5EF4-FFF2-40B4-BE49-F238E27FC236}">
                  <a16:creationId xmlns:a16="http://schemas.microsoft.com/office/drawing/2014/main" id="{E7522D18-1FA8-47D0-9CDC-64D3B1E871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8" y="2168"/>
              <a:ext cx="1439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2100" name="Group 52">
            <a:extLst>
              <a:ext uri="{FF2B5EF4-FFF2-40B4-BE49-F238E27FC236}">
                <a16:creationId xmlns:a16="http://schemas.microsoft.com/office/drawing/2014/main" id="{0EECA075-3B47-4BA8-9F41-1EAA41CA3623}"/>
              </a:ext>
            </a:extLst>
          </p:cNvPr>
          <p:cNvGrpSpPr>
            <a:grpSpLocks/>
          </p:cNvGrpSpPr>
          <p:nvPr/>
        </p:nvGrpSpPr>
        <p:grpSpPr bwMode="auto">
          <a:xfrm>
            <a:off x="5546725" y="-6350"/>
            <a:ext cx="1054100" cy="1052513"/>
            <a:chOff x="3494" y="-4"/>
            <a:chExt cx="664" cy="663"/>
          </a:xfrm>
        </p:grpSpPr>
        <p:pic>
          <p:nvPicPr>
            <p:cNvPr id="2101" name="Picture 53">
              <a:extLst>
                <a:ext uri="{FF2B5EF4-FFF2-40B4-BE49-F238E27FC236}">
                  <a16:creationId xmlns:a16="http://schemas.microsoft.com/office/drawing/2014/main" id="{D923FBC5-2A76-4349-AD60-A683AA3361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" y="-4"/>
              <a:ext cx="664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102" name="Text Box 54">
              <a:extLst>
                <a:ext uri="{FF2B5EF4-FFF2-40B4-BE49-F238E27FC236}">
                  <a16:creationId xmlns:a16="http://schemas.microsoft.com/office/drawing/2014/main" id="{CC8D37E8-0E72-49F8-94D3-491290160A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9" y="99"/>
              <a:ext cx="456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2103" name="Group 55">
            <a:extLst>
              <a:ext uri="{FF2B5EF4-FFF2-40B4-BE49-F238E27FC236}">
                <a16:creationId xmlns:a16="http://schemas.microsoft.com/office/drawing/2014/main" id="{847D509D-FB8D-4F1F-9E23-4316D35763E6}"/>
              </a:ext>
            </a:extLst>
          </p:cNvPr>
          <p:cNvGrpSpPr>
            <a:grpSpLocks/>
          </p:cNvGrpSpPr>
          <p:nvPr/>
        </p:nvGrpSpPr>
        <p:grpSpPr bwMode="auto">
          <a:xfrm>
            <a:off x="6937375" y="4651375"/>
            <a:ext cx="2217738" cy="2217738"/>
            <a:chOff x="4370" y="2930"/>
            <a:chExt cx="1397" cy="1397"/>
          </a:xfrm>
        </p:grpSpPr>
        <p:pic>
          <p:nvPicPr>
            <p:cNvPr id="2104" name="Picture 56">
              <a:extLst>
                <a:ext uri="{FF2B5EF4-FFF2-40B4-BE49-F238E27FC236}">
                  <a16:creationId xmlns:a16="http://schemas.microsoft.com/office/drawing/2014/main" id="{D2A1F013-FD07-4A6A-8227-4D83A36598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" y="2930"/>
              <a:ext cx="1397" cy="1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105" name="Text Box 57">
              <a:extLst>
                <a:ext uri="{FF2B5EF4-FFF2-40B4-BE49-F238E27FC236}">
                  <a16:creationId xmlns:a16="http://schemas.microsoft.com/office/drawing/2014/main" id="{4A7D901D-39A3-47AA-AA5F-E77EEB20C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1" y="3141"/>
              <a:ext cx="976" cy="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2106" name="Group 58">
            <a:extLst>
              <a:ext uri="{FF2B5EF4-FFF2-40B4-BE49-F238E27FC236}">
                <a16:creationId xmlns:a16="http://schemas.microsoft.com/office/drawing/2014/main" id="{FC58172C-488C-451E-AD60-B05B1FCE964C}"/>
              </a:ext>
            </a:extLst>
          </p:cNvPr>
          <p:cNvGrpSpPr>
            <a:grpSpLocks/>
          </p:cNvGrpSpPr>
          <p:nvPr/>
        </p:nvGrpSpPr>
        <p:grpSpPr bwMode="auto">
          <a:xfrm>
            <a:off x="1584325" y="3687763"/>
            <a:ext cx="1223963" cy="1230312"/>
            <a:chOff x="998" y="2323"/>
            <a:chExt cx="771" cy="775"/>
          </a:xfrm>
        </p:grpSpPr>
        <p:pic>
          <p:nvPicPr>
            <p:cNvPr id="2107" name="Picture 59">
              <a:extLst>
                <a:ext uri="{FF2B5EF4-FFF2-40B4-BE49-F238E27FC236}">
                  <a16:creationId xmlns:a16="http://schemas.microsoft.com/office/drawing/2014/main" id="{5DBC86D2-B265-4039-9D39-F92797C6E2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" y="2323"/>
              <a:ext cx="771" cy="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108" name="Text Box 60">
              <a:extLst>
                <a:ext uri="{FF2B5EF4-FFF2-40B4-BE49-F238E27FC236}">
                  <a16:creationId xmlns:a16="http://schemas.microsoft.com/office/drawing/2014/main" id="{BF37001A-9CCA-4CF3-8C7D-91FDC2AFA1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8" y="2445"/>
              <a:ext cx="532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2109" name="Group 61">
            <a:extLst>
              <a:ext uri="{FF2B5EF4-FFF2-40B4-BE49-F238E27FC236}">
                <a16:creationId xmlns:a16="http://schemas.microsoft.com/office/drawing/2014/main" id="{5A6269EF-E591-4A08-B8D9-E50BCC9B1ED8}"/>
              </a:ext>
            </a:extLst>
          </p:cNvPr>
          <p:cNvGrpSpPr>
            <a:grpSpLocks/>
          </p:cNvGrpSpPr>
          <p:nvPr/>
        </p:nvGrpSpPr>
        <p:grpSpPr bwMode="auto">
          <a:xfrm>
            <a:off x="6308725" y="212725"/>
            <a:ext cx="852488" cy="852488"/>
            <a:chOff x="3974" y="134"/>
            <a:chExt cx="537" cy="537"/>
          </a:xfrm>
        </p:grpSpPr>
        <p:pic>
          <p:nvPicPr>
            <p:cNvPr id="2110" name="Picture 62">
              <a:extLst>
                <a:ext uri="{FF2B5EF4-FFF2-40B4-BE49-F238E27FC236}">
                  <a16:creationId xmlns:a16="http://schemas.microsoft.com/office/drawing/2014/main" id="{1DFA42F6-04E4-4922-9E7C-2482E828B1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" y="134"/>
              <a:ext cx="537" cy="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111" name="Text Box 63">
              <a:extLst>
                <a:ext uri="{FF2B5EF4-FFF2-40B4-BE49-F238E27FC236}">
                  <a16:creationId xmlns:a16="http://schemas.microsoft.com/office/drawing/2014/main" id="{2346A4DB-D0B0-405D-9151-B3804E017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0" y="220"/>
              <a:ext cx="36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2112" name="Group 64">
            <a:extLst>
              <a:ext uri="{FF2B5EF4-FFF2-40B4-BE49-F238E27FC236}">
                <a16:creationId xmlns:a16="http://schemas.microsoft.com/office/drawing/2014/main" id="{318C3E55-3EE7-495C-9D13-CF74F0465554}"/>
              </a:ext>
            </a:extLst>
          </p:cNvPr>
          <p:cNvGrpSpPr>
            <a:grpSpLocks/>
          </p:cNvGrpSpPr>
          <p:nvPr/>
        </p:nvGrpSpPr>
        <p:grpSpPr bwMode="auto">
          <a:xfrm>
            <a:off x="8064500" y="-6350"/>
            <a:ext cx="1054100" cy="1052513"/>
            <a:chOff x="5080" y="-4"/>
            <a:chExt cx="664" cy="663"/>
          </a:xfrm>
        </p:grpSpPr>
        <p:pic>
          <p:nvPicPr>
            <p:cNvPr id="2113" name="Picture 65">
              <a:extLst>
                <a:ext uri="{FF2B5EF4-FFF2-40B4-BE49-F238E27FC236}">
                  <a16:creationId xmlns:a16="http://schemas.microsoft.com/office/drawing/2014/main" id="{CBA327D0-2CD2-4914-B083-6B399F8325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" y="-4"/>
              <a:ext cx="664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114" name="Text Box 66">
              <a:extLst>
                <a:ext uri="{FF2B5EF4-FFF2-40B4-BE49-F238E27FC236}">
                  <a16:creationId xmlns:a16="http://schemas.microsoft.com/office/drawing/2014/main" id="{0E745568-5C7B-4EF4-BE92-7D24B02CD1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3" y="99"/>
              <a:ext cx="456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2115" name="Group 67">
            <a:extLst>
              <a:ext uri="{FF2B5EF4-FFF2-40B4-BE49-F238E27FC236}">
                <a16:creationId xmlns:a16="http://schemas.microsoft.com/office/drawing/2014/main" id="{A3B9545F-0ED7-4DCC-955F-33BDCE0D979B}"/>
              </a:ext>
            </a:extLst>
          </p:cNvPr>
          <p:cNvGrpSpPr>
            <a:grpSpLocks/>
          </p:cNvGrpSpPr>
          <p:nvPr/>
        </p:nvGrpSpPr>
        <p:grpSpPr bwMode="auto">
          <a:xfrm>
            <a:off x="5394325" y="6308725"/>
            <a:ext cx="1554163" cy="560388"/>
            <a:chOff x="3398" y="3974"/>
            <a:chExt cx="979" cy="353"/>
          </a:xfrm>
        </p:grpSpPr>
        <p:pic>
          <p:nvPicPr>
            <p:cNvPr id="2116" name="Picture 68">
              <a:extLst>
                <a:ext uri="{FF2B5EF4-FFF2-40B4-BE49-F238E27FC236}">
                  <a16:creationId xmlns:a16="http://schemas.microsoft.com/office/drawing/2014/main" id="{2C7A8DDB-1FB2-4C1D-A07A-ECAC50FD9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" y="3974"/>
              <a:ext cx="979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117" name="Text Box 69">
              <a:extLst>
                <a:ext uri="{FF2B5EF4-FFF2-40B4-BE49-F238E27FC236}">
                  <a16:creationId xmlns:a16="http://schemas.microsoft.com/office/drawing/2014/main" id="{02B3E59C-79B0-47FB-96BD-FEB2E6C34D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984"/>
              <a:ext cx="959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2118" name="Group 70">
            <a:extLst>
              <a:ext uri="{FF2B5EF4-FFF2-40B4-BE49-F238E27FC236}">
                <a16:creationId xmlns:a16="http://schemas.microsoft.com/office/drawing/2014/main" id="{E058C8AF-B52A-4632-A425-03E950F82523}"/>
              </a:ext>
            </a:extLst>
          </p:cNvPr>
          <p:cNvGrpSpPr>
            <a:grpSpLocks/>
          </p:cNvGrpSpPr>
          <p:nvPr/>
        </p:nvGrpSpPr>
        <p:grpSpPr bwMode="auto">
          <a:xfrm>
            <a:off x="2998788" y="-6350"/>
            <a:ext cx="1054100" cy="1052513"/>
            <a:chOff x="1889" y="-4"/>
            <a:chExt cx="664" cy="663"/>
          </a:xfrm>
        </p:grpSpPr>
        <p:pic>
          <p:nvPicPr>
            <p:cNvPr id="2119" name="Picture 71">
              <a:extLst>
                <a:ext uri="{FF2B5EF4-FFF2-40B4-BE49-F238E27FC236}">
                  <a16:creationId xmlns:a16="http://schemas.microsoft.com/office/drawing/2014/main" id="{B14B77EA-45D4-4C3A-AB0C-7812925ED9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" y="-4"/>
              <a:ext cx="664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120" name="Text Box 72">
              <a:extLst>
                <a:ext uri="{FF2B5EF4-FFF2-40B4-BE49-F238E27FC236}">
                  <a16:creationId xmlns:a16="http://schemas.microsoft.com/office/drawing/2014/main" id="{D7EB73DA-B9E3-474C-A502-DEFF4A43C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2" y="99"/>
              <a:ext cx="456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pic>
        <p:nvPicPr>
          <p:cNvPr id="2121" name="Picture 73">
            <a:extLst>
              <a:ext uri="{FF2B5EF4-FFF2-40B4-BE49-F238E27FC236}">
                <a16:creationId xmlns:a16="http://schemas.microsoft.com/office/drawing/2014/main" id="{CE46AF17-2E57-4DD3-B29A-CAF34D5D9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22" name="Picture 74">
            <a:extLst>
              <a:ext uri="{FF2B5EF4-FFF2-40B4-BE49-F238E27FC236}">
                <a16:creationId xmlns:a16="http://schemas.microsoft.com/office/drawing/2014/main" id="{05F75D8C-5978-4B38-B28D-F14089665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23" name="Rectangle 75">
            <a:extLst>
              <a:ext uri="{FF2B5EF4-FFF2-40B4-BE49-F238E27FC236}">
                <a16:creationId xmlns:a16="http://schemas.microsoft.com/office/drawing/2014/main" id="{CA45471A-DD40-4756-A143-B16DDF2151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8013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</p:txBody>
      </p:sp>
      <p:sp>
        <p:nvSpPr>
          <p:cNvPr id="2124" name="Rectangle 76">
            <a:extLst>
              <a:ext uri="{FF2B5EF4-FFF2-40B4-BE49-F238E27FC236}">
                <a16:creationId xmlns:a16="http://schemas.microsoft.com/office/drawing/2014/main" id="{0E1F44A3-BDFE-4606-991C-F00903B2BE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0813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2125" name="Rectangle 77">
            <a:extLst>
              <a:ext uri="{FF2B5EF4-FFF2-40B4-BE49-F238E27FC236}">
                <a16:creationId xmlns:a16="http://schemas.microsoft.com/office/drawing/2014/main" id="{1DF6493E-8D4C-409E-BDDB-9C498FE45FB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791200" y="6357938"/>
            <a:ext cx="29733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D1E1E3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sl-SI" altLang="sl-SI"/>
          </a:p>
        </p:txBody>
      </p:sp>
      <p:sp>
        <p:nvSpPr>
          <p:cNvPr id="2126" name="Rectangle 78">
            <a:extLst>
              <a:ext uri="{FF2B5EF4-FFF2-40B4-BE49-F238E27FC236}">
                <a16:creationId xmlns:a16="http://schemas.microsoft.com/office/drawing/2014/main" id="{8393D463-2190-49BD-84D8-6F34743E67C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55575" y="6315075"/>
            <a:ext cx="11874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</a:tabLst>
              <a:defRPr sz="2800">
                <a:solidFill>
                  <a:srgbClr val="D1E1E3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fld id="{68CBA0F9-79EB-4D62-924A-1763097DB879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2127" name="Text Box 79">
            <a:extLst>
              <a:ext uri="{FF2B5EF4-FFF2-40B4-BE49-F238E27FC236}">
                <a16:creationId xmlns:a16="http://schemas.microsoft.com/office/drawing/2014/main" id="{991BFC3E-AEDE-4077-91CC-4D19EC7DB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357938"/>
            <a:ext cx="3581400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kern="1200">
          <a:solidFill>
            <a:srgbClr val="D1E1E3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" name="Group 1">
            <a:extLst>
              <a:ext uri="{FF2B5EF4-FFF2-40B4-BE49-F238E27FC236}">
                <a16:creationId xmlns:a16="http://schemas.microsoft.com/office/drawing/2014/main" id="{630AD552-DD3C-43C2-BAD5-2603AA4C3421}"/>
              </a:ext>
            </a:extLst>
          </p:cNvPr>
          <p:cNvGrpSpPr>
            <a:grpSpLocks/>
          </p:cNvGrpSpPr>
          <p:nvPr/>
        </p:nvGrpSpPr>
        <p:grpSpPr bwMode="auto">
          <a:xfrm>
            <a:off x="895350" y="2279650"/>
            <a:ext cx="2773363" cy="2151063"/>
            <a:chOff x="564" y="1436"/>
            <a:chExt cx="1747" cy="1355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63666C50-29E3-4FC9-8458-48660FEB8F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" y="1436"/>
              <a:ext cx="1747" cy="1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75" name="Text Box 3">
              <a:extLst>
                <a:ext uri="{FF2B5EF4-FFF2-40B4-BE49-F238E27FC236}">
                  <a16:creationId xmlns:a16="http://schemas.microsoft.com/office/drawing/2014/main" id="{96FAB5CF-85EB-4E54-8020-9C9F9ACD1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444"/>
              <a:ext cx="1727" cy="1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3076" name="Group 4">
            <a:extLst>
              <a:ext uri="{FF2B5EF4-FFF2-40B4-BE49-F238E27FC236}">
                <a16:creationId xmlns:a16="http://schemas.microsoft.com/office/drawing/2014/main" id="{664EC178-4BE6-453F-B81C-8C69ED15AB1F}"/>
              </a:ext>
            </a:extLst>
          </p:cNvPr>
          <p:cNvGrpSpPr>
            <a:grpSpLocks/>
          </p:cNvGrpSpPr>
          <p:nvPr/>
        </p:nvGrpSpPr>
        <p:grpSpPr bwMode="auto">
          <a:xfrm>
            <a:off x="2962275" y="5059363"/>
            <a:ext cx="1784350" cy="1766887"/>
            <a:chOff x="1866" y="3187"/>
            <a:chExt cx="1124" cy="1113"/>
          </a:xfrm>
        </p:grpSpPr>
        <p:pic>
          <p:nvPicPr>
            <p:cNvPr id="3077" name="Picture 5">
              <a:extLst>
                <a:ext uri="{FF2B5EF4-FFF2-40B4-BE49-F238E27FC236}">
                  <a16:creationId xmlns:a16="http://schemas.microsoft.com/office/drawing/2014/main" id="{AB29D8C1-AD0C-45DA-8CA3-C1C1EF4227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" y="3187"/>
              <a:ext cx="1124" cy="1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78" name="Text Box 6">
              <a:extLst>
                <a:ext uri="{FF2B5EF4-FFF2-40B4-BE49-F238E27FC236}">
                  <a16:creationId xmlns:a16="http://schemas.microsoft.com/office/drawing/2014/main" id="{F8CAA78F-D6A5-4B1B-A30D-67F3BEDC31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8" y="3355"/>
              <a:ext cx="782" cy="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9942BDE0-7CCD-441B-A225-FC3D7985255E}"/>
              </a:ext>
            </a:extLst>
          </p:cNvPr>
          <p:cNvGrpSpPr>
            <a:grpSpLocks/>
          </p:cNvGrpSpPr>
          <p:nvPr/>
        </p:nvGrpSpPr>
        <p:grpSpPr bwMode="auto">
          <a:xfrm>
            <a:off x="5241925" y="-19050"/>
            <a:ext cx="3913188" cy="3084513"/>
            <a:chOff x="3302" y="-12"/>
            <a:chExt cx="2465" cy="1943"/>
          </a:xfrm>
        </p:grpSpPr>
        <p:pic>
          <p:nvPicPr>
            <p:cNvPr id="3080" name="Picture 8">
              <a:extLst>
                <a:ext uri="{FF2B5EF4-FFF2-40B4-BE49-F238E27FC236}">
                  <a16:creationId xmlns:a16="http://schemas.microsoft.com/office/drawing/2014/main" id="{CFB71FB1-3607-4C4F-82DA-8ADDB558C9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" y="-12"/>
              <a:ext cx="2465" cy="1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81" name="Text Box 9">
              <a:extLst>
                <a:ext uri="{FF2B5EF4-FFF2-40B4-BE49-F238E27FC236}">
                  <a16:creationId xmlns:a16="http://schemas.microsoft.com/office/drawing/2014/main" id="{F4091DFA-9517-40E0-B62C-0CA15F8405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0"/>
              <a:ext cx="2447" cy="1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3082" name="Group 10">
            <a:extLst>
              <a:ext uri="{FF2B5EF4-FFF2-40B4-BE49-F238E27FC236}">
                <a16:creationId xmlns:a16="http://schemas.microsoft.com/office/drawing/2014/main" id="{180C27B5-722E-4708-8CD9-4A4A291ACDF0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4102100"/>
            <a:ext cx="2389188" cy="2492375"/>
            <a:chOff x="-8" y="2584"/>
            <a:chExt cx="1505" cy="1570"/>
          </a:xfrm>
        </p:grpSpPr>
        <p:pic>
          <p:nvPicPr>
            <p:cNvPr id="3083" name="Picture 11">
              <a:extLst>
                <a:ext uri="{FF2B5EF4-FFF2-40B4-BE49-F238E27FC236}">
                  <a16:creationId xmlns:a16="http://schemas.microsoft.com/office/drawing/2014/main" id="{2DEC6840-7636-4B81-9260-96D81DFFCC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2584"/>
              <a:ext cx="1505" cy="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84" name="Text Box 12">
              <a:extLst>
                <a:ext uri="{FF2B5EF4-FFF2-40B4-BE49-F238E27FC236}">
                  <a16:creationId xmlns:a16="http://schemas.microsoft.com/office/drawing/2014/main" id="{6BA05C88-3CC4-4064-A83E-B16308EC6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592"/>
              <a:ext cx="1487" cy="1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3085" name="Group 13">
            <a:extLst>
              <a:ext uri="{FF2B5EF4-FFF2-40B4-BE49-F238E27FC236}">
                <a16:creationId xmlns:a16="http://schemas.microsoft.com/office/drawing/2014/main" id="{217BF9DA-168C-4F47-959F-F6AE77B67456}"/>
              </a:ext>
            </a:extLst>
          </p:cNvPr>
          <p:cNvGrpSpPr>
            <a:grpSpLocks/>
          </p:cNvGrpSpPr>
          <p:nvPr/>
        </p:nvGrpSpPr>
        <p:grpSpPr bwMode="auto">
          <a:xfrm>
            <a:off x="4164013" y="2378075"/>
            <a:ext cx="2205037" cy="2198688"/>
            <a:chOff x="2623" y="1498"/>
            <a:chExt cx="1389" cy="1385"/>
          </a:xfrm>
        </p:grpSpPr>
        <p:pic>
          <p:nvPicPr>
            <p:cNvPr id="3086" name="Picture 14">
              <a:extLst>
                <a:ext uri="{FF2B5EF4-FFF2-40B4-BE49-F238E27FC236}">
                  <a16:creationId xmlns:a16="http://schemas.microsoft.com/office/drawing/2014/main" id="{7C673ED9-0E06-47D2-967B-0FDC416632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3" y="1498"/>
              <a:ext cx="1389" cy="1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87" name="Text Box 15">
              <a:extLst>
                <a:ext uri="{FF2B5EF4-FFF2-40B4-BE49-F238E27FC236}">
                  <a16:creationId xmlns:a16="http://schemas.microsoft.com/office/drawing/2014/main" id="{E88CC6B0-20ED-436A-82AC-D45513330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3" y="1706"/>
              <a:ext cx="967" cy="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3088" name="Group 16">
            <a:extLst>
              <a:ext uri="{FF2B5EF4-FFF2-40B4-BE49-F238E27FC236}">
                <a16:creationId xmlns:a16="http://schemas.microsoft.com/office/drawing/2014/main" id="{E4B7090E-1E1C-4A42-A768-353FB62A84A4}"/>
              </a:ext>
            </a:extLst>
          </p:cNvPr>
          <p:cNvGrpSpPr>
            <a:grpSpLocks/>
          </p:cNvGrpSpPr>
          <p:nvPr/>
        </p:nvGrpSpPr>
        <p:grpSpPr bwMode="auto">
          <a:xfrm>
            <a:off x="6370638" y="5827713"/>
            <a:ext cx="1039812" cy="1041400"/>
            <a:chOff x="4013" y="3671"/>
            <a:chExt cx="655" cy="656"/>
          </a:xfrm>
        </p:grpSpPr>
        <p:pic>
          <p:nvPicPr>
            <p:cNvPr id="3089" name="Picture 17">
              <a:extLst>
                <a:ext uri="{FF2B5EF4-FFF2-40B4-BE49-F238E27FC236}">
                  <a16:creationId xmlns:a16="http://schemas.microsoft.com/office/drawing/2014/main" id="{FAD6CE55-9EC3-4F52-ACF8-7126450D18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3671"/>
              <a:ext cx="655" cy="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90" name="Text Box 18">
              <a:extLst>
                <a:ext uri="{FF2B5EF4-FFF2-40B4-BE49-F238E27FC236}">
                  <a16:creationId xmlns:a16="http://schemas.microsoft.com/office/drawing/2014/main" id="{40E3AC5F-5732-4D78-9566-2339328BA7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5" y="3774"/>
              <a:ext cx="450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3091" name="Group 19">
            <a:extLst>
              <a:ext uri="{FF2B5EF4-FFF2-40B4-BE49-F238E27FC236}">
                <a16:creationId xmlns:a16="http://schemas.microsoft.com/office/drawing/2014/main" id="{D541A36E-A826-45F8-94ED-33CF4F790858}"/>
              </a:ext>
            </a:extLst>
          </p:cNvPr>
          <p:cNvGrpSpPr>
            <a:grpSpLocks/>
          </p:cNvGrpSpPr>
          <p:nvPr/>
        </p:nvGrpSpPr>
        <p:grpSpPr bwMode="auto">
          <a:xfrm>
            <a:off x="6308725" y="1414463"/>
            <a:ext cx="2078038" cy="2070100"/>
            <a:chOff x="3974" y="891"/>
            <a:chExt cx="1309" cy="1304"/>
          </a:xfrm>
        </p:grpSpPr>
        <p:pic>
          <p:nvPicPr>
            <p:cNvPr id="3092" name="Picture 20">
              <a:extLst>
                <a:ext uri="{FF2B5EF4-FFF2-40B4-BE49-F238E27FC236}">
                  <a16:creationId xmlns:a16="http://schemas.microsoft.com/office/drawing/2014/main" id="{9954637C-D055-4799-B46B-497A01334D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" y="891"/>
              <a:ext cx="1309" cy="1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93" name="Text Box 21">
              <a:extLst>
                <a:ext uri="{FF2B5EF4-FFF2-40B4-BE49-F238E27FC236}">
                  <a16:creationId xmlns:a16="http://schemas.microsoft.com/office/drawing/2014/main" id="{DE823502-3BF6-4E7D-9259-16223F789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2" y="1088"/>
              <a:ext cx="910" cy="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3094" name="Group 22">
            <a:extLst>
              <a:ext uri="{FF2B5EF4-FFF2-40B4-BE49-F238E27FC236}">
                <a16:creationId xmlns:a16="http://schemas.microsoft.com/office/drawing/2014/main" id="{03238CCF-2115-4361-A16B-7270A2D95450}"/>
              </a:ext>
            </a:extLst>
          </p:cNvPr>
          <p:cNvGrpSpPr>
            <a:grpSpLocks/>
          </p:cNvGrpSpPr>
          <p:nvPr/>
        </p:nvGrpSpPr>
        <p:grpSpPr bwMode="auto">
          <a:xfrm>
            <a:off x="96838" y="4784725"/>
            <a:ext cx="1992312" cy="1992313"/>
            <a:chOff x="61" y="3014"/>
            <a:chExt cx="1255" cy="1255"/>
          </a:xfrm>
        </p:grpSpPr>
        <p:pic>
          <p:nvPicPr>
            <p:cNvPr id="3095" name="Picture 23">
              <a:extLst>
                <a:ext uri="{FF2B5EF4-FFF2-40B4-BE49-F238E27FC236}">
                  <a16:creationId xmlns:a16="http://schemas.microsoft.com/office/drawing/2014/main" id="{4E48B902-A034-47CB-B7E8-5EFF287A49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" y="3014"/>
              <a:ext cx="1255" cy="1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96" name="Text Box 24">
              <a:extLst>
                <a:ext uri="{FF2B5EF4-FFF2-40B4-BE49-F238E27FC236}">
                  <a16:creationId xmlns:a16="http://schemas.microsoft.com/office/drawing/2014/main" id="{3E4B6A55-6957-4C38-B9C9-58AD55E2D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" y="3206"/>
              <a:ext cx="872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3097" name="Group 25">
            <a:extLst>
              <a:ext uri="{FF2B5EF4-FFF2-40B4-BE49-F238E27FC236}">
                <a16:creationId xmlns:a16="http://schemas.microsoft.com/office/drawing/2014/main" id="{BEF216AB-0D66-4DC6-99A5-FBD00DAD0817}"/>
              </a:ext>
            </a:extLst>
          </p:cNvPr>
          <p:cNvGrpSpPr>
            <a:grpSpLocks/>
          </p:cNvGrpSpPr>
          <p:nvPr/>
        </p:nvGrpSpPr>
        <p:grpSpPr bwMode="auto">
          <a:xfrm>
            <a:off x="2005013" y="4565650"/>
            <a:ext cx="1060450" cy="1052513"/>
            <a:chOff x="1263" y="2876"/>
            <a:chExt cx="668" cy="663"/>
          </a:xfrm>
        </p:grpSpPr>
        <p:pic>
          <p:nvPicPr>
            <p:cNvPr id="3098" name="Picture 26">
              <a:extLst>
                <a:ext uri="{FF2B5EF4-FFF2-40B4-BE49-F238E27FC236}">
                  <a16:creationId xmlns:a16="http://schemas.microsoft.com/office/drawing/2014/main" id="{27EB16C3-4794-4A95-B1F1-2633A49F19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3" y="2876"/>
              <a:ext cx="668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99" name="Text Box 27">
              <a:extLst>
                <a:ext uri="{FF2B5EF4-FFF2-40B4-BE49-F238E27FC236}">
                  <a16:creationId xmlns:a16="http://schemas.microsoft.com/office/drawing/2014/main" id="{194EB150-B18F-4531-90A7-2A3FECF4C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" y="2979"/>
              <a:ext cx="456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3100" name="Group 28">
            <a:extLst>
              <a:ext uri="{FF2B5EF4-FFF2-40B4-BE49-F238E27FC236}">
                <a16:creationId xmlns:a16="http://schemas.microsoft.com/office/drawing/2014/main" id="{BBAE50EE-2164-4C0E-9CB8-9F2E0A6312EE}"/>
              </a:ext>
            </a:extLst>
          </p:cNvPr>
          <p:cNvGrpSpPr>
            <a:grpSpLocks/>
          </p:cNvGrpSpPr>
          <p:nvPr/>
        </p:nvGrpSpPr>
        <p:grpSpPr bwMode="auto">
          <a:xfrm>
            <a:off x="4157663" y="4608513"/>
            <a:ext cx="1546225" cy="1425575"/>
            <a:chOff x="2619" y="2903"/>
            <a:chExt cx="974" cy="898"/>
          </a:xfrm>
        </p:grpSpPr>
        <p:pic>
          <p:nvPicPr>
            <p:cNvPr id="3101" name="Picture 29">
              <a:extLst>
                <a:ext uri="{FF2B5EF4-FFF2-40B4-BE49-F238E27FC236}">
                  <a16:creationId xmlns:a16="http://schemas.microsoft.com/office/drawing/2014/main" id="{67707669-DE2B-4323-9A5F-5284F66ACF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" y="2903"/>
              <a:ext cx="974" cy="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02" name="Text Box 30">
              <a:extLst>
                <a:ext uri="{FF2B5EF4-FFF2-40B4-BE49-F238E27FC236}">
                  <a16:creationId xmlns:a16="http://schemas.microsoft.com/office/drawing/2014/main" id="{CE68EACC-6C67-4D61-8014-5F9126DCA2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8" y="3043"/>
              <a:ext cx="674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3103" name="Group 31">
            <a:extLst>
              <a:ext uri="{FF2B5EF4-FFF2-40B4-BE49-F238E27FC236}">
                <a16:creationId xmlns:a16="http://schemas.microsoft.com/office/drawing/2014/main" id="{3B1807D0-4319-4494-AFB7-32BC613E9912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347663"/>
            <a:ext cx="2541588" cy="2417762"/>
            <a:chOff x="-8" y="219"/>
            <a:chExt cx="1601" cy="1523"/>
          </a:xfrm>
        </p:grpSpPr>
        <p:pic>
          <p:nvPicPr>
            <p:cNvPr id="3104" name="Picture 32">
              <a:extLst>
                <a:ext uri="{FF2B5EF4-FFF2-40B4-BE49-F238E27FC236}">
                  <a16:creationId xmlns:a16="http://schemas.microsoft.com/office/drawing/2014/main" id="{C321F13A-0A27-4CDA-8425-4EDE9C3C1C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219"/>
              <a:ext cx="1601" cy="1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05" name="Text Box 33">
              <a:extLst>
                <a:ext uri="{FF2B5EF4-FFF2-40B4-BE49-F238E27FC236}">
                  <a16:creationId xmlns:a16="http://schemas.microsoft.com/office/drawing/2014/main" id="{CDEC9A0F-0AC4-4CE4-A653-00CB32433A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" y="228"/>
              <a:ext cx="1582" cy="1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3106" name="Group 34">
            <a:extLst>
              <a:ext uri="{FF2B5EF4-FFF2-40B4-BE49-F238E27FC236}">
                <a16:creationId xmlns:a16="http://schemas.microsoft.com/office/drawing/2014/main" id="{0A3A9BDC-57EC-4BD6-99FF-85A17B77F8EE}"/>
              </a:ext>
            </a:extLst>
          </p:cNvPr>
          <p:cNvGrpSpPr>
            <a:grpSpLocks/>
          </p:cNvGrpSpPr>
          <p:nvPr/>
        </p:nvGrpSpPr>
        <p:grpSpPr bwMode="auto">
          <a:xfrm>
            <a:off x="1279525" y="-19050"/>
            <a:ext cx="1554163" cy="646113"/>
            <a:chOff x="806" y="-12"/>
            <a:chExt cx="979" cy="407"/>
          </a:xfrm>
        </p:grpSpPr>
        <p:pic>
          <p:nvPicPr>
            <p:cNvPr id="3107" name="Picture 35">
              <a:extLst>
                <a:ext uri="{FF2B5EF4-FFF2-40B4-BE49-F238E27FC236}">
                  <a16:creationId xmlns:a16="http://schemas.microsoft.com/office/drawing/2014/main" id="{98E04661-5936-45A4-82DD-BCD3E683C3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" y="-12"/>
              <a:ext cx="97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08" name="Text Box 36">
              <a:extLst>
                <a:ext uri="{FF2B5EF4-FFF2-40B4-BE49-F238E27FC236}">
                  <a16:creationId xmlns:a16="http://schemas.microsoft.com/office/drawing/2014/main" id="{3A4A26B7-A070-47D2-B052-B80157ACB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0"/>
              <a:ext cx="959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3109" name="Group 37">
            <a:extLst>
              <a:ext uri="{FF2B5EF4-FFF2-40B4-BE49-F238E27FC236}">
                <a16:creationId xmlns:a16="http://schemas.microsoft.com/office/drawing/2014/main" id="{BA624E66-9B68-4C40-8F3A-7754647DD3FF}"/>
              </a:ext>
            </a:extLst>
          </p:cNvPr>
          <p:cNvGrpSpPr>
            <a:grpSpLocks/>
          </p:cNvGrpSpPr>
          <p:nvPr/>
        </p:nvGrpSpPr>
        <p:grpSpPr bwMode="auto">
          <a:xfrm>
            <a:off x="42863" y="195263"/>
            <a:ext cx="2052637" cy="2052637"/>
            <a:chOff x="27" y="123"/>
            <a:chExt cx="1293" cy="1293"/>
          </a:xfrm>
        </p:grpSpPr>
        <p:pic>
          <p:nvPicPr>
            <p:cNvPr id="3110" name="Picture 38">
              <a:extLst>
                <a:ext uri="{FF2B5EF4-FFF2-40B4-BE49-F238E27FC236}">
                  <a16:creationId xmlns:a16="http://schemas.microsoft.com/office/drawing/2014/main" id="{AA03C78C-4E74-47F1-AE15-F04E9935B7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" y="123"/>
              <a:ext cx="1293" cy="1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11" name="Text Box 39">
              <a:extLst>
                <a:ext uri="{FF2B5EF4-FFF2-40B4-BE49-F238E27FC236}">
                  <a16:creationId xmlns:a16="http://schemas.microsoft.com/office/drawing/2014/main" id="{8C5A160B-B64E-4338-81AA-E76855EDC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" y="320"/>
              <a:ext cx="900" cy="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3112" name="Group 40">
            <a:extLst>
              <a:ext uri="{FF2B5EF4-FFF2-40B4-BE49-F238E27FC236}">
                <a16:creationId xmlns:a16="http://schemas.microsoft.com/office/drawing/2014/main" id="{1B049BB0-6129-4FE0-8740-E69DAB99B579}"/>
              </a:ext>
            </a:extLst>
          </p:cNvPr>
          <p:cNvGrpSpPr>
            <a:grpSpLocks/>
          </p:cNvGrpSpPr>
          <p:nvPr/>
        </p:nvGrpSpPr>
        <p:grpSpPr bwMode="auto">
          <a:xfrm>
            <a:off x="60325" y="3949700"/>
            <a:ext cx="919163" cy="912813"/>
            <a:chOff x="38" y="2488"/>
            <a:chExt cx="579" cy="575"/>
          </a:xfrm>
        </p:grpSpPr>
        <p:pic>
          <p:nvPicPr>
            <p:cNvPr id="3113" name="Picture 41">
              <a:extLst>
                <a:ext uri="{FF2B5EF4-FFF2-40B4-BE49-F238E27FC236}">
                  <a16:creationId xmlns:a16="http://schemas.microsoft.com/office/drawing/2014/main" id="{9CE3A692-98B0-4B58-BED6-071853503F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" y="2488"/>
              <a:ext cx="579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14" name="Text Box 42">
              <a:extLst>
                <a:ext uri="{FF2B5EF4-FFF2-40B4-BE49-F238E27FC236}">
                  <a16:creationId xmlns:a16="http://schemas.microsoft.com/office/drawing/2014/main" id="{0D89873E-11CD-4F3E-AFB7-4C67A1C2B8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" y="2578"/>
              <a:ext cx="396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3115" name="Group 43">
            <a:extLst>
              <a:ext uri="{FF2B5EF4-FFF2-40B4-BE49-F238E27FC236}">
                <a16:creationId xmlns:a16="http://schemas.microsoft.com/office/drawing/2014/main" id="{FBCE4BC2-8EEC-4C08-B6E5-6649871F0A78}"/>
              </a:ext>
            </a:extLst>
          </p:cNvPr>
          <p:cNvGrpSpPr>
            <a:grpSpLocks/>
          </p:cNvGrpSpPr>
          <p:nvPr/>
        </p:nvGrpSpPr>
        <p:grpSpPr bwMode="auto">
          <a:xfrm>
            <a:off x="2103438" y="1493838"/>
            <a:ext cx="1436687" cy="1430337"/>
            <a:chOff x="1325" y="941"/>
            <a:chExt cx="905" cy="901"/>
          </a:xfrm>
        </p:grpSpPr>
        <p:pic>
          <p:nvPicPr>
            <p:cNvPr id="3116" name="Picture 44">
              <a:extLst>
                <a:ext uri="{FF2B5EF4-FFF2-40B4-BE49-F238E27FC236}">
                  <a16:creationId xmlns:a16="http://schemas.microsoft.com/office/drawing/2014/main" id="{6108EA4C-C65C-41BC-9E10-747ADE6AC6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5" y="941"/>
              <a:ext cx="905" cy="9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17" name="Text Box 45">
              <a:extLst>
                <a:ext uri="{FF2B5EF4-FFF2-40B4-BE49-F238E27FC236}">
                  <a16:creationId xmlns:a16="http://schemas.microsoft.com/office/drawing/2014/main" id="{821B266F-7F72-4CED-8CF2-8435D5BE52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" y="1079"/>
              <a:ext cx="623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3118" name="Group 46">
            <a:extLst>
              <a:ext uri="{FF2B5EF4-FFF2-40B4-BE49-F238E27FC236}">
                <a16:creationId xmlns:a16="http://schemas.microsoft.com/office/drawing/2014/main" id="{C2E5AE9C-5E7F-49A7-999B-87D5D8AD7ACC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50850"/>
            <a:ext cx="1625600" cy="1625600"/>
            <a:chOff x="2112" y="284"/>
            <a:chExt cx="1024" cy="1024"/>
          </a:xfrm>
        </p:grpSpPr>
        <p:pic>
          <p:nvPicPr>
            <p:cNvPr id="3119" name="Picture 47">
              <a:extLst>
                <a:ext uri="{FF2B5EF4-FFF2-40B4-BE49-F238E27FC236}">
                  <a16:creationId xmlns:a16="http://schemas.microsoft.com/office/drawing/2014/main" id="{67E40A70-DE38-4018-AFAD-78FD9B195E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84"/>
              <a:ext cx="1024" cy="1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20" name="Text Box 48">
              <a:extLst>
                <a:ext uri="{FF2B5EF4-FFF2-40B4-BE49-F238E27FC236}">
                  <a16:creationId xmlns:a16="http://schemas.microsoft.com/office/drawing/2014/main" id="{87EA84C7-44EC-424D-83D3-31CFB0E6B0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0" y="441"/>
              <a:ext cx="709" cy="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3121" name="Group 49">
            <a:extLst>
              <a:ext uri="{FF2B5EF4-FFF2-40B4-BE49-F238E27FC236}">
                <a16:creationId xmlns:a16="http://schemas.microsoft.com/office/drawing/2014/main" id="{F2D668D7-0B37-41EF-B02A-643C40786151}"/>
              </a:ext>
            </a:extLst>
          </p:cNvPr>
          <p:cNvGrpSpPr>
            <a:grpSpLocks/>
          </p:cNvGrpSpPr>
          <p:nvPr/>
        </p:nvGrpSpPr>
        <p:grpSpPr bwMode="auto">
          <a:xfrm>
            <a:off x="5175250" y="2951163"/>
            <a:ext cx="3265488" cy="3265487"/>
            <a:chOff x="3260" y="1859"/>
            <a:chExt cx="2057" cy="2057"/>
          </a:xfrm>
        </p:grpSpPr>
        <p:pic>
          <p:nvPicPr>
            <p:cNvPr id="3122" name="Picture 50">
              <a:extLst>
                <a:ext uri="{FF2B5EF4-FFF2-40B4-BE49-F238E27FC236}">
                  <a16:creationId xmlns:a16="http://schemas.microsoft.com/office/drawing/2014/main" id="{7919694B-8229-45E5-8D49-0952887D87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0" y="1859"/>
              <a:ext cx="2057" cy="2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23" name="Text Box 51">
              <a:extLst>
                <a:ext uri="{FF2B5EF4-FFF2-40B4-BE49-F238E27FC236}">
                  <a16:creationId xmlns:a16="http://schemas.microsoft.com/office/drawing/2014/main" id="{ECCE222A-3CA6-4A76-9841-91D5EA6CD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8" y="2168"/>
              <a:ext cx="1439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3124" name="Group 52">
            <a:extLst>
              <a:ext uri="{FF2B5EF4-FFF2-40B4-BE49-F238E27FC236}">
                <a16:creationId xmlns:a16="http://schemas.microsoft.com/office/drawing/2014/main" id="{A56513FA-87C9-441F-B143-0892BB7769EB}"/>
              </a:ext>
            </a:extLst>
          </p:cNvPr>
          <p:cNvGrpSpPr>
            <a:grpSpLocks/>
          </p:cNvGrpSpPr>
          <p:nvPr/>
        </p:nvGrpSpPr>
        <p:grpSpPr bwMode="auto">
          <a:xfrm>
            <a:off x="5546725" y="-6350"/>
            <a:ext cx="1054100" cy="1052513"/>
            <a:chOff x="3494" y="-4"/>
            <a:chExt cx="664" cy="663"/>
          </a:xfrm>
        </p:grpSpPr>
        <p:pic>
          <p:nvPicPr>
            <p:cNvPr id="3125" name="Picture 53">
              <a:extLst>
                <a:ext uri="{FF2B5EF4-FFF2-40B4-BE49-F238E27FC236}">
                  <a16:creationId xmlns:a16="http://schemas.microsoft.com/office/drawing/2014/main" id="{41A2E0A6-4F20-4E1C-A352-95BA2FB1D4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" y="-4"/>
              <a:ext cx="664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26" name="Text Box 54">
              <a:extLst>
                <a:ext uri="{FF2B5EF4-FFF2-40B4-BE49-F238E27FC236}">
                  <a16:creationId xmlns:a16="http://schemas.microsoft.com/office/drawing/2014/main" id="{831CED9A-12E7-492F-820B-955BD6A5E0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9" y="99"/>
              <a:ext cx="456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3127" name="Group 55">
            <a:extLst>
              <a:ext uri="{FF2B5EF4-FFF2-40B4-BE49-F238E27FC236}">
                <a16:creationId xmlns:a16="http://schemas.microsoft.com/office/drawing/2014/main" id="{ED8F9C68-1AB5-4CC3-AC81-91EECC37E397}"/>
              </a:ext>
            </a:extLst>
          </p:cNvPr>
          <p:cNvGrpSpPr>
            <a:grpSpLocks/>
          </p:cNvGrpSpPr>
          <p:nvPr/>
        </p:nvGrpSpPr>
        <p:grpSpPr bwMode="auto">
          <a:xfrm>
            <a:off x="6937375" y="4651375"/>
            <a:ext cx="2217738" cy="2217738"/>
            <a:chOff x="4370" y="2930"/>
            <a:chExt cx="1397" cy="1397"/>
          </a:xfrm>
        </p:grpSpPr>
        <p:pic>
          <p:nvPicPr>
            <p:cNvPr id="3128" name="Picture 56">
              <a:extLst>
                <a:ext uri="{FF2B5EF4-FFF2-40B4-BE49-F238E27FC236}">
                  <a16:creationId xmlns:a16="http://schemas.microsoft.com/office/drawing/2014/main" id="{0517FC86-81FA-46F9-84BB-7D6CC59DA3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" y="2930"/>
              <a:ext cx="1397" cy="1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29" name="Text Box 57">
              <a:extLst>
                <a:ext uri="{FF2B5EF4-FFF2-40B4-BE49-F238E27FC236}">
                  <a16:creationId xmlns:a16="http://schemas.microsoft.com/office/drawing/2014/main" id="{2D2803B1-7786-420F-96A7-914D989C95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1" y="3141"/>
              <a:ext cx="976" cy="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3130" name="Group 58">
            <a:extLst>
              <a:ext uri="{FF2B5EF4-FFF2-40B4-BE49-F238E27FC236}">
                <a16:creationId xmlns:a16="http://schemas.microsoft.com/office/drawing/2014/main" id="{045A49C4-7D81-4ACB-A963-502054392E2F}"/>
              </a:ext>
            </a:extLst>
          </p:cNvPr>
          <p:cNvGrpSpPr>
            <a:grpSpLocks/>
          </p:cNvGrpSpPr>
          <p:nvPr/>
        </p:nvGrpSpPr>
        <p:grpSpPr bwMode="auto">
          <a:xfrm>
            <a:off x="1584325" y="3687763"/>
            <a:ext cx="1223963" cy="1230312"/>
            <a:chOff x="998" y="2323"/>
            <a:chExt cx="771" cy="775"/>
          </a:xfrm>
        </p:grpSpPr>
        <p:pic>
          <p:nvPicPr>
            <p:cNvPr id="3131" name="Picture 59">
              <a:extLst>
                <a:ext uri="{FF2B5EF4-FFF2-40B4-BE49-F238E27FC236}">
                  <a16:creationId xmlns:a16="http://schemas.microsoft.com/office/drawing/2014/main" id="{63F910B0-19A0-4A23-A006-EEE45FEDA1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" y="2323"/>
              <a:ext cx="771" cy="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32" name="Text Box 60">
              <a:extLst>
                <a:ext uri="{FF2B5EF4-FFF2-40B4-BE49-F238E27FC236}">
                  <a16:creationId xmlns:a16="http://schemas.microsoft.com/office/drawing/2014/main" id="{2B4C21C1-DC7E-42A3-84C4-24ADE659A2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8" y="2445"/>
              <a:ext cx="532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3133" name="Group 61">
            <a:extLst>
              <a:ext uri="{FF2B5EF4-FFF2-40B4-BE49-F238E27FC236}">
                <a16:creationId xmlns:a16="http://schemas.microsoft.com/office/drawing/2014/main" id="{EBE0B2E2-B793-4B71-AC57-5D7F642B3820}"/>
              </a:ext>
            </a:extLst>
          </p:cNvPr>
          <p:cNvGrpSpPr>
            <a:grpSpLocks/>
          </p:cNvGrpSpPr>
          <p:nvPr/>
        </p:nvGrpSpPr>
        <p:grpSpPr bwMode="auto">
          <a:xfrm>
            <a:off x="6308725" y="212725"/>
            <a:ext cx="852488" cy="852488"/>
            <a:chOff x="3974" y="134"/>
            <a:chExt cx="537" cy="537"/>
          </a:xfrm>
        </p:grpSpPr>
        <p:pic>
          <p:nvPicPr>
            <p:cNvPr id="3134" name="Picture 62">
              <a:extLst>
                <a:ext uri="{FF2B5EF4-FFF2-40B4-BE49-F238E27FC236}">
                  <a16:creationId xmlns:a16="http://schemas.microsoft.com/office/drawing/2014/main" id="{C05B31BD-DBB8-416B-A951-3590EA75B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" y="134"/>
              <a:ext cx="537" cy="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35" name="Text Box 63">
              <a:extLst>
                <a:ext uri="{FF2B5EF4-FFF2-40B4-BE49-F238E27FC236}">
                  <a16:creationId xmlns:a16="http://schemas.microsoft.com/office/drawing/2014/main" id="{4723BA67-DBDE-4A78-A83E-62FB6C30DA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0" y="220"/>
              <a:ext cx="36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3136" name="Group 64">
            <a:extLst>
              <a:ext uri="{FF2B5EF4-FFF2-40B4-BE49-F238E27FC236}">
                <a16:creationId xmlns:a16="http://schemas.microsoft.com/office/drawing/2014/main" id="{5E835078-8C44-4989-B2C3-70433E381421}"/>
              </a:ext>
            </a:extLst>
          </p:cNvPr>
          <p:cNvGrpSpPr>
            <a:grpSpLocks/>
          </p:cNvGrpSpPr>
          <p:nvPr/>
        </p:nvGrpSpPr>
        <p:grpSpPr bwMode="auto">
          <a:xfrm>
            <a:off x="8064500" y="-6350"/>
            <a:ext cx="1054100" cy="1052513"/>
            <a:chOff x="5080" y="-4"/>
            <a:chExt cx="664" cy="663"/>
          </a:xfrm>
        </p:grpSpPr>
        <p:pic>
          <p:nvPicPr>
            <p:cNvPr id="3137" name="Picture 65">
              <a:extLst>
                <a:ext uri="{FF2B5EF4-FFF2-40B4-BE49-F238E27FC236}">
                  <a16:creationId xmlns:a16="http://schemas.microsoft.com/office/drawing/2014/main" id="{441D485A-3A51-4328-BF04-1D7E7D62DB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" y="-4"/>
              <a:ext cx="664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38" name="Text Box 66">
              <a:extLst>
                <a:ext uri="{FF2B5EF4-FFF2-40B4-BE49-F238E27FC236}">
                  <a16:creationId xmlns:a16="http://schemas.microsoft.com/office/drawing/2014/main" id="{DC1DA85D-0498-43C5-A0C8-B7DAE08F7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3" y="99"/>
              <a:ext cx="456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3139" name="Group 67">
            <a:extLst>
              <a:ext uri="{FF2B5EF4-FFF2-40B4-BE49-F238E27FC236}">
                <a16:creationId xmlns:a16="http://schemas.microsoft.com/office/drawing/2014/main" id="{B8D16C10-3C7E-497A-97E4-B40FA28ED330}"/>
              </a:ext>
            </a:extLst>
          </p:cNvPr>
          <p:cNvGrpSpPr>
            <a:grpSpLocks/>
          </p:cNvGrpSpPr>
          <p:nvPr/>
        </p:nvGrpSpPr>
        <p:grpSpPr bwMode="auto">
          <a:xfrm>
            <a:off x="5394325" y="6308725"/>
            <a:ext cx="1554163" cy="560388"/>
            <a:chOff x="3398" y="3974"/>
            <a:chExt cx="979" cy="353"/>
          </a:xfrm>
        </p:grpSpPr>
        <p:pic>
          <p:nvPicPr>
            <p:cNvPr id="3140" name="Picture 68">
              <a:extLst>
                <a:ext uri="{FF2B5EF4-FFF2-40B4-BE49-F238E27FC236}">
                  <a16:creationId xmlns:a16="http://schemas.microsoft.com/office/drawing/2014/main" id="{14B59636-D0F9-477B-95A6-DD76B0C51E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" y="3974"/>
              <a:ext cx="979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41" name="Text Box 69">
              <a:extLst>
                <a:ext uri="{FF2B5EF4-FFF2-40B4-BE49-F238E27FC236}">
                  <a16:creationId xmlns:a16="http://schemas.microsoft.com/office/drawing/2014/main" id="{E93F18D7-7F75-4054-ACEB-B689F32A2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984"/>
              <a:ext cx="959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3142" name="Group 70">
            <a:extLst>
              <a:ext uri="{FF2B5EF4-FFF2-40B4-BE49-F238E27FC236}">
                <a16:creationId xmlns:a16="http://schemas.microsoft.com/office/drawing/2014/main" id="{9FACE100-7AD9-4C98-80B7-4676929FB574}"/>
              </a:ext>
            </a:extLst>
          </p:cNvPr>
          <p:cNvGrpSpPr>
            <a:grpSpLocks/>
          </p:cNvGrpSpPr>
          <p:nvPr/>
        </p:nvGrpSpPr>
        <p:grpSpPr bwMode="auto">
          <a:xfrm>
            <a:off x="2998788" y="-6350"/>
            <a:ext cx="1054100" cy="1052513"/>
            <a:chOff x="1889" y="-4"/>
            <a:chExt cx="664" cy="663"/>
          </a:xfrm>
        </p:grpSpPr>
        <p:pic>
          <p:nvPicPr>
            <p:cNvPr id="3143" name="Picture 71">
              <a:extLst>
                <a:ext uri="{FF2B5EF4-FFF2-40B4-BE49-F238E27FC236}">
                  <a16:creationId xmlns:a16="http://schemas.microsoft.com/office/drawing/2014/main" id="{177895BA-3A77-4C96-BAD3-52DD0E1B31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" y="-4"/>
              <a:ext cx="664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44" name="Text Box 72">
              <a:extLst>
                <a:ext uri="{FF2B5EF4-FFF2-40B4-BE49-F238E27FC236}">
                  <a16:creationId xmlns:a16="http://schemas.microsoft.com/office/drawing/2014/main" id="{B9363134-B7AA-47B4-99DC-10C2CADD7A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2" y="99"/>
              <a:ext cx="456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pic>
        <p:nvPicPr>
          <p:cNvPr id="3145" name="Picture 73">
            <a:extLst>
              <a:ext uri="{FF2B5EF4-FFF2-40B4-BE49-F238E27FC236}">
                <a16:creationId xmlns:a16="http://schemas.microsoft.com/office/drawing/2014/main" id="{E08FE911-476C-48C5-98B8-98A900630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4925"/>
            <a:ext cx="9144000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46" name="Rectangle 74">
            <a:extLst>
              <a:ext uri="{FF2B5EF4-FFF2-40B4-BE49-F238E27FC236}">
                <a16:creationId xmlns:a16="http://schemas.microsoft.com/office/drawing/2014/main" id="{DC521CCD-0840-4511-B70E-5D4803E5C3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8013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</p:txBody>
      </p:sp>
      <p:sp>
        <p:nvSpPr>
          <p:cNvPr id="3147" name="Rectangle 75">
            <a:extLst>
              <a:ext uri="{FF2B5EF4-FFF2-40B4-BE49-F238E27FC236}">
                <a16:creationId xmlns:a16="http://schemas.microsoft.com/office/drawing/2014/main" id="{457F9B07-88D0-43C4-A13C-4D2CA9CDC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0813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3148" name="Rectangle 76">
            <a:extLst>
              <a:ext uri="{FF2B5EF4-FFF2-40B4-BE49-F238E27FC236}">
                <a16:creationId xmlns:a16="http://schemas.microsoft.com/office/drawing/2014/main" id="{7EF58D10-848A-49F6-A83B-3895A6860F3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791200" y="6357938"/>
            <a:ext cx="29733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D1E1E3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sl-SI" altLang="sl-SI"/>
          </a:p>
        </p:txBody>
      </p:sp>
      <p:sp>
        <p:nvSpPr>
          <p:cNvPr id="3149" name="Rectangle 77">
            <a:extLst>
              <a:ext uri="{FF2B5EF4-FFF2-40B4-BE49-F238E27FC236}">
                <a16:creationId xmlns:a16="http://schemas.microsoft.com/office/drawing/2014/main" id="{FA13FF46-66D7-4925-86EB-B3C94A15550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55575" y="6315075"/>
            <a:ext cx="11874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</a:tabLst>
              <a:defRPr sz="2800">
                <a:solidFill>
                  <a:srgbClr val="D1E1E3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fld id="{EABA69A0-5C7D-4785-A79C-BA8B92C6759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3150" name="Text Box 78">
            <a:extLst>
              <a:ext uri="{FF2B5EF4-FFF2-40B4-BE49-F238E27FC236}">
                <a16:creationId xmlns:a16="http://schemas.microsoft.com/office/drawing/2014/main" id="{6DF9E551-E74D-4F70-880B-1124B2675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357938"/>
            <a:ext cx="3581400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kern="1200">
          <a:solidFill>
            <a:srgbClr val="D1E1E3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1">
            <a:extLst>
              <a:ext uri="{FF2B5EF4-FFF2-40B4-BE49-F238E27FC236}">
                <a16:creationId xmlns:a16="http://schemas.microsoft.com/office/drawing/2014/main" id="{00E71A53-1907-41BE-A7FC-7D73BA875222}"/>
              </a:ext>
            </a:extLst>
          </p:cNvPr>
          <p:cNvGrpSpPr>
            <a:grpSpLocks/>
          </p:cNvGrpSpPr>
          <p:nvPr/>
        </p:nvGrpSpPr>
        <p:grpSpPr bwMode="auto">
          <a:xfrm>
            <a:off x="895350" y="2279650"/>
            <a:ext cx="2773363" cy="2151063"/>
            <a:chOff x="564" y="1436"/>
            <a:chExt cx="1747" cy="1355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322889A5-AB49-4171-8B6F-14777147C5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" y="1436"/>
              <a:ext cx="1747" cy="1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099" name="Text Box 3">
              <a:extLst>
                <a:ext uri="{FF2B5EF4-FFF2-40B4-BE49-F238E27FC236}">
                  <a16:creationId xmlns:a16="http://schemas.microsoft.com/office/drawing/2014/main" id="{65E482CF-DDED-4216-A8BA-F0A6E829B3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444"/>
              <a:ext cx="1727" cy="1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4100" name="Group 4">
            <a:extLst>
              <a:ext uri="{FF2B5EF4-FFF2-40B4-BE49-F238E27FC236}">
                <a16:creationId xmlns:a16="http://schemas.microsoft.com/office/drawing/2014/main" id="{50DC6F94-A91E-435D-9CF2-C2A072A253E2}"/>
              </a:ext>
            </a:extLst>
          </p:cNvPr>
          <p:cNvGrpSpPr>
            <a:grpSpLocks/>
          </p:cNvGrpSpPr>
          <p:nvPr/>
        </p:nvGrpSpPr>
        <p:grpSpPr bwMode="auto">
          <a:xfrm>
            <a:off x="2962275" y="5059363"/>
            <a:ext cx="1784350" cy="1766887"/>
            <a:chOff x="1866" y="3187"/>
            <a:chExt cx="1124" cy="1113"/>
          </a:xfrm>
        </p:grpSpPr>
        <p:pic>
          <p:nvPicPr>
            <p:cNvPr id="4101" name="Picture 5">
              <a:extLst>
                <a:ext uri="{FF2B5EF4-FFF2-40B4-BE49-F238E27FC236}">
                  <a16:creationId xmlns:a16="http://schemas.microsoft.com/office/drawing/2014/main" id="{345EA179-5FE3-41D5-AC3F-418BDAD4E4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" y="3187"/>
              <a:ext cx="1124" cy="1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02" name="Text Box 6">
              <a:extLst>
                <a:ext uri="{FF2B5EF4-FFF2-40B4-BE49-F238E27FC236}">
                  <a16:creationId xmlns:a16="http://schemas.microsoft.com/office/drawing/2014/main" id="{1F6A1FBD-5674-47DF-AC59-CA74D7067F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8" y="3355"/>
              <a:ext cx="782" cy="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4103" name="Group 7">
            <a:extLst>
              <a:ext uri="{FF2B5EF4-FFF2-40B4-BE49-F238E27FC236}">
                <a16:creationId xmlns:a16="http://schemas.microsoft.com/office/drawing/2014/main" id="{CA1BE141-080F-4B13-AAEA-C0286B4E2068}"/>
              </a:ext>
            </a:extLst>
          </p:cNvPr>
          <p:cNvGrpSpPr>
            <a:grpSpLocks/>
          </p:cNvGrpSpPr>
          <p:nvPr/>
        </p:nvGrpSpPr>
        <p:grpSpPr bwMode="auto">
          <a:xfrm>
            <a:off x="5241925" y="-19050"/>
            <a:ext cx="3913188" cy="3084513"/>
            <a:chOff x="3302" y="-12"/>
            <a:chExt cx="2465" cy="1943"/>
          </a:xfrm>
        </p:grpSpPr>
        <p:pic>
          <p:nvPicPr>
            <p:cNvPr id="4104" name="Picture 8">
              <a:extLst>
                <a:ext uri="{FF2B5EF4-FFF2-40B4-BE49-F238E27FC236}">
                  <a16:creationId xmlns:a16="http://schemas.microsoft.com/office/drawing/2014/main" id="{C3E37B46-C8A9-45ED-888E-01DA5F67A1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" y="-12"/>
              <a:ext cx="2465" cy="1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05" name="Text Box 9">
              <a:extLst>
                <a:ext uri="{FF2B5EF4-FFF2-40B4-BE49-F238E27FC236}">
                  <a16:creationId xmlns:a16="http://schemas.microsoft.com/office/drawing/2014/main" id="{13B6F611-C6AB-4D80-926B-3E9520B05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0"/>
              <a:ext cx="2447" cy="1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4106" name="Group 10">
            <a:extLst>
              <a:ext uri="{FF2B5EF4-FFF2-40B4-BE49-F238E27FC236}">
                <a16:creationId xmlns:a16="http://schemas.microsoft.com/office/drawing/2014/main" id="{C4B3705A-4C2E-4FC9-9F28-7EBB905B7477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4102100"/>
            <a:ext cx="2389188" cy="2492375"/>
            <a:chOff x="-8" y="2584"/>
            <a:chExt cx="1505" cy="1570"/>
          </a:xfrm>
        </p:grpSpPr>
        <p:pic>
          <p:nvPicPr>
            <p:cNvPr id="4107" name="Picture 11">
              <a:extLst>
                <a:ext uri="{FF2B5EF4-FFF2-40B4-BE49-F238E27FC236}">
                  <a16:creationId xmlns:a16="http://schemas.microsoft.com/office/drawing/2014/main" id="{09D48F10-21F5-41DF-A268-1AF0896F42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2584"/>
              <a:ext cx="1505" cy="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08" name="Text Box 12">
              <a:extLst>
                <a:ext uri="{FF2B5EF4-FFF2-40B4-BE49-F238E27FC236}">
                  <a16:creationId xmlns:a16="http://schemas.microsoft.com/office/drawing/2014/main" id="{4F430C7D-B272-467D-BAF4-C710EA2DD0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592"/>
              <a:ext cx="1487" cy="1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4109" name="Group 13">
            <a:extLst>
              <a:ext uri="{FF2B5EF4-FFF2-40B4-BE49-F238E27FC236}">
                <a16:creationId xmlns:a16="http://schemas.microsoft.com/office/drawing/2014/main" id="{AD543536-9D1C-4270-9D55-6CE88064E2AA}"/>
              </a:ext>
            </a:extLst>
          </p:cNvPr>
          <p:cNvGrpSpPr>
            <a:grpSpLocks/>
          </p:cNvGrpSpPr>
          <p:nvPr/>
        </p:nvGrpSpPr>
        <p:grpSpPr bwMode="auto">
          <a:xfrm>
            <a:off x="4164013" y="2378075"/>
            <a:ext cx="2205037" cy="2198688"/>
            <a:chOff x="2623" y="1498"/>
            <a:chExt cx="1389" cy="1385"/>
          </a:xfrm>
        </p:grpSpPr>
        <p:pic>
          <p:nvPicPr>
            <p:cNvPr id="4110" name="Picture 14">
              <a:extLst>
                <a:ext uri="{FF2B5EF4-FFF2-40B4-BE49-F238E27FC236}">
                  <a16:creationId xmlns:a16="http://schemas.microsoft.com/office/drawing/2014/main" id="{EC846F93-E6D1-4576-B0A5-71BBD2CA9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3" y="1498"/>
              <a:ext cx="1389" cy="1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11" name="Text Box 15">
              <a:extLst>
                <a:ext uri="{FF2B5EF4-FFF2-40B4-BE49-F238E27FC236}">
                  <a16:creationId xmlns:a16="http://schemas.microsoft.com/office/drawing/2014/main" id="{38A905AC-E8BD-4230-9D4A-956006335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3" y="1706"/>
              <a:ext cx="967" cy="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4112" name="Group 16">
            <a:extLst>
              <a:ext uri="{FF2B5EF4-FFF2-40B4-BE49-F238E27FC236}">
                <a16:creationId xmlns:a16="http://schemas.microsoft.com/office/drawing/2014/main" id="{1E012665-3226-4968-927D-AB1A88CBB1D1}"/>
              </a:ext>
            </a:extLst>
          </p:cNvPr>
          <p:cNvGrpSpPr>
            <a:grpSpLocks/>
          </p:cNvGrpSpPr>
          <p:nvPr/>
        </p:nvGrpSpPr>
        <p:grpSpPr bwMode="auto">
          <a:xfrm>
            <a:off x="6370638" y="5827713"/>
            <a:ext cx="1039812" cy="1041400"/>
            <a:chOff x="4013" y="3671"/>
            <a:chExt cx="655" cy="656"/>
          </a:xfrm>
        </p:grpSpPr>
        <p:pic>
          <p:nvPicPr>
            <p:cNvPr id="4113" name="Picture 17">
              <a:extLst>
                <a:ext uri="{FF2B5EF4-FFF2-40B4-BE49-F238E27FC236}">
                  <a16:creationId xmlns:a16="http://schemas.microsoft.com/office/drawing/2014/main" id="{04A89B97-72E8-482B-88CC-411E0CD58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3671"/>
              <a:ext cx="655" cy="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14" name="Text Box 18">
              <a:extLst>
                <a:ext uri="{FF2B5EF4-FFF2-40B4-BE49-F238E27FC236}">
                  <a16:creationId xmlns:a16="http://schemas.microsoft.com/office/drawing/2014/main" id="{DECA8E4B-06C0-4D2A-9C6A-DB53CA9EB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5" y="3774"/>
              <a:ext cx="450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4115" name="Group 19">
            <a:extLst>
              <a:ext uri="{FF2B5EF4-FFF2-40B4-BE49-F238E27FC236}">
                <a16:creationId xmlns:a16="http://schemas.microsoft.com/office/drawing/2014/main" id="{B57A452F-32E2-4053-A8A4-A787EEE0CFBA}"/>
              </a:ext>
            </a:extLst>
          </p:cNvPr>
          <p:cNvGrpSpPr>
            <a:grpSpLocks/>
          </p:cNvGrpSpPr>
          <p:nvPr/>
        </p:nvGrpSpPr>
        <p:grpSpPr bwMode="auto">
          <a:xfrm>
            <a:off x="6308725" y="1414463"/>
            <a:ext cx="2078038" cy="2070100"/>
            <a:chOff x="3974" y="891"/>
            <a:chExt cx="1309" cy="1304"/>
          </a:xfrm>
        </p:grpSpPr>
        <p:pic>
          <p:nvPicPr>
            <p:cNvPr id="4116" name="Picture 20">
              <a:extLst>
                <a:ext uri="{FF2B5EF4-FFF2-40B4-BE49-F238E27FC236}">
                  <a16:creationId xmlns:a16="http://schemas.microsoft.com/office/drawing/2014/main" id="{91D11022-8308-48DE-80B5-AA7B561F5E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" y="891"/>
              <a:ext cx="1309" cy="1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17" name="Text Box 21">
              <a:extLst>
                <a:ext uri="{FF2B5EF4-FFF2-40B4-BE49-F238E27FC236}">
                  <a16:creationId xmlns:a16="http://schemas.microsoft.com/office/drawing/2014/main" id="{604CFD06-84F5-48B7-9CD2-EAD9667C6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2" y="1088"/>
              <a:ext cx="910" cy="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4118" name="Group 22">
            <a:extLst>
              <a:ext uri="{FF2B5EF4-FFF2-40B4-BE49-F238E27FC236}">
                <a16:creationId xmlns:a16="http://schemas.microsoft.com/office/drawing/2014/main" id="{1873FFBE-D3D5-4C6C-BB97-D43328474DBE}"/>
              </a:ext>
            </a:extLst>
          </p:cNvPr>
          <p:cNvGrpSpPr>
            <a:grpSpLocks/>
          </p:cNvGrpSpPr>
          <p:nvPr/>
        </p:nvGrpSpPr>
        <p:grpSpPr bwMode="auto">
          <a:xfrm>
            <a:off x="96838" y="4784725"/>
            <a:ext cx="1992312" cy="1992313"/>
            <a:chOff x="61" y="3014"/>
            <a:chExt cx="1255" cy="1255"/>
          </a:xfrm>
        </p:grpSpPr>
        <p:pic>
          <p:nvPicPr>
            <p:cNvPr id="4119" name="Picture 23">
              <a:extLst>
                <a:ext uri="{FF2B5EF4-FFF2-40B4-BE49-F238E27FC236}">
                  <a16:creationId xmlns:a16="http://schemas.microsoft.com/office/drawing/2014/main" id="{3DD0243F-8548-4962-9BF3-190ED6B91D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" y="3014"/>
              <a:ext cx="1255" cy="1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20" name="Text Box 24">
              <a:extLst>
                <a:ext uri="{FF2B5EF4-FFF2-40B4-BE49-F238E27FC236}">
                  <a16:creationId xmlns:a16="http://schemas.microsoft.com/office/drawing/2014/main" id="{4F60AADD-5471-42CE-9AEB-28D345434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" y="3206"/>
              <a:ext cx="872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4121" name="Group 25">
            <a:extLst>
              <a:ext uri="{FF2B5EF4-FFF2-40B4-BE49-F238E27FC236}">
                <a16:creationId xmlns:a16="http://schemas.microsoft.com/office/drawing/2014/main" id="{A3F74B33-117C-44C6-AABA-3CF460BEB520}"/>
              </a:ext>
            </a:extLst>
          </p:cNvPr>
          <p:cNvGrpSpPr>
            <a:grpSpLocks/>
          </p:cNvGrpSpPr>
          <p:nvPr/>
        </p:nvGrpSpPr>
        <p:grpSpPr bwMode="auto">
          <a:xfrm>
            <a:off x="2005013" y="4565650"/>
            <a:ext cx="1060450" cy="1052513"/>
            <a:chOff x="1263" y="2876"/>
            <a:chExt cx="668" cy="663"/>
          </a:xfrm>
        </p:grpSpPr>
        <p:pic>
          <p:nvPicPr>
            <p:cNvPr id="4122" name="Picture 26">
              <a:extLst>
                <a:ext uri="{FF2B5EF4-FFF2-40B4-BE49-F238E27FC236}">
                  <a16:creationId xmlns:a16="http://schemas.microsoft.com/office/drawing/2014/main" id="{227EF7BD-94DD-4522-AED5-38A8A3D547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3" y="2876"/>
              <a:ext cx="668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23" name="Text Box 27">
              <a:extLst>
                <a:ext uri="{FF2B5EF4-FFF2-40B4-BE49-F238E27FC236}">
                  <a16:creationId xmlns:a16="http://schemas.microsoft.com/office/drawing/2014/main" id="{5F88B984-7E44-46FA-AEA2-FEEC03941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" y="2979"/>
              <a:ext cx="456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4124" name="Group 28">
            <a:extLst>
              <a:ext uri="{FF2B5EF4-FFF2-40B4-BE49-F238E27FC236}">
                <a16:creationId xmlns:a16="http://schemas.microsoft.com/office/drawing/2014/main" id="{0D9C94F1-2BD5-42F6-A581-A1B5403AD5AB}"/>
              </a:ext>
            </a:extLst>
          </p:cNvPr>
          <p:cNvGrpSpPr>
            <a:grpSpLocks/>
          </p:cNvGrpSpPr>
          <p:nvPr/>
        </p:nvGrpSpPr>
        <p:grpSpPr bwMode="auto">
          <a:xfrm>
            <a:off x="4157663" y="4608513"/>
            <a:ext cx="1546225" cy="1425575"/>
            <a:chOff x="2619" y="2903"/>
            <a:chExt cx="974" cy="898"/>
          </a:xfrm>
        </p:grpSpPr>
        <p:pic>
          <p:nvPicPr>
            <p:cNvPr id="4125" name="Picture 29">
              <a:extLst>
                <a:ext uri="{FF2B5EF4-FFF2-40B4-BE49-F238E27FC236}">
                  <a16:creationId xmlns:a16="http://schemas.microsoft.com/office/drawing/2014/main" id="{67E17A9B-93BD-4EC5-B3D2-5A7536E3A5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" y="2903"/>
              <a:ext cx="974" cy="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26" name="Text Box 30">
              <a:extLst>
                <a:ext uri="{FF2B5EF4-FFF2-40B4-BE49-F238E27FC236}">
                  <a16:creationId xmlns:a16="http://schemas.microsoft.com/office/drawing/2014/main" id="{2409AF5C-9AC6-42FF-AD8B-FDAA57B999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8" y="3043"/>
              <a:ext cx="674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4127" name="Group 31">
            <a:extLst>
              <a:ext uri="{FF2B5EF4-FFF2-40B4-BE49-F238E27FC236}">
                <a16:creationId xmlns:a16="http://schemas.microsoft.com/office/drawing/2014/main" id="{CFE64869-CBEA-4F75-B7D2-7DD234E14056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347663"/>
            <a:ext cx="2541588" cy="2417762"/>
            <a:chOff x="-8" y="219"/>
            <a:chExt cx="1601" cy="1523"/>
          </a:xfrm>
        </p:grpSpPr>
        <p:pic>
          <p:nvPicPr>
            <p:cNvPr id="4128" name="Picture 32">
              <a:extLst>
                <a:ext uri="{FF2B5EF4-FFF2-40B4-BE49-F238E27FC236}">
                  <a16:creationId xmlns:a16="http://schemas.microsoft.com/office/drawing/2014/main" id="{3AF03B64-0DCF-4DE6-9BF0-84AC17DCB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219"/>
              <a:ext cx="1601" cy="1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29" name="Text Box 33">
              <a:extLst>
                <a:ext uri="{FF2B5EF4-FFF2-40B4-BE49-F238E27FC236}">
                  <a16:creationId xmlns:a16="http://schemas.microsoft.com/office/drawing/2014/main" id="{1FBC560E-9340-4BEE-BA5C-81FD028E7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" y="228"/>
              <a:ext cx="1582" cy="1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4130" name="Group 34">
            <a:extLst>
              <a:ext uri="{FF2B5EF4-FFF2-40B4-BE49-F238E27FC236}">
                <a16:creationId xmlns:a16="http://schemas.microsoft.com/office/drawing/2014/main" id="{14381F7D-FE90-4D18-B9A9-B040BFE4294C}"/>
              </a:ext>
            </a:extLst>
          </p:cNvPr>
          <p:cNvGrpSpPr>
            <a:grpSpLocks/>
          </p:cNvGrpSpPr>
          <p:nvPr/>
        </p:nvGrpSpPr>
        <p:grpSpPr bwMode="auto">
          <a:xfrm>
            <a:off x="1279525" y="-19050"/>
            <a:ext cx="1554163" cy="646113"/>
            <a:chOff x="806" y="-12"/>
            <a:chExt cx="979" cy="407"/>
          </a:xfrm>
        </p:grpSpPr>
        <p:pic>
          <p:nvPicPr>
            <p:cNvPr id="4131" name="Picture 35">
              <a:extLst>
                <a:ext uri="{FF2B5EF4-FFF2-40B4-BE49-F238E27FC236}">
                  <a16:creationId xmlns:a16="http://schemas.microsoft.com/office/drawing/2014/main" id="{CCC57311-77A3-404B-8D4B-7D2EC4EBDE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" y="-12"/>
              <a:ext cx="97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32" name="Text Box 36">
              <a:extLst>
                <a:ext uri="{FF2B5EF4-FFF2-40B4-BE49-F238E27FC236}">
                  <a16:creationId xmlns:a16="http://schemas.microsoft.com/office/drawing/2014/main" id="{9C0B258B-8372-4379-81B3-483DB2A4E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0"/>
              <a:ext cx="959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4133" name="Group 37">
            <a:extLst>
              <a:ext uri="{FF2B5EF4-FFF2-40B4-BE49-F238E27FC236}">
                <a16:creationId xmlns:a16="http://schemas.microsoft.com/office/drawing/2014/main" id="{29F5531D-064F-4C8E-9E38-A7026BB9AA5E}"/>
              </a:ext>
            </a:extLst>
          </p:cNvPr>
          <p:cNvGrpSpPr>
            <a:grpSpLocks/>
          </p:cNvGrpSpPr>
          <p:nvPr/>
        </p:nvGrpSpPr>
        <p:grpSpPr bwMode="auto">
          <a:xfrm>
            <a:off x="42863" y="195263"/>
            <a:ext cx="2052637" cy="2052637"/>
            <a:chOff x="27" y="123"/>
            <a:chExt cx="1293" cy="1293"/>
          </a:xfrm>
        </p:grpSpPr>
        <p:pic>
          <p:nvPicPr>
            <p:cNvPr id="4134" name="Picture 38">
              <a:extLst>
                <a:ext uri="{FF2B5EF4-FFF2-40B4-BE49-F238E27FC236}">
                  <a16:creationId xmlns:a16="http://schemas.microsoft.com/office/drawing/2014/main" id="{388651AB-DF64-44CA-8A67-FB89B21ABB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" y="123"/>
              <a:ext cx="1293" cy="1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35" name="Text Box 39">
              <a:extLst>
                <a:ext uri="{FF2B5EF4-FFF2-40B4-BE49-F238E27FC236}">
                  <a16:creationId xmlns:a16="http://schemas.microsoft.com/office/drawing/2014/main" id="{8B4BFD3D-25D9-4830-BF9E-B3C8D11DF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" y="320"/>
              <a:ext cx="900" cy="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4136" name="Group 40">
            <a:extLst>
              <a:ext uri="{FF2B5EF4-FFF2-40B4-BE49-F238E27FC236}">
                <a16:creationId xmlns:a16="http://schemas.microsoft.com/office/drawing/2014/main" id="{D4C27A46-9F9A-4BA1-BD66-DACC36B1B2B7}"/>
              </a:ext>
            </a:extLst>
          </p:cNvPr>
          <p:cNvGrpSpPr>
            <a:grpSpLocks/>
          </p:cNvGrpSpPr>
          <p:nvPr/>
        </p:nvGrpSpPr>
        <p:grpSpPr bwMode="auto">
          <a:xfrm>
            <a:off x="60325" y="3949700"/>
            <a:ext cx="919163" cy="912813"/>
            <a:chOff x="38" y="2488"/>
            <a:chExt cx="579" cy="575"/>
          </a:xfrm>
        </p:grpSpPr>
        <p:pic>
          <p:nvPicPr>
            <p:cNvPr id="4137" name="Picture 41">
              <a:extLst>
                <a:ext uri="{FF2B5EF4-FFF2-40B4-BE49-F238E27FC236}">
                  <a16:creationId xmlns:a16="http://schemas.microsoft.com/office/drawing/2014/main" id="{B5D58823-2AF1-424E-AC26-16488AF0E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" y="2488"/>
              <a:ext cx="579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38" name="Text Box 42">
              <a:extLst>
                <a:ext uri="{FF2B5EF4-FFF2-40B4-BE49-F238E27FC236}">
                  <a16:creationId xmlns:a16="http://schemas.microsoft.com/office/drawing/2014/main" id="{DA6A3B91-8DE8-4EE4-90CC-DA08EB638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" y="2578"/>
              <a:ext cx="396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4139" name="Group 43">
            <a:extLst>
              <a:ext uri="{FF2B5EF4-FFF2-40B4-BE49-F238E27FC236}">
                <a16:creationId xmlns:a16="http://schemas.microsoft.com/office/drawing/2014/main" id="{60D9D68C-D4D5-4C3C-81D4-6E0B3E08E48A}"/>
              </a:ext>
            </a:extLst>
          </p:cNvPr>
          <p:cNvGrpSpPr>
            <a:grpSpLocks/>
          </p:cNvGrpSpPr>
          <p:nvPr/>
        </p:nvGrpSpPr>
        <p:grpSpPr bwMode="auto">
          <a:xfrm>
            <a:off x="2103438" y="1493838"/>
            <a:ext cx="1436687" cy="1430337"/>
            <a:chOff x="1325" y="941"/>
            <a:chExt cx="905" cy="901"/>
          </a:xfrm>
        </p:grpSpPr>
        <p:pic>
          <p:nvPicPr>
            <p:cNvPr id="4140" name="Picture 44">
              <a:extLst>
                <a:ext uri="{FF2B5EF4-FFF2-40B4-BE49-F238E27FC236}">
                  <a16:creationId xmlns:a16="http://schemas.microsoft.com/office/drawing/2014/main" id="{366B34BA-0233-428C-846C-DA4761938A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5" y="941"/>
              <a:ext cx="905" cy="9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41" name="Text Box 45">
              <a:extLst>
                <a:ext uri="{FF2B5EF4-FFF2-40B4-BE49-F238E27FC236}">
                  <a16:creationId xmlns:a16="http://schemas.microsoft.com/office/drawing/2014/main" id="{AE8B01B9-B579-4FF4-B592-894027CDAD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" y="1079"/>
              <a:ext cx="623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4142" name="Group 46">
            <a:extLst>
              <a:ext uri="{FF2B5EF4-FFF2-40B4-BE49-F238E27FC236}">
                <a16:creationId xmlns:a16="http://schemas.microsoft.com/office/drawing/2014/main" id="{C38B0947-7390-4156-9BDA-5633647676A7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50850"/>
            <a:ext cx="1625600" cy="1625600"/>
            <a:chOff x="2112" y="284"/>
            <a:chExt cx="1024" cy="1024"/>
          </a:xfrm>
        </p:grpSpPr>
        <p:pic>
          <p:nvPicPr>
            <p:cNvPr id="4143" name="Picture 47">
              <a:extLst>
                <a:ext uri="{FF2B5EF4-FFF2-40B4-BE49-F238E27FC236}">
                  <a16:creationId xmlns:a16="http://schemas.microsoft.com/office/drawing/2014/main" id="{CE988391-C583-4671-AAA0-064E0FC954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84"/>
              <a:ext cx="1024" cy="1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44" name="Text Box 48">
              <a:extLst>
                <a:ext uri="{FF2B5EF4-FFF2-40B4-BE49-F238E27FC236}">
                  <a16:creationId xmlns:a16="http://schemas.microsoft.com/office/drawing/2014/main" id="{B1AB7BDD-AE29-40B3-92E4-0AABE91DD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0" y="441"/>
              <a:ext cx="709" cy="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4145" name="Group 49">
            <a:extLst>
              <a:ext uri="{FF2B5EF4-FFF2-40B4-BE49-F238E27FC236}">
                <a16:creationId xmlns:a16="http://schemas.microsoft.com/office/drawing/2014/main" id="{35292956-CF35-4F8C-88AA-3B89799C3D83}"/>
              </a:ext>
            </a:extLst>
          </p:cNvPr>
          <p:cNvGrpSpPr>
            <a:grpSpLocks/>
          </p:cNvGrpSpPr>
          <p:nvPr/>
        </p:nvGrpSpPr>
        <p:grpSpPr bwMode="auto">
          <a:xfrm>
            <a:off x="5175250" y="2951163"/>
            <a:ext cx="3265488" cy="3265487"/>
            <a:chOff x="3260" y="1859"/>
            <a:chExt cx="2057" cy="2057"/>
          </a:xfrm>
        </p:grpSpPr>
        <p:pic>
          <p:nvPicPr>
            <p:cNvPr id="4146" name="Picture 50">
              <a:extLst>
                <a:ext uri="{FF2B5EF4-FFF2-40B4-BE49-F238E27FC236}">
                  <a16:creationId xmlns:a16="http://schemas.microsoft.com/office/drawing/2014/main" id="{A5C3118D-E527-4109-9E04-2E0A4E2CD4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0" y="1859"/>
              <a:ext cx="2057" cy="2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47" name="Text Box 51">
              <a:extLst>
                <a:ext uri="{FF2B5EF4-FFF2-40B4-BE49-F238E27FC236}">
                  <a16:creationId xmlns:a16="http://schemas.microsoft.com/office/drawing/2014/main" id="{0925A55A-6BF4-49F2-AF77-99DA7246D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8" y="2168"/>
              <a:ext cx="1439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4148" name="Group 52">
            <a:extLst>
              <a:ext uri="{FF2B5EF4-FFF2-40B4-BE49-F238E27FC236}">
                <a16:creationId xmlns:a16="http://schemas.microsoft.com/office/drawing/2014/main" id="{5D0BFAA9-0E29-4F86-A645-C18323F98A09}"/>
              </a:ext>
            </a:extLst>
          </p:cNvPr>
          <p:cNvGrpSpPr>
            <a:grpSpLocks/>
          </p:cNvGrpSpPr>
          <p:nvPr/>
        </p:nvGrpSpPr>
        <p:grpSpPr bwMode="auto">
          <a:xfrm>
            <a:off x="5546725" y="-6350"/>
            <a:ext cx="1054100" cy="1052513"/>
            <a:chOff x="3494" y="-4"/>
            <a:chExt cx="664" cy="663"/>
          </a:xfrm>
        </p:grpSpPr>
        <p:pic>
          <p:nvPicPr>
            <p:cNvPr id="4149" name="Picture 53">
              <a:extLst>
                <a:ext uri="{FF2B5EF4-FFF2-40B4-BE49-F238E27FC236}">
                  <a16:creationId xmlns:a16="http://schemas.microsoft.com/office/drawing/2014/main" id="{850410B2-E671-4257-921C-9341EC46F0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" y="-4"/>
              <a:ext cx="664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50" name="Text Box 54">
              <a:extLst>
                <a:ext uri="{FF2B5EF4-FFF2-40B4-BE49-F238E27FC236}">
                  <a16:creationId xmlns:a16="http://schemas.microsoft.com/office/drawing/2014/main" id="{372AF754-92E5-49F3-8ADE-31AA746E4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9" y="99"/>
              <a:ext cx="456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4151" name="Group 55">
            <a:extLst>
              <a:ext uri="{FF2B5EF4-FFF2-40B4-BE49-F238E27FC236}">
                <a16:creationId xmlns:a16="http://schemas.microsoft.com/office/drawing/2014/main" id="{B5A66EE5-4730-4BDC-A527-94D1FDBEBC6C}"/>
              </a:ext>
            </a:extLst>
          </p:cNvPr>
          <p:cNvGrpSpPr>
            <a:grpSpLocks/>
          </p:cNvGrpSpPr>
          <p:nvPr/>
        </p:nvGrpSpPr>
        <p:grpSpPr bwMode="auto">
          <a:xfrm>
            <a:off x="6937375" y="4651375"/>
            <a:ext cx="2217738" cy="2217738"/>
            <a:chOff x="4370" y="2930"/>
            <a:chExt cx="1397" cy="1397"/>
          </a:xfrm>
        </p:grpSpPr>
        <p:pic>
          <p:nvPicPr>
            <p:cNvPr id="4152" name="Picture 56">
              <a:extLst>
                <a:ext uri="{FF2B5EF4-FFF2-40B4-BE49-F238E27FC236}">
                  <a16:creationId xmlns:a16="http://schemas.microsoft.com/office/drawing/2014/main" id="{831E69A2-2154-48C0-B1E1-8C43E78343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" y="2930"/>
              <a:ext cx="1397" cy="1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53" name="Text Box 57">
              <a:extLst>
                <a:ext uri="{FF2B5EF4-FFF2-40B4-BE49-F238E27FC236}">
                  <a16:creationId xmlns:a16="http://schemas.microsoft.com/office/drawing/2014/main" id="{473DE8D4-3785-4935-8AFD-AC1C0EA3C6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1" y="3141"/>
              <a:ext cx="976" cy="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4154" name="Group 58">
            <a:extLst>
              <a:ext uri="{FF2B5EF4-FFF2-40B4-BE49-F238E27FC236}">
                <a16:creationId xmlns:a16="http://schemas.microsoft.com/office/drawing/2014/main" id="{053EFFCF-A03F-43A3-A8EF-C9948CA9B7CA}"/>
              </a:ext>
            </a:extLst>
          </p:cNvPr>
          <p:cNvGrpSpPr>
            <a:grpSpLocks/>
          </p:cNvGrpSpPr>
          <p:nvPr/>
        </p:nvGrpSpPr>
        <p:grpSpPr bwMode="auto">
          <a:xfrm>
            <a:off x="1584325" y="3687763"/>
            <a:ext cx="1223963" cy="1230312"/>
            <a:chOff x="998" y="2323"/>
            <a:chExt cx="771" cy="775"/>
          </a:xfrm>
        </p:grpSpPr>
        <p:pic>
          <p:nvPicPr>
            <p:cNvPr id="4155" name="Picture 59">
              <a:extLst>
                <a:ext uri="{FF2B5EF4-FFF2-40B4-BE49-F238E27FC236}">
                  <a16:creationId xmlns:a16="http://schemas.microsoft.com/office/drawing/2014/main" id="{739D1C93-437C-4B45-8E09-27D776E2B2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" y="2323"/>
              <a:ext cx="771" cy="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56" name="Text Box 60">
              <a:extLst>
                <a:ext uri="{FF2B5EF4-FFF2-40B4-BE49-F238E27FC236}">
                  <a16:creationId xmlns:a16="http://schemas.microsoft.com/office/drawing/2014/main" id="{A9879EED-2268-4D93-BC33-9567CB11A6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8" y="2445"/>
              <a:ext cx="532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4157" name="Group 61">
            <a:extLst>
              <a:ext uri="{FF2B5EF4-FFF2-40B4-BE49-F238E27FC236}">
                <a16:creationId xmlns:a16="http://schemas.microsoft.com/office/drawing/2014/main" id="{394C8117-67EF-486C-9A0F-C8692DE84212}"/>
              </a:ext>
            </a:extLst>
          </p:cNvPr>
          <p:cNvGrpSpPr>
            <a:grpSpLocks/>
          </p:cNvGrpSpPr>
          <p:nvPr/>
        </p:nvGrpSpPr>
        <p:grpSpPr bwMode="auto">
          <a:xfrm>
            <a:off x="6308725" y="212725"/>
            <a:ext cx="852488" cy="852488"/>
            <a:chOff x="3974" y="134"/>
            <a:chExt cx="537" cy="537"/>
          </a:xfrm>
        </p:grpSpPr>
        <p:pic>
          <p:nvPicPr>
            <p:cNvPr id="4158" name="Picture 62">
              <a:extLst>
                <a:ext uri="{FF2B5EF4-FFF2-40B4-BE49-F238E27FC236}">
                  <a16:creationId xmlns:a16="http://schemas.microsoft.com/office/drawing/2014/main" id="{AC9D5138-6BDE-427A-9487-2C2543EF2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" y="134"/>
              <a:ext cx="537" cy="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59" name="Text Box 63">
              <a:extLst>
                <a:ext uri="{FF2B5EF4-FFF2-40B4-BE49-F238E27FC236}">
                  <a16:creationId xmlns:a16="http://schemas.microsoft.com/office/drawing/2014/main" id="{B1AB4B29-6055-4673-BB3C-56F5655E96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0" y="220"/>
              <a:ext cx="36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4160" name="Group 64">
            <a:extLst>
              <a:ext uri="{FF2B5EF4-FFF2-40B4-BE49-F238E27FC236}">
                <a16:creationId xmlns:a16="http://schemas.microsoft.com/office/drawing/2014/main" id="{DB51FD5B-0894-4546-842E-33593DF0483E}"/>
              </a:ext>
            </a:extLst>
          </p:cNvPr>
          <p:cNvGrpSpPr>
            <a:grpSpLocks/>
          </p:cNvGrpSpPr>
          <p:nvPr/>
        </p:nvGrpSpPr>
        <p:grpSpPr bwMode="auto">
          <a:xfrm>
            <a:off x="8064500" y="-6350"/>
            <a:ext cx="1054100" cy="1052513"/>
            <a:chOff x="5080" y="-4"/>
            <a:chExt cx="664" cy="663"/>
          </a:xfrm>
        </p:grpSpPr>
        <p:pic>
          <p:nvPicPr>
            <p:cNvPr id="4161" name="Picture 65">
              <a:extLst>
                <a:ext uri="{FF2B5EF4-FFF2-40B4-BE49-F238E27FC236}">
                  <a16:creationId xmlns:a16="http://schemas.microsoft.com/office/drawing/2014/main" id="{BF60B8BF-2AE4-4618-93ED-730DB74620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" y="-4"/>
              <a:ext cx="664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62" name="Text Box 66">
              <a:extLst>
                <a:ext uri="{FF2B5EF4-FFF2-40B4-BE49-F238E27FC236}">
                  <a16:creationId xmlns:a16="http://schemas.microsoft.com/office/drawing/2014/main" id="{F70F1514-3448-4A5C-8107-FD42CFB26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3" y="99"/>
              <a:ext cx="456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4163" name="Group 67">
            <a:extLst>
              <a:ext uri="{FF2B5EF4-FFF2-40B4-BE49-F238E27FC236}">
                <a16:creationId xmlns:a16="http://schemas.microsoft.com/office/drawing/2014/main" id="{33849EDF-E58E-41DE-AE5C-97C909E2725B}"/>
              </a:ext>
            </a:extLst>
          </p:cNvPr>
          <p:cNvGrpSpPr>
            <a:grpSpLocks/>
          </p:cNvGrpSpPr>
          <p:nvPr/>
        </p:nvGrpSpPr>
        <p:grpSpPr bwMode="auto">
          <a:xfrm>
            <a:off x="5394325" y="6308725"/>
            <a:ext cx="1554163" cy="560388"/>
            <a:chOff x="3398" y="3974"/>
            <a:chExt cx="979" cy="353"/>
          </a:xfrm>
        </p:grpSpPr>
        <p:pic>
          <p:nvPicPr>
            <p:cNvPr id="4164" name="Picture 68">
              <a:extLst>
                <a:ext uri="{FF2B5EF4-FFF2-40B4-BE49-F238E27FC236}">
                  <a16:creationId xmlns:a16="http://schemas.microsoft.com/office/drawing/2014/main" id="{0A76780E-C9BF-4431-AF19-3354C350D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" y="3974"/>
              <a:ext cx="979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65" name="Text Box 69">
              <a:extLst>
                <a:ext uri="{FF2B5EF4-FFF2-40B4-BE49-F238E27FC236}">
                  <a16:creationId xmlns:a16="http://schemas.microsoft.com/office/drawing/2014/main" id="{EE0F6864-5A72-4553-B6CF-7379553C8D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984"/>
              <a:ext cx="959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4166" name="Group 70">
            <a:extLst>
              <a:ext uri="{FF2B5EF4-FFF2-40B4-BE49-F238E27FC236}">
                <a16:creationId xmlns:a16="http://schemas.microsoft.com/office/drawing/2014/main" id="{C093EF23-7A38-4086-8813-A9B0E950D149}"/>
              </a:ext>
            </a:extLst>
          </p:cNvPr>
          <p:cNvGrpSpPr>
            <a:grpSpLocks/>
          </p:cNvGrpSpPr>
          <p:nvPr/>
        </p:nvGrpSpPr>
        <p:grpSpPr bwMode="auto">
          <a:xfrm>
            <a:off x="2998788" y="-6350"/>
            <a:ext cx="1054100" cy="1052513"/>
            <a:chOff x="1889" y="-4"/>
            <a:chExt cx="664" cy="663"/>
          </a:xfrm>
        </p:grpSpPr>
        <p:pic>
          <p:nvPicPr>
            <p:cNvPr id="4167" name="Picture 71">
              <a:extLst>
                <a:ext uri="{FF2B5EF4-FFF2-40B4-BE49-F238E27FC236}">
                  <a16:creationId xmlns:a16="http://schemas.microsoft.com/office/drawing/2014/main" id="{82438F36-A545-49EA-96FF-ECC6F2F3EE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" y="-4"/>
              <a:ext cx="664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68" name="Text Box 72">
              <a:extLst>
                <a:ext uri="{FF2B5EF4-FFF2-40B4-BE49-F238E27FC236}">
                  <a16:creationId xmlns:a16="http://schemas.microsoft.com/office/drawing/2014/main" id="{370BEDFC-2A41-4E47-8C0E-509AF4BB38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2" y="99"/>
              <a:ext cx="456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pic>
        <p:nvPicPr>
          <p:cNvPr id="4169" name="Picture 73">
            <a:extLst>
              <a:ext uri="{FF2B5EF4-FFF2-40B4-BE49-F238E27FC236}">
                <a16:creationId xmlns:a16="http://schemas.microsoft.com/office/drawing/2014/main" id="{46A459E5-892A-4BB4-A3B5-E81A6DEFD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6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70" name="Picture 74">
            <a:extLst>
              <a:ext uri="{FF2B5EF4-FFF2-40B4-BE49-F238E27FC236}">
                <a16:creationId xmlns:a16="http://schemas.microsoft.com/office/drawing/2014/main" id="{BC58D459-E15C-4025-8744-FE5230BC3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2175"/>
            <a:ext cx="914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71" name="Rectangle 75">
            <a:extLst>
              <a:ext uri="{FF2B5EF4-FFF2-40B4-BE49-F238E27FC236}">
                <a16:creationId xmlns:a16="http://schemas.microsoft.com/office/drawing/2014/main" id="{9A2A5461-3496-4C7C-ABE2-2B80E0CE31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8013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</p:txBody>
      </p:sp>
      <p:sp>
        <p:nvSpPr>
          <p:cNvPr id="4172" name="Rectangle 76">
            <a:extLst>
              <a:ext uri="{FF2B5EF4-FFF2-40B4-BE49-F238E27FC236}">
                <a16:creationId xmlns:a16="http://schemas.microsoft.com/office/drawing/2014/main" id="{B7FA6766-DEA2-4CBE-8C8F-7A7387DC20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0813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4173" name="Rectangle 77">
            <a:extLst>
              <a:ext uri="{FF2B5EF4-FFF2-40B4-BE49-F238E27FC236}">
                <a16:creationId xmlns:a16="http://schemas.microsoft.com/office/drawing/2014/main" id="{AF9563ED-5731-471B-892E-3FDE377E1E4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791200" y="6357938"/>
            <a:ext cx="29733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D1E1E3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sl-SI" altLang="sl-SI"/>
          </a:p>
        </p:txBody>
      </p:sp>
      <p:sp>
        <p:nvSpPr>
          <p:cNvPr id="4174" name="Text Box 78">
            <a:extLst>
              <a:ext uri="{FF2B5EF4-FFF2-40B4-BE49-F238E27FC236}">
                <a16:creationId xmlns:a16="http://schemas.microsoft.com/office/drawing/2014/main" id="{8E718F2B-F5A2-46D2-9C79-1D3111BB1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357938"/>
            <a:ext cx="3581400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175" name="Rectangle 79">
            <a:extLst>
              <a:ext uri="{FF2B5EF4-FFF2-40B4-BE49-F238E27FC236}">
                <a16:creationId xmlns:a16="http://schemas.microsoft.com/office/drawing/2014/main" id="{27F59C41-E1CD-42C3-82A0-6042D9746A6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55575" y="6315075"/>
            <a:ext cx="11874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</a:tabLst>
              <a:defRPr sz="2800">
                <a:solidFill>
                  <a:srgbClr val="D1E1E3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fld id="{37DB7BAF-37A2-4605-A480-E3BB3CAA98A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kern="1200">
          <a:solidFill>
            <a:srgbClr val="D1E1E3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>
            <a:extLst>
              <a:ext uri="{FF2B5EF4-FFF2-40B4-BE49-F238E27FC236}">
                <a16:creationId xmlns:a16="http://schemas.microsoft.com/office/drawing/2014/main" id="{005051AF-120B-464F-A24E-65A21DE0210F}"/>
              </a:ext>
            </a:extLst>
          </p:cNvPr>
          <p:cNvGrpSpPr>
            <a:grpSpLocks/>
          </p:cNvGrpSpPr>
          <p:nvPr/>
        </p:nvGrpSpPr>
        <p:grpSpPr bwMode="auto">
          <a:xfrm>
            <a:off x="895350" y="2279650"/>
            <a:ext cx="2773363" cy="2151063"/>
            <a:chOff x="564" y="1436"/>
            <a:chExt cx="1747" cy="1355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E6714BA1-5BF8-456A-B51B-73613DDB8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" y="1436"/>
              <a:ext cx="1747" cy="1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23" name="Text Box 3">
              <a:extLst>
                <a:ext uri="{FF2B5EF4-FFF2-40B4-BE49-F238E27FC236}">
                  <a16:creationId xmlns:a16="http://schemas.microsoft.com/office/drawing/2014/main" id="{C63630BB-484C-494F-BC2F-762E910E1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444"/>
              <a:ext cx="1727" cy="1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5124" name="Group 4">
            <a:extLst>
              <a:ext uri="{FF2B5EF4-FFF2-40B4-BE49-F238E27FC236}">
                <a16:creationId xmlns:a16="http://schemas.microsoft.com/office/drawing/2014/main" id="{43AC60FF-09B1-40F4-80E2-9C0EDA0857F3}"/>
              </a:ext>
            </a:extLst>
          </p:cNvPr>
          <p:cNvGrpSpPr>
            <a:grpSpLocks/>
          </p:cNvGrpSpPr>
          <p:nvPr/>
        </p:nvGrpSpPr>
        <p:grpSpPr bwMode="auto">
          <a:xfrm>
            <a:off x="2962275" y="5059363"/>
            <a:ext cx="1784350" cy="1766887"/>
            <a:chOff x="1866" y="3187"/>
            <a:chExt cx="1124" cy="1113"/>
          </a:xfrm>
        </p:grpSpPr>
        <p:pic>
          <p:nvPicPr>
            <p:cNvPr id="5125" name="Picture 5">
              <a:extLst>
                <a:ext uri="{FF2B5EF4-FFF2-40B4-BE49-F238E27FC236}">
                  <a16:creationId xmlns:a16="http://schemas.microsoft.com/office/drawing/2014/main" id="{EC4F19EC-4088-4ECC-BAEB-7662273E22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" y="3187"/>
              <a:ext cx="1124" cy="1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26" name="Text Box 6">
              <a:extLst>
                <a:ext uri="{FF2B5EF4-FFF2-40B4-BE49-F238E27FC236}">
                  <a16:creationId xmlns:a16="http://schemas.microsoft.com/office/drawing/2014/main" id="{F2B305B0-FF17-4C6C-AF2F-2BC15555F5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8" y="3355"/>
              <a:ext cx="782" cy="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5127" name="Group 7">
            <a:extLst>
              <a:ext uri="{FF2B5EF4-FFF2-40B4-BE49-F238E27FC236}">
                <a16:creationId xmlns:a16="http://schemas.microsoft.com/office/drawing/2014/main" id="{9A870F9B-35D3-48FF-8F32-7388A9D38FF1}"/>
              </a:ext>
            </a:extLst>
          </p:cNvPr>
          <p:cNvGrpSpPr>
            <a:grpSpLocks/>
          </p:cNvGrpSpPr>
          <p:nvPr/>
        </p:nvGrpSpPr>
        <p:grpSpPr bwMode="auto">
          <a:xfrm>
            <a:off x="5241925" y="-19050"/>
            <a:ext cx="3913188" cy="3084513"/>
            <a:chOff x="3302" y="-12"/>
            <a:chExt cx="2465" cy="1943"/>
          </a:xfrm>
        </p:grpSpPr>
        <p:pic>
          <p:nvPicPr>
            <p:cNvPr id="5128" name="Picture 8">
              <a:extLst>
                <a:ext uri="{FF2B5EF4-FFF2-40B4-BE49-F238E27FC236}">
                  <a16:creationId xmlns:a16="http://schemas.microsoft.com/office/drawing/2014/main" id="{9E9C613B-EB02-4B53-8CA5-13813AD651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" y="-12"/>
              <a:ext cx="2465" cy="1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29" name="Text Box 9">
              <a:extLst>
                <a:ext uri="{FF2B5EF4-FFF2-40B4-BE49-F238E27FC236}">
                  <a16:creationId xmlns:a16="http://schemas.microsoft.com/office/drawing/2014/main" id="{C87FFB69-DB54-4ABC-B89E-D4877C81E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0"/>
              <a:ext cx="2447" cy="1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5130" name="Group 10">
            <a:extLst>
              <a:ext uri="{FF2B5EF4-FFF2-40B4-BE49-F238E27FC236}">
                <a16:creationId xmlns:a16="http://schemas.microsoft.com/office/drawing/2014/main" id="{4104D82A-6250-4FA1-91F7-C6F976219606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4102100"/>
            <a:ext cx="2389188" cy="2492375"/>
            <a:chOff x="-8" y="2584"/>
            <a:chExt cx="1505" cy="1570"/>
          </a:xfrm>
        </p:grpSpPr>
        <p:pic>
          <p:nvPicPr>
            <p:cNvPr id="5131" name="Picture 11">
              <a:extLst>
                <a:ext uri="{FF2B5EF4-FFF2-40B4-BE49-F238E27FC236}">
                  <a16:creationId xmlns:a16="http://schemas.microsoft.com/office/drawing/2014/main" id="{4673F412-CBBE-418F-9DB7-AA397B13A3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2584"/>
              <a:ext cx="1505" cy="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32" name="Text Box 12">
              <a:extLst>
                <a:ext uri="{FF2B5EF4-FFF2-40B4-BE49-F238E27FC236}">
                  <a16:creationId xmlns:a16="http://schemas.microsoft.com/office/drawing/2014/main" id="{43878018-3A3C-4A61-BF1C-F19A538A8B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592"/>
              <a:ext cx="1487" cy="1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5133" name="Group 13">
            <a:extLst>
              <a:ext uri="{FF2B5EF4-FFF2-40B4-BE49-F238E27FC236}">
                <a16:creationId xmlns:a16="http://schemas.microsoft.com/office/drawing/2014/main" id="{F77DE656-A452-4AAE-A214-1AD6AFF7C7AC}"/>
              </a:ext>
            </a:extLst>
          </p:cNvPr>
          <p:cNvGrpSpPr>
            <a:grpSpLocks/>
          </p:cNvGrpSpPr>
          <p:nvPr/>
        </p:nvGrpSpPr>
        <p:grpSpPr bwMode="auto">
          <a:xfrm>
            <a:off x="4164013" y="2378075"/>
            <a:ext cx="2205037" cy="2198688"/>
            <a:chOff x="2623" y="1498"/>
            <a:chExt cx="1389" cy="1385"/>
          </a:xfrm>
        </p:grpSpPr>
        <p:pic>
          <p:nvPicPr>
            <p:cNvPr id="5134" name="Picture 14">
              <a:extLst>
                <a:ext uri="{FF2B5EF4-FFF2-40B4-BE49-F238E27FC236}">
                  <a16:creationId xmlns:a16="http://schemas.microsoft.com/office/drawing/2014/main" id="{AC73E0C6-612D-461F-9313-BA769F442F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3" y="1498"/>
              <a:ext cx="1389" cy="1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35" name="Text Box 15">
              <a:extLst>
                <a:ext uri="{FF2B5EF4-FFF2-40B4-BE49-F238E27FC236}">
                  <a16:creationId xmlns:a16="http://schemas.microsoft.com/office/drawing/2014/main" id="{671EE11C-1FCA-4046-8535-60AEDA030A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3" y="1706"/>
              <a:ext cx="967" cy="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5136" name="Group 16">
            <a:extLst>
              <a:ext uri="{FF2B5EF4-FFF2-40B4-BE49-F238E27FC236}">
                <a16:creationId xmlns:a16="http://schemas.microsoft.com/office/drawing/2014/main" id="{5A234BA1-0E88-4961-8E2F-CC675EFF48E7}"/>
              </a:ext>
            </a:extLst>
          </p:cNvPr>
          <p:cNvGrpSpPr>
            <a:grpSpLocks/>
          </p:cNvGrpSpPr>
          <p:nvPr/>
        </p:nvGrpSpPr>
        <p:grpSpPr bwMode="auto">
          <a:xfrm>
            <a:off x="6370638" y="5827713"/>
            <a:ext cx="1039812" cy="1041400"/>
            <a:chOff x="4013" y="3671"/>
            <a:chExt cx="655" cy="656"/>
          </a:xfrm>
        </p:grpSpPr>
        <p:pic>
          <p:nvPicPr>
            <p:cNvPr id="5137" name="Picture 17">
              <a:extLst>
                <a:ext uri="{FF2B5EF4-FFF2-40B4-BE49-F238E27FC236}">
                  <a16:creationId xmlns:a16="http://schemas.microsoft.com/office/drawing/2014/main" id="{5E4C9BEF-EA99-4835-B11C-DB8966F826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3671"/>
              <a:ext cx="655" cy="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38" name="Text Box 18">
              <a:extLst>
                <a:ext uri="{FF2B5EF4-FFF2-40B4-BE49-F238E27FC236}">
                  <a16:creationId xmlns:a16="http://schemas.microsoft.com/office/drawing/2014/main" id="{A7414E6F-E7F1-4553-B9F2-B1EB26C1F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5" y="3774"/>
              <a:ext cx="450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5139" name="Group 19">
            <a:extLst>
              <a:ext uri="{FF2B5EF4-FFF2-40B4-BE49-F238E27FC236}">
                <a16:creationId xmlns:a16="http://schemas.microsoft.com/office/drawing/2014/main" id="{55AC3286-B71B-451E-B126-E604F217E3D0}"/>
              </a:ext>
            </a:extLst>
          </p:cNvPr>
          <p:cNvGrpSpPr>
            <a:grpSpLocks/>
          </p:cNvGrpSpPr>
          <p:nvPr/>
        </p:nvGrpSpPr>
        <p:grpSpPr bwMode="auto">
          <a:xfrm>
            <a:off x="6308725" y="1414463"/>
            <a:ext cx="2078038" cy="2070100"/>
            <a:chOff x="3974" y="891"/>
            <a:chExt cx="1309" cy="1304"/>
          </a:xfrm>
        </p:grpSpPr>
        <p:pic>
          <p:nvPicPr>
            <p:cNvPr id="5140" name="Picture 20">
              <a:extLst>
                <a:ext uri="{FF2B5EF4-FFF2-40B4-BE49-F238E27FC236}">
                  <a16:creationId xmlns:a16="http://schemas.microsoft.com/office/drawing/2014/main" id="{60B73767-FADD-4451-8124-82377435BA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" y="891"/>
              <a:ext cx="1309" cy="1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41" name="Text Box 21">
              <a:extLst>
                <a:ext uri="{FF2B5EF4-FFF2-40B4-BE49-F238E27FC236}">
                  <a16:creationId xmlns:a16="http://schemas.microsoft.com/office/drawing/2014/main" id="{AAFDB0D9-D5B3-4834-94AB-867D589731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2" y="1088"/>
              <a:ext cx="910" cy="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5142" name="Group 22">
            <a:extLst>
              <a:ext uri="{FF2B5EF4-FFF2-40B4-BE49-F238E27FC236}">
                <a16:creationId xmlns:a16="http://schemas.microsoft.com/office/drawing/2014/main" id="{98993D69-5715-44BE-8CA4-6AED85BC32E2}"/>
              </a:ext>
            </a:extLst>
          </p:cNvPr>
          <p:cNvGrpSpPr>
            <a:grpSpLocks/>
          </p:cNvGrpSpPr>
          <p:nvPr/>
        </p:nvGrpSpPr>
        <p:grpSpPr bwMode="auto">
          <a:xfrm>
            <a:off x="96838" y="4784725"/>
            <a:ext cx="1992312" cy="1992313"/>
            <a:chOff x="61" y="3014"/>
            <a:chExt cx="1255" cy="1255"/>
          </a:xfrm>
        </p:grpSpPr>
        <p:pic>
          <p:nvPicPr>
            <p:cNvPr id="5143" name="Picture 23">
              <a:extLst>
                <a:ext uri="{FF2B5EF4-FFF2-40B4-BE49-F238E27FC236}">
                  <a16:creationId xmlns:a16="http://schemas.microsoft.com/office/drawing/2014/main" id="{CE6ADF82-34BA-47AA-91FC-B9581CFE09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" y="3014"/>
              <a:ext cx="1255" cy="1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44" name="Text Box 24">
              <a:extLst>
                <a:ext uri="{FF2B5EF4-FFF2-40B4-BE49-F238E27FC236}">
                  <a16:creationId xmlns:a16="http://schemas.microsoft.com/office/drawing/2014/main" id="{9005DC8F-1D71-4FC1-8EF5-1B7506054E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" y="3206"/>
              <a:ext cx="872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5145" name="Group 25">
            <a:extLst>
              <a:ext uri="{FF2B5EF4-FFF2-40B4-BE49-F238E27FC236}">
                <a16:creationId xmlns:a16="http://schemas.microsoft.com/office/drawing/2014/main" id="{DD5CAC03-6A0D-4EA8-AAC8-59BA1A24AA4A}"/>
              </a:ext>
            </a:extLst>
          </p:cNvPr>
          <p:cNvGrpSpPr>
            <a:grpSpLocks/>
          </p:cNvGrpSpPr>
          <p:nvPr/>
        </p:nvGrpSpPr>
        <p:grpSpPr bwMode="auto">
          <a:xfrm>
            <a:off x="2005013" y="4565650"/>
            <a:ext cx="1060450" cy="1052513"/>
            <a:chOff x="1263" y="2876"/>
            <a:chExt cx="668" cy="663"/>
          </a:xfrm>
        </p:grpSpPr>
        <p:pic>
          <p:nvPicPr>
            <p:cNvPr id="5146" name="Picture 26">
              <a:extLst>
                <a:ext uri="{FF2B5EF4-FFF2-40B4-BE49-F238E27FC236}">
                  <a16:creationId xmlns:a16="http://schemas.microsoft.com/office/drawing/2014/main" id="{8BED8C3C-8389-40DE-817C-B38460496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3" y="2876"/>
              <a:ext cx="668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47" name="Text Box 27">
              <a:extLst>
                <a:ext uri="{FF2B5EF4-FFF2-40B4-BE49-F238E27FC236}">
                  <a16:creationId xmlns:a16="http://schemas.microsoft.com/office/drawing/2014/main" id="{078640F5-0F24-432D-89F9-D640DB2DF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" y="2979"/>
              <a:ext cx="456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5148" name="Group 28">
            <a:extLst>
              <a:ext uri="{FF2B5EF4-FFF2-40B4-BE49-F238E27FC236}">
                <a16:creationId xmlns:a16="http://schemas.microsoft.com/office/drawing/2014/main" id="{C5F0BE14-FF41-455C-9511-62B7D342D6E9}"/>
              </a:ext>
            </a:extLst>
          </p:cNvPr>
          <p:cNvGrpSpPr>
            <a:grpSpLocks/>
          </p:cNvGrpSpPr>
          <p:nvPr/>
        </p:nvGrpSpPr>
        <p:grpSpPr bwMode="auto">
          <a:xfrm>
            <a:off x="4157663" y="4608513"/>
            <a:ext cx="1546225" cy="1425575"/>
            <a:chOff x="2619" y="2903"/>
            <a:chExt cx="974" cy="898"/>
          </a:xfrm>
        </p:grpSpPr>
        <p:pic>
          <p:nvPicPr>
            <p:cNvPr id="5149" name="Picture 29">
              <a:extLst>
                <a:ext uri="{FF2B5EF4-FFF2-40B4-BE49-F238E27FC236}">
                  <a16:creationId xmlns:a16="http://schemas.microsoft.com/office/drawing/2014/main" id="{FFA32481-CCB1-46BE-BE5C-C9B612611D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" y="2903"/>
              <a:ext cx="974" cy="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50" name="Text Box 30">
              <a:extLst>
                <a:ext uri="{FF2B5EF4-FFF2-40B4-BE49-F238E27FC236}">
                  <a16:creationId xmlns:a16="http://schemas.microsoft.com/office/drawing/2014/main" id="{07C55C5A-69E5-4631-8C7B-057CA04301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8" y="3043"/>
              <a:ext cx="674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5151" name="Group 31">
            <a:extLst>
              <a:ext uri="{FF2B5EF4-FFF2-40B4-BE49-F238E27FC236}">
                <a16:creationId xmlns:a16="http://schemas.microsoft.com/office/drawing/2014/main" id="{2EB98BFB-99E5-403D-85C6-65B32CB615B4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347663"/>
            <a:ext cx="2541588" cy="2417762"/>
            <a:chOff x="-8" y="219"/>
            <a:chExt cx="1601" cy="1523"/>
          </a:xfrm>
        </p:grpSpPr>
        <p:pic>
          <p:nvPicPr>
            <p:cNvPr id="5152" name="Picture 32">
              <a:extLst>
                <a:ext uri="{FF2B5EF4-FFF2-40B4-BE49-F238E27FC236}">
                  <a16:creationId xmlns:a16="http://schemas.microsoft.com/office/drawing/2014/main" id="{1FF88018-FBFE-4C1F-A703-F24CAFF225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219"/>
              <a:ext cx="1601" cy="1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53" name="Text Box 33">
              <a:extLst>
                <a:ext uri="{FF2B5EF4-FFF2-40B4-BE49-F238E27FC236}">
                  <a16:creationId xmlns:a16="http://schemas.microsoft.com/office/drawing/2014/main" id="{D8FE7E69-D3A2-44EA-870B-467B888F7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" y="228"/>
              <a:ext cx="1582" cy="1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5154" name="Group 34">
            <a:extLst>
              <a:ext uri="{FF2B5EF4-FFF2-40B4-BE49-F238E27FC236}">
                <a16:creationId xmlns:a16="http://schemas.microsoft.com/office/drawing/2014/main" id="{70A97A20-69CD-4002-B341-A5E4E1704466}"/>
              </a:ext>
            </a:extLst>
          </p:cNvPr>
          <p:cNvGrpSpPr>
            <a:grpSpLocks/>
          </p:cNvGrpSpPr>
          <p:nvPr/>
        </p:nvGrpSpPr>
        <p:grpSpPr bwMode="auto">
          <a:xfrm>
            <a:off x="1279525" y="-19050"/>
            <a:ext cx="1554163" cy="646113"/>
            <a:chOff x="806" y="-12"/>
            <a:chExt cx="979" cy="407"/>
          </a:xfrm>
        </p:grpSpPr>
        <p:pic>
          <p:nvPicPr>
            <p:cNvPr id="5155" name="Picture 35">
              <a:extLst>
                <a:ext uri="{FF2B5EF4-FFF2-40B4-BE49-F238E27FC236}">
                  <a16:creationId xmlns:a16="http://schemas.microsoft.com/office/drawing/2014/main" id="{4F6F6A96-925C-4813-9A44-339A665652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" y="-12"/>
              <a:ext cx="97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56" name="Text Box 36">
              <a:extLst>
                <a:ext uri="{FF2B5EF4-FFF2-40B4-BE49-F238E27FC236}">
                  <a16:creationId xmlns:a16="http://schemas.microsoft.com/office/drawing/2014/main" id="{381D6215-BA28-48CD-9B4E-A0C8714B2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0"/>
              <a:ext cx="959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5157" name="Group 37">
            <a:extLst>
              <a:ext uri="{FF2B5EF4-FFF2-40B4-BE49-F238E27FC236}">
                <a16:creationId xmlns:a16="http://schemas.microsoft.com/office/drawing/2014/main" id="{69E138CA-F57E-4135-8DFE-C410A669E8AC}"/>
              </a:ext>
            </a:extLst>
          </p:cNvPr>
          <p:cNvGrpSpPr>
            <a:grpSpLocks/>
          </p:cNvGrpSpPr>
          <p:nvPr/>
        </p:nvGrpSpPr>
        <p:grpSpPr bwMode="auto">
          <a:xfrm>
            <a:off x="42863" y="195263"/>
            <a:ext cx="2052637" cy="2052637"/>
            <a:chOff x="27" y="123"/>
            <a:chExt cx="1293" cy="1293"/>
          </a:xfrm>
        </p:grpSpPr>
        <p:pic>
          <p:nvPicPr>
            <p:cNvPr id="5158" name="Picture 38">
              <a:extLst>
                <a:ext uri="{FF2B5EF4-FFF2-40B4-BE49-F238E27FC236}">
                  <a16:creationId xmlns:a16="http://schemas.microsoft.com/office/drawing/2014/main" id="{9AF51665-3AE7-47D6-AC1B-66F75D633E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" y="123"/>
              <a:ext cx="1293" cy="1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59" name="Text Box 39">
              <a:extLst>
                <a:ext uri="{FF2B5EF4-FFF2-40B4-BE49-F238E27FC236}">
                  <a16:creationId xmlns:a16="http://schemas.microsoft.com/office/drawing/2014/main" id="{800FB13A-D586-4128-9CD1-6101C73583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" y="320"/>
              <a:ext cx="900" cy="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5160" name="Group 40">
            <a:extLst>
              <a:ext uri="{FF2B5EF4-FFF2-40B4-BE49-F238E27FC236}">
                <a16:creationId xmlns:a16="http://schemas.microsoft.com/office/drawing/2014/main" id="{45964ACE-901B-415A-9BCA-429518783BA8}"/>
              </a:ext>
            </a:extLst>
          </p:cNvPr>
          <p:cNvGrpSpPr>
            <a:grpSpLocks/>
          </p:cNvGrpSpPr>
          <p:nvPr/>
        </p:nvGrpSpPr>
        <p:grpSpPr bwMode="auto">
          <a:xfrm>
            <a:off x="60325" y="3949700"/>
            <a:ext cx="919163" cy="912813"/>
            <a:chOff x="38" y="2488"/>
            <a:chExt cx="579" cy="575"/>
          </a:xfrm>
        </p:grpSpPr>
        <p:pic>
          <p:nvPicPr>
            <p:cNvPr id="5161" name="Picture 41">
              <a:extLst>
                <a:ext uri="{FF2B5EF4-FFF2-40B4-BE49-F238E27FC236}">
                  <a16:creationId xmlns:a16="http://schemas.microsoft.com/office/drawing/2014/main" id="{57A13827-03F4-4944-BAF2-C948AE80DF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" y="2488"/>
              <a:ext cx="579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62" name="Text Box 42">
              <a:extLst>
                <a:ext uri="{FF2B5EF4-FFF2-40B4-BE49-F238E27FC236}">
                  <a16:creationId xmlns:a16="http://schemas.microsoft.com/office/drawing/2014/main" id="{7ECB513C-E5A4-4877-BC4C-12CDD2287A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" y="2578"/>
              <a:ext cx="396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5163" name="Group 43">
            <a:extLst>
              <a:ext uri="{FF2B5EF4-FFF2-40B4-BE49-F238E27FC236}">
                <a16:creationId xmlns:a16="http://schemas.microsoft.com/office/drawing/2014/main" id="{502AF979-3A3F-4D31-9DD8-BDC9F0737F18}"/>
              </a:ext>
            </a:extLst>
          </p:cNvPr>
          <p:cNvGrpSpPr>
            <a:grpSpLocks/>
          </p:cNvGrpSpPr>
          <p:nvPr/>
        </p:nvGrpSpPr>
        <p:grpSpPr bwMode="auto">
          <a:xfrm>
            <a:off x="2103438" y="1493838"/>
            <a:ext cx="1436687" cy="1430337"/>
            <a:chOff x="1325" y="941"/>
            <a:chExt cx="905" cy="901"/>
          </a:xfrm>
        </p:grpSpPr>
        <p:pic>
          <p:nvPicPr>
            <p:cNvPr id="5164" name="Picture 44">
              <a:extLst>
                <a:ext uri="{FF2B5EF4-FFF2-40B4-BE49-F238E27FC236}">
                  <a16:creationId xmlns:a16="http://schemas.microsoft.com/office/drawing/2014/main" id="{630B9440-6111-4F50-A36A-1D7A66CD1D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5" y="941"/>
              <a:ext cx="905" cy="9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65" name="Text Box 45">
              <a:extLst>
                <a:ext uri="{FF2B5EF4-FFF2-40B4-BE49-F238E27FC236}">
                  <a16:creationId xmlns:a16="http://schemas.microsoft.com/office/drawing/2014/main" id="{7222B417-B434-4F06-91DA-428EFAB87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" y="1079"/>
              <a:ext cx="623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5166" name="Group 46">
            <a:extLst>
              <a:ext uri="{FF2B5EF4-FFF2-40B4-BE49-F238E27FC236}">
                <a16:creationId xmlns:a16="http://schemas.microsoft.com/office/drawing/2014/main" id="{8B93234E-60ED-4D09-AB6B-77CE3E840E0E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50850"/>
            <a:ext cx="1625600" cy="1625600"/>
            <a:chOff x="2112" y="284"/>
            <a:chExt cx="1024" cy="1024"/>
          </a:xfrm>
        </p:grpSpPr>
        <p:pic>
          <p:nvPicPr>
            <p:cNvPr id="5167" name="Picture 47">
              <a:extLst>
                <a:ext uri="{FF2B5EF4-FFF2-40B4-BE49-F238E27FC236}">
                  <a16:creationId xmlns:a16="http://schemas.microsoft.com/office/drawing/2014/main" id="{6495CD16-68C3-490C-A215-AEDC8B968A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84"/>
              <a:ext cx="1024" cy="1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68" name="Text Box 48">
              <a:extLst>
                <a:ext uri="{FF2B5EF4-FFF2-40B4-BE49-F238E27FC236}">
                  <a16:creationId xmlns:a16="http://schemas.microsoft.com/office/drawing/2014/main" id="{ABB42763-044A-49D9-A21F-029733838D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0" y="441"/>
              <a:ext cx="709" cy="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5169" name="Group 49">
            <a:extLst>
              <a:ext uri="{FF2B5EF4-FFF2-40B4-BE49-F238E27FC236}">
                <a16:creationId xmlns:a16="http://schemas.microsoft.com/office/drawing/2014/main" id="{7D1216C7-BB39-49A7-9AF9-7115E7C3CCA0}"/>
              </a:ext>
            </a:extLst>
          </p:cNvPr>
          <p:cNvGrpSpPr>
            <a:grpSpLocks/>
          </p:cNvGrpSpPr>
          <p:nvPr/>
        </p:nvGrpSpPr>
        <p:grpSpPr bwMode="auto">
          <a:xfrm>
            <a:off x="5175250" y="2951163"/>
            <a:ext cx="3265488" cy="3265487"/>
            <a:chOff x="3260" y="1859"/>
            <a:chExt cx="2057" cy="2057"/>
          </a:xfrm>
        </p:grpSpPr>
        <p:pic>
          <p:nvPicPr>
            <p:cNvPr id="5170" name="Picture 50">
              <a:extLst>
                <a:ext uri="{FF2B5EF4-FFF2-40B4-BE49-F238E27FC236}">
                  <a16:creationId xmlns:a16="http://schemas.microsoft.com/office/drawing/2014/main" id="{5F89E09A-DFA8-4104-89B2-1CFCB52303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0" y="1859"/>
              <a:ext cx="2057" cy="2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71" name="Text Box 51">
              <a:extLst>
                <a:ext uri="{FF2B5EF4-FFF2-40B4-BE49-F238E27FC236}">
                  <a16:creationId xmlns:a16="http://schemas.microsoft.com/office/drawing/2014/main" id="{0D1B678F-23D0-4297-9B4F-E6765F8DE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8" y="2168"/>
              <a:ext cx="1439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5172" name="Group 52">
            <a:extLst>
              <a:ext uri="{FF2B5EF4-FFF2-40B4-BE49-F238E27FC236}">
                <a16:creationId xmlns:a16="http://schemas.microsoft.com/office/drawing/2014/main" id="{8168660B-1D7F-4F2A-99B3-59736BE69912}"/>
              </a:ext>
            </a:extLst>
          </p:cNvPr>
          <p:cNvGrpSpPr>
            <a:grpSpLocks/>
          </p:cNvGrpSpPr>
          <p:nvPr/>
        </p:nvGrpSpPr>
        <p:grpSpPr bwMode="auto">
          <a:xfrm>
            <a:off x="5546725" y="-6350"/>
            <a:ext cx="1054100" cy="1052513"/>
            <a:chOff x="3494" y="-4"/>
            <a:chExt cx="664" cy="663"/>
          </a:xfrm>
        </p:grpSpPr>
        <p:pic>
          <p:nvPicPr>
            <p:cNvPr id="5173" name="Picture 53">
              <a:extLst>
                <a:ext uri="{FF2B5EF4-FFF2-40B4-BE49-F238E27FC236}">
                  <a16:creationId xmlns:a16="http://schemas.microsoft.com/office/drawing/2014/main" id="{E3DA9904-E10A-4542-9532-FFE40A979E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" y="-4"/>
              <a:ext cx="664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74" name="Text Box 54">
              <a:extLst>
                <a:ext uri="{FF2B5EF4-FFF2-40B4-BE49-F238E27FC236}">
                  <a16:creationId xmlns:a16="http://schemas.microsoft.com/office/drawing/2014/main" id="{9814F8DA-E1BF-4302-A15A-F6A33B0FBB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9" y="99"/>
              <a:ext cx="456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5175" name="Group 55">
            <a:extLst>
              <a:ext uri="{FF2B5EF4-FFF2-40B4-BE49-F238E27FC236}">
                <a16:creationId xmlns:a16="http://schemas.microsoft.com/office/drawing/2014/main" id="{D0FC97CA-50D0-4F29-99BC-6EE8A676C6F9}"/>
              </a:ext>
            </a:extLst>
          </p:cNvPr>
          <p:cNvGrpSpPr>
            <a:grpSpLocks/>
          </p:cNvGrpSpPr>
          <p:nvPr/>
        </p:nvGrpSpPr>
        <p:grpSpPr bwMode="auto">
          <a:xfrm>
            <a:off x="6937375" y="4651375"/>
            <a:ext cx="2217738" cy="2217738"/>
            <a:chOff x="4370" y="2930"/>
            <a:chExt cx="1397" cy="1397"/>
          </a:xfrm>
        </p:grpSpPr>
        <p:pic>
          <p:nvPicPr>
            <p:cNvPr id="5176" name="Picture 56">
              <a:extLst>
                <a:ext uri="{FF2B5EF4-FFF2-40B4-BE49-F238E27FC236}">
                  <a16:creationId xmlns:a16="http://schemas.microsoft.com/office/drawing/2014/main" id="{6A346AFB-2A60-4FB1-BF6B-7295A786F3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" y="2930"/>
              <a:ext cx="1397" cy="1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77" name="Text Box 57">
              <a:extLst>
                <a:ext uri="{FF2B5EF4-FFF2-40B4-BE49-F238E27FC236}">
                  <a16:creationId xmlns:a16="http://schemas.microsoft.com/office/drawing/2014/main" id="{BF3681EC-3743-4A41-932A-796D7C995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1" y="3141"/>
              <a:ext cx="976" cy="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5178" name="Group 58">
            <a:extLst>
              <a:ext uri="{FF2B5EF4-FFF2-40B4-BE49-F238E27FC236}">
                <a16:creationId xmlns:a16="http://schemas.microsoft.com/office/drawing/2014/main" id="{2D1F8D7F-A064-431E-AB08-61C4908ECA56}"/>
              </a:ext>
            </a:extLst>
          </p:cNvPr>
          <p:cNvGrpSpPr>
            <a:grpSpLocks/>
          </p:cNvGrpSpPr>
          <p:nvPr/>
        </p:nvGrpSpPr>
        <p:grpSpPr bwMode="auto">
          <a:xfrm>
            <a:off x="1584325" y="3687763"/>
            <a:ext cx="1223963" cy="1230312"/>
            <a:chOff x="998" y="2323"/>
            <a:chExt cx="771" cy="775"/>
          </a:xfrm>
        </p:grpSpPr>
        <p:pic>
          <p:nvPicPr>
            <p:cNvPr id="5179" name="Picture 59">
              <a:extLst>
                <a:ext uri="{FF2B5EF4-FFF2-40B4-BE49-F238E27FC236}">
                  <a16:creationId xmlns:a16="http://schemas.microsoft.com/office/drawing/2014/main" id="{B36FDDDC-D5E1-4945-89AC-425B909EA8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" y="2323"/>
              <a:ext cx="771" cy="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80" name="Text Box 60">
              <a:extLst>
                <a:ext uri="{FF2B5EF4-FFF2-40B4-BE49-F238E27FC236}">
                  <a16:creationId xmlns:a16="http://schemas.microsoft.com/office/drawing/2014/main" id="{E9C3B021-1D44-4C0B-B444-3D5404DFA9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8" y="2445"/>
              <a:ext cx="532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5181" name="Group 61">
            <a:extLst>
              <a:ext uri="{FF2B5EF4-FFF2-40B4-BE49-F238E27FC236}">
                <a16:creationId xmlns:a16="http://schemas.microsoft.com/office/drawing/2014/main" id="{7FA834E2-A8EF-4590-9270-3E79FEAC77A4}"/>
              </a:ext>
            </a:extLst>
          </p:cNvPr>
          <p:cNvGrpSpPr>
            <a:grpSpLocks/>
          </p:cNvGrpSpPr>
          <p:nvPr/>
        </p:nvGrpSpPr>
        <p:grpSpPr bwMode="auto">
          <a:xfrm>
            <a:off x="6308725" y="212725"/>
            <a:ext cx="852488" cy="852488"/>
            <a:chOff x="3974" y="134"/>
            <a:chExt cx="537" cy="537"/>
          </a:xfrm>
        </p:grpSpPr>
        <p:pic>
          <p:nvPicPr>
            <p:cNvPr id="5182" name="Picture 62">
              <a:extLst>
                <a:ext uri="{FF2B5EF4-FFF2-40B4-BE49-F238E27FC236}">
                  <a16:creationId xmlns:a16="http://schemas.microsoft.com/office/drawing/2014/main" id="{EADBA3B1-2DA4-440C-B670-E3A96BE6B0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" y="134"/>
              <a:ext cx="537" cy="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83" name="Text Box 63">
              <a:extLst>
                <a:ext uri="{FF2B5EF4-FFF2-40B4-BE49-F238E27FC236}">
                  <a16:creationId xmlns:a16="http://schemas.microsoft.com/office/drawing/2014/main" id="{B5EFAD08-F48B-48F7-9BC5-2B680F8D1C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0" y="220"/>
              <a:ext cx="36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5184" name="Group 64">
            <a:extLst>
              <a:ext uri="{FF2B5EF4-FFF2-40B4-BE49-F238E27FC236}">
                <a16:creationId xmlns:a16="http://schemas.microsoft.com/office/drawing/2014/main" id="{0D515864-B3A7-46BA-9918-5829269C1623}"/>
              </a:ext>
            </a:extLst>
          </p:cNvPr>
          <p:cNvGrpSpPr>
            <a:grpSpLocks/>
          </p:cNvGrpSpPr>
          <p:nvPr/>
        </p:nvGrpSpPr>
        <p:grpSpPr bwMode="auto">
          <a:xfrm>
            <a:off x="8064500" y="-6350"/>
            <a:ext cx="1054100" cy="1052513"/>
            <a:chOff x="5080" y="-4"/>
            <a:chExt cx="664" cy="663"/>
          </a:xfrm>
        </p:grpSpPr>
        <p:pic>
          <p:nvPicPr>
            <p:cNvPr id="5185" name="Picture 65">
              <a:extLst>
                <a:ext uri="{FF2B5EF4-FFF2-40B4-BE49-F238E27FC236}">
                  <a16:creationId xmlns:a16="http://schemas.microsoft.com/office/drawing/2014/main" id="{142AB2C8-43C8-4396-83EB-3A1B5A78A5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" y="-4"/>
              <a:ext cx="664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86" name="Text Box 66">
              <a:extLst>
                <a:ext uri="{FF2B5EF4-FFF2-40B4-BE49-F238E27FC236}">
                  <a16:creationId xmlns:a16="http://schemas.microsoft.com/office/drawing/2014/main" id="{3E48934D-5917-4D94-A822-3ED1BA1A9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3" y="99"/>
              <a:ext cx="456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5187" name="Group 67">
            <a:extLst>
              <a:ext uri="{FF2B5EF4-FFF2-40B4-BE49-F238E27FC236}">
                <a16:creationId xmlns:a16="http://schemas.microsoft.com/office/drawing/2014/main" id="{A42314C5-ACC5-4215-AF75-139CF9810F7C}"/>
              </a:ext>
            </a:extLst>
          </p:cNvPr>
          <p:cNvGrpSpPr>
            <a:grpSpLocks/>
          </p:cNvGrpSpPr>
          <p:nvPr/>
        </p:nvGrpSpPr>
        <p:grpSpPr bwMode="auto">
          <a:xfrm>
            <a:off x="5394325" y="6308725"/>
            <a:ext cx="1554163" cy="560388"/>
            <a:chOff x="3398" y="3974"/>
            <a:chExt cx="979" cy="353"/>
          </a:xfrm>
        </p:grpSpPr>
        <p:pic>
          <p:nvPicPr>
            <p:cNvPr id="5188" name="Picture 68">
              <a:extLst>
                <a:ext uri="{FF2B5EF4-FFF2-40B4-BE49-F238E27FC236}">
                  <a16:creationId xmlns:a16="http://schemas.microsoft.com/office/drawing/2014/main" id="{E26B3515-F909-4562-83A1-0264182DDC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" y="3974"/>
              <a:ext cx="979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89" name="Text Box 69">
              <a:extLst>
                <a:ext uri="{FF2B5EF4-FFF2-40B4-BE49-F238E27FC236}">
                  <a16:creationId xmlns:a16="http://schemas.microsoft.com/office/drawing/2014/main" id="{4FF08992-CE1B-499C-90A4-17EB65ABB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984"/>
              <a:ext cx="959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5190" name="Group 70">
            <a:extLst>
              <a:ext uri="{FF2B5EF4-FFF2-40B4-BE49-F238E27FC236}">
                <a16:creationId xmlns:a16="http://schemas.microsoft.com/office/drawing/2014/main" id="{F7CE0A00-F305-4F78-A6D0-440B5983458B}"/>
              </a:ext>
            </a:extLst>
          </p:cNvPr>
          <p:cNvGrpSpPr>
            <a:grpSpLocks/>
          </p:cNvGrpSpPr>
          <p:nvPr/>
        </p:nvGrpSpPr>
        <p:grpSpPr bwMode="auto">
          <a:xfrm>
            <a:off x="2998788" y="-6350"/>
            <a:ext cx="1054100" cy="1052513"/>
            <a:chOff x="1889" y="-4"/>
            <a:chExt cx="664" cy="663"/>
          </a:xfrm>
        </p:grpSpPr>
        <p:pic>
          <p:nvPicPr>
            <p:cNvPr id="5191" name="Picture 71">
              <a:extLst>
                <a:ext uri="{FF2B5EF4-FFF2-40B4-BE49-F238E27FC236}">
                  <a16:creationId xmlns:a16="http://schemas.microsoft.com/office/drawing/2014/main" id="{A309188E-6B0A-4338-8442-1929272DC1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" y="-4"/>
              <a:ext cx="664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92" name="Text Box 72">
              <a:extLst>
                <a:ext uri="{FF2B5EF4-FFF2-40B4-BE49-F238E27FC236}">
                  <a16:creationId xmlns:a16="http://schemas.microsoft.com/office/drawing/2014/main" id="{B8983BBD-3B38-4A7A-B139-DBC99B0AA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2" y="99"/>
              <a:ext cx="456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pic>
        <p:nvPicPr>
          <p:cNvPr id="5193" name="Picture 73">
            <a:extLst>
              <a:ext uri="{FF2B5EF4-FFF2-40B4-BE49-F238E27FC236}">
                <a16:creationId xmlns:a16="http://schemas.microsoft.com/office/drawing/2014/main" id="{1E38E0A0-CD95-4E52-AA48-2AAEDC224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4925"/>
            <a:ext cx="9144000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94" name="Rectangle 74">
            <a:extLst>
              <a:ext uri="{FF2B5EF4-FFF2-40B4-BE49-F238E27FC236}">
                <a16:creationId xmlns:a16="http://schemas.microsoft.com/office/drawing/2014/main" id="{F601B4FF-0A04-4AA9-9083-C14DC509BF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8013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</p:txBody>
      </p:sp>
      <p:sp>
        <p:nvSpPr>
          <p:cNvPr id="5195" name="Rectangle 75">
            <a:extLst>
              <a:ext uri="{FF2B5EF4-FFF2-40B4-BE49-F238E27FC236}">
                <a16:creationId xmlns:a16="http://schemas.microsoft.com/office/drawing/2014/main" id="{6ADAA94C-87D2-4E28-9B24-A11B3FBE8E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0813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5196" name="Rectangle 76">
            <a:extLst>
              <a:ext uri="{FF2B5EF4-FFF2-40B4-BE49-F238E27FC236}">
                <a16:creationId xmlns:a16="http://schemas.microsoft.com/office/drawing/2014/main" id="{F7FB0655-353E-4260-AA8C-0286D30CF1C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791200" y="6357938"/>
            <a:ext cx="29733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D1E1E3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sl-SI" altLang="sl-SI"/>
          </a:p>
        </p:txBody>
      </p:sp>
      <p:sp>
        <p:nvSpPr>
          <p:cNvPr id="5197" name="Text Box 77">
            <a:extLst>
              <a:ext uri="{FF2B5EF4-FFF2-40B4-BE49-F238E27FC236}">
                <a16:creationId xmlns:a16="http://schemas.microsoft.com/office/drawing/2014/main" id="{30D0C032-60CC-44A1-B76F-0CB9328D2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357938"/>
            <a:ext cx="3581400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5198" name="Rectangle 78">
            <a:extLst>
              <a:ext uri="{FF2B5EF4-FFF2-40B4-BE49-F238E27FC236}">
                <a16:creationId xmlns:a16="http://schemas.microsoft.com/office/drawing/2014/main" id="{16976653-CDEE-41AB-AE54-58AE15FC92C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55575" y="6315075"/>
            <a:ext cx="11874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</a:tabLst>
              <a:defRPr sz="2800">
                <a:solidFill>
                  <a:srgbClr val="D1E1E3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fld id="{09CA8D38-D4C2-4BD5-97F8-9378E7237EB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kern="1200">
          <a:solidFill>
            <a:srgbClr val="D1E1E3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Group 1">
            <a:extLst>
              <a:ext uri="{FF2B5EF4-FFF2-40B4-BE49-F238E27FC236}">
                <a16:creationId xmlns:a16="http://schemas.microsoft.com/office/drawing/2014/main" id="{319E9C77-262B-4DA7-855B-099234F7764D}"/>
              </a:ext>
            </a:extLst>
          </p:cNvPr>
          <p:cNvGrpSpPr>
            <a:grpSpLocks/>
          </p:cNvGrpSpPr>
          <p:nvPr/>
        </p:nvGrpSpPr>
        <p:grpSpPr bwMode="auto">
          <a:xfrm>
            <a:off x="895350" y="2279650"/>
            <a:ext cx="2773363" cy="2151063"/>
            <a:chOff x="564" y="1436"/>
            <a:chExt cx="1747" cy="1355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068E1A71-B812-4C2B-A513-936BD37B94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" y="1436"/>
              <a:ext cx="1747" cy="1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47" name="Text Box 3">
              <a:extLst>
                <a:ext uri="{FF2B5EF4-FFF2-40B4-BE49-F238E27FC236}">
                  <a16:creationId xmlns:a16="http://schemas.microsoft.com/office/drawing/2014/main" id="{67863872-AD7C-4182-9239-A0BBD17899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444"/>
              <a:ext cx="1727" cy="1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6148" name="Group 4">
            <a:extLst>
              <a:ext uri="{FF2B5EF4-FFF2-40B4-BE49-F238E27FC236}">
                <a16:creationId xmlns:a16="http://schemas.microsoft.com/office/drawing/2014/main" id="{48FBEA66-8D4B-4F31-9728-539EAB11A06D}"/>
              </a:ext>
            </a:extLst>
          </p:cNvPr>
          <p:cNvGrpSpPr>
            <a:grpSpLocks/>
          </p:cNvGrpSpPr>
          <p:nvPr/>
        </p:nvGrpSpPr>
        <p:grpSpPr bwMode="auto">
          <a:xfrm>
            <a:off x="2962275" y="5059363"/>
            <a:ext cx="1784350" cy="1766887"/>
            <a:chOff x="1866" y="3187"/>
            <a:chExt cx="1124" cy="1113"/>
          </a:xfrm>
        </p:grpSpPr>
        <p:pic>
          <p:nvPicPr>
            <p:cNvPr id="6149" name="Picture 5">
              <a:extLst>
                <a:ext uri="{FF2B5EF4-FFF2-40B4-BE49-F238E27FC236}">
                  <a16:creationId xmlns:a16="http://schemas.microsoft.com/office/drawing/2014/main" id="{697DF764-58AB-4BC5-8834-E4F180EF7F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" y="3187"/>
              <a:ext cx="1124" cy="1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50" name="Text Box 6">
              <a:extLst>
                <a:ext uri="{FF2B5EF4-FFF2-40B4-BE49-F238E27FC236}">
                  <a16:creationId xmlns:a16="http://schemas.microsoft.com/office/drawing/2014/main" id="{F0F56D15-9CB5-47CD-AAA9-51CF40CFA9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8" y="3355"/>
              <a:ext cx="782" cy="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6151" name="Group 7">
            <a:extLst>
              <a:ext uri="{FF2B5EF4-FFF2-40B4-BE49-F238E27FC236}">
                <a16:creationId xmlns:a16="http://schemas.microsoft.com/office/drawing/2014/main" id="{AD70C15A-D383-4129-99F0-EF54E977AFAF}"/>
              </a:ext>
            </a:extLst>
          </p:cNvPr>
          <p:cNvGrpSpPr>
            <a:grpSpLocks/>
          </p:cNvGrpSpPr>
          <p:nvPr/>
        </p:nvGrpSpPr>
        <p:grpSpPr bwMode="auto">
          <a:xfrm>
            <a:off x="5241925" y="-19050"/>
            <a:ext cx="3913188" cy="3084513"/>
            <a:chOff x="3302" y="-12"/>
            <a:chExt cx="2465" cy="1943"/>
          </a:xfrm>
        </p:grpSpPr>
        <p:pic>
          <p:nvPicPr>
            <p:cNvPr id="6152" name="Picture 8">
              <a:extLst>
                <a:ext uri="{FF2B5EF4-FFF2-40B4-BE49-F238E27FC236}">
                  <a16:creationId xmlns:a16="http://schemas.microsoft.com/office/drawing/2014/main" id="{D7BF3FBB-20A1-4B7C-ADE1-9C4010F02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" y="-12"/>
              <a:ext cx="2465" cy="1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53" name="Text Box 9">
              <a:extLst>
                <a:ext uri="{FF2B5EF4-FFF2-40B4-BE49-F238E27FC236}">
                  <a16:creationId xmlns:a16="http://schemas.microsoft.com/office/drawing/2014/main" id="{7AF24DE4-C375-4DD4-B49A-A65C464B4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0"/>
              <a:ext cx="2447" cy="1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6154" name="Group 10">
            <a:extLst>
              <a:ext uri="{FF2B5EF4-FFF2-40B4-BE49-F238E27FC236}">
                <a16:creationId xmlns:a16="http://schemas.microsoft.com/office/drawing/2014/main" id="{694049D3-0A95-4805-80E1-80F83DAE8B11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4102100"/>
            <a:ext cx="2389188" cy="2492375"/>
            <a:chOff x="-8" y="2584"/>
            <a:chExt cx="1505" cy="1570"/>
          </a:xfrm>
        </p:grpSpPr>
        <p:pic>
          <p:nvPicPr>
            <p:cNvPr id="6155" name="Picture 11">
              <a:extLst>
                <a:ext uri="{FF2B5EF4-FFF2-40B4-BE49-F238E27FC236}">
                  <a16:creationId xmlns:a16="http://schemas.microsoft.com/office/drawing/2014/main" id="{7CEE15F6-58EA-4647-9A65-6DEA56DE1E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2584"/>
              <a:ext cx="1505" cy="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56" name="Text Box 12">
              <a:extLst>
                <a:ext uri="{FF2B5EF4-FFF2-40B4-BE49-F238E27FC236}">
                  <a16:creationId xmlns:a16="http://schemas.microsoft.com/office/drawing/2014/main" id="{9205CF73-F0BD-4B55-B26B-8F4908885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592"/>
              <a:ext cx="1487" cy="1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6157" name="Group 13">
            <a:extLst>
              <a:ext uri="{FF2B5EF4-FFF2-40B4-BE49-F238E27FC236}">
                <a16:creationId xmlns:a16="http://schemas.microsoft.com/office/drawing/2014/main" id="{D18D3A4B-3EE7-4F88-80CE-BF405A07974D}"/>
              </a:ext>
            </a:extLst>
          </p:cNvPr>
          <p:cNvGrpSpPr>
            <a:grpSpLocks/>
          </p:cNvGrpSpPr>
          <p:nvPr/>
        </p:nvGrpSpPr>
        <p:grpSpPr bwMode="auto">
          <a:xfrm>
            <a:off x="4164013" y="2378075"/>
            <a:ext cx="2205037" cy="2198688"/>
            <a:chOff x="2623" y="1498"/>
            <a:chExt cx="1389" cy="1385"/>
          </a:xfrm>
        </p:grpSpPr>
        <p:pic>
          <p:nvPicPr>
            <p:cNvPr id="6158" name="Picture 14">
              <a:extLst>
                <a:ext uri="{FF2B5EF4-FFF2-40B4-BE49-F238E27FC236}">
                  <a16:creationId xmlns:a16="http://schemas.microsoft.com/office/drawing/2014/main" id="{46091E81-08DD-494A-BC56-CCED0E5193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3" y="1498"/>
              <a:ext cx="1389" cy="1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59" name="Text Box 15">
              <a:extLst>
                <a:ext uri="{FF2B5EF4-FFF2-40B4-BE49-F238E27FC236}">
                  <a16:creationId xmlns:a16="http://schemas.microsoft.com/office/drawing/2014/main" id="{0A815BA7-92D8-478C-8D19-BF0B827281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3" y="1706"/>
              <a:ext cx="967" cy="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6160" name="Group 16">
            <a:extLst>
              <a:ext uri="{FF2B5EF4-FFF2-40B4-BE49-F238E27FC236}">
                <a16:creationId xmlns:a16="http://schemas.microsoft.com/office/drawing/2014/main" id="{D3755C2D-9C85-4ABE-8D9A-08901F063F75}"/>
              </a:ext>
            </a:extLst>
          </p:cNvPr>
          <p:cNvGrpSpPr>
            <a:grpSpLocks/>
          </p:cNvGrpSpPr>
          <p:nvPr/>
        </p:nvGrpSpPr>
        <p:grpSpPr bwMode="auto">
          <a:xfrm>
            <a:off x="6370638" y="5827713"/>
            <a:ext cx="1039812" cy="1041400"/>
            <a:chOff x="4013" y="3671"/>
            <a:chExt cx="655" cy="656"/>
          </a:xfrm>
        </p:grpSpPr>
        <p:pic>
          <p:nvPicPr>
            <p:cNvPr id="6161" name="Picture 17">
              <a:extLst>
                <a:ext uri="{FF2B5EF4-FFF2-40B4-BE49-F238E27FC236}">
                  <a16:creationId xmlns:a16="http://schemas.microsoft.com/office/drawing/2014/main" id="{55100F9D-283E-4E5F-AF8D-BEE68F7FFE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3671"/>
              <a:ext cx="655" cy="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62" name="Text Box 18">
              <a:extLst>
                <a:ext uri="{FF2B5EF4-FFF2-40B4-BE49-F238E27FC236}">
                  <a16:creationId xmlns:a16="http://schemas.microsoft.com/office/drawing/2014/main" id="{E510EA5E-D1F7-4577-B018-1AE7814BB9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5" y="3774"/>
              <a:ext cx="450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6163" name="Group 19">
            <a:extLst>
              <a:ext uri="{FF2B5EF4-FFF2-40B4-BE49-F238E27FC236}">
                <a16:creationId xmlns:a16="http://schemas.microsoft.com/office/drawing/2014/main" id="{A8EC2550-A548-458F-9903-C926FD5BFF27}"/>
              </a:ext>
            </a:extLst>
          </p:cNvPr>
          <p:cNvGrpSpPr>
            <a:grpSpLocks/>
          </p:cNvGrpSpPr>
          <p:nvPr/>
        </p:nvGrpSpPr>
        <p:grpSpPr bwMode="auto">
          <a:xfrm>
            <a:off x="6308725" y="1414463"/>
            <a:ext cx="2078038" cy="2070100"/>
            <a:chOff x="3974" y="891"/>
            <a:chExt cx="1309" cy="1304"/>
          </a:xfrm>
        </p:grpSpPr>
        <p:pic>
          <p:nvPicPr>
            <p:cNvPr id="6164" name="Picture 20">
              <a:extLst>
                <a:ext uri="{FF2B5EF4-FFF2-40B4-BE49-F238E27FC236}">
                  <a16:creationId xmlns:a16="http://schemas.microsoft.com/office/drawing/2014/main" id="{7FB2B48F-93C4-45A2-83D3-FCF919DD22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" y="891"/>
              <a:ext cx="1309" cy="1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65" name="Text Box 21">
              <a:extLst>
                <a:ext uri="{FF2B5EF4-FFF2-40B4-BE49-F238E27FC236}">
                  <a16:creationId xmlns:a16="http://schemas.microsoft.com/office/drawing/2014/main" id="{E427D661-932A-4E68-A222-0F65BFF08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2" y="1088"/>
              <a:ext cx="910" cy="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6166" name="Group 22">
            <a:extLst>
              <a:ext uri="{FF2B5EF4-FFF2-40B4-BE49-F238E27FC236}">
                <a16:creationId xmlns:a16="http://schemas.microsoft.com/office/drawing/2014/main" id="{BDFE3923-97AE-42EB-AEA2-EAAD6D214F13}"/>
              </a:ext>
            </a:extLst>
          </p:cNvPr>
          <p:cNvGrpSpPr>
            <a:grpSpLocks/>
          </p:cNvGrpSpPr>
          <p:nvPr/>
        </p:nvGrpSpPr>
        <p:grpSpPr bwMode="auto">
          <a:xfrm>
            <a:off x="96838" y="4784725"/>
            <a:ext cx="1992312" cy="1992313"/>
            <a:chOff x="61" y="3014"/>
            <a:chExt cx="1255" cy="1255"/>
          </a:xfrm>
        </p:grpSpPr>
        <p:pic>
          <p:nvPicPr>
            <p:cNvPr id="6167" name="Picture 23">
              <a:extLst>
                <a:ext uri="{FF2B5EF4-FFF2-40B4-BE49-F238E27FC236}">
                  <a16:creationId xmlns:a16="http://schemas.microsoft.com/office/drawing/2014/main" id="{1E017B3C-314B-4983-9FB1-4C4CC1F51E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" y="3014"/>
              <a:ext cx="1255" cy="1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68" name="Text Box 24">
              <a:extLst>
                <a:ext uri="{FF2B5EF4-FFF2-40B4-BE49-F238E27FC236}">
                  <a16:creationId xmlns:a16="http://schemas.microsoft.com/office/drawing/2014/main" id="{4791EA14-0701-4D91-BF99-C263CC62C8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" y="3206"/>
              <a:ext cx="872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6169" name="Group 25">
            <a:extLst>
              <a:ext uri="{FF2B5EF4-FFF2-40B4-BE49-F238E27FC236}">
                <a16:creationId xmlns:a16="http://schemas.microsoft.com/office/drawing/2014/main" id="{B1715B18-6DB0-4C81-B13B-21BD47EDA541}"/>
              </a:ext>
            </a:extLst>
          </p:cNvPr>
          <p:cNvGrpSpPr>
            <a:grpSpLocks/>
          </p:cNvGrpSpPr>
          <p:nvPr/>
        </p:nvGrpSpPr>
        <p:grpSpPr bwMode="auto">
          <a:xfrm>
            <a:off x="2005013" y="4565650"/>
            <a:ext cx="1060450" cy="1052513"/>
            <a:chOff x="1263" y="2876"/>
            <a:chExt cx="668" cy="663"/>
          </a:xfrm>
        </p:grpSpPr>
        <p:pic>
          <p:nvPicPr>
            <p:cNvPr id="6170" name="Picture 26">
              <a:extLst>
                <a:ext uri="{FF2B5EF4-FFF2-40B4-BE49-F238E27FC236}">
                  <a16:creationId xmlns:a16="http://schemas.microsoft.com/office/drawing/2014/main" id="{0AF978AA-1520-42CC-8FDC-1EB93BFE87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3" y="2876"/>
              <a:ext cx="668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71" name="Text Box 27">
              <a:extLst>
                <a:ext uri="{FF2B5EF4-FFF2-40B4-BE49-F238E27FC236}">
                  <a16:creationId xmlns:a16="http://schemas.microsoft.com/office/drawing/2014/main" id="{323A571B-DFF9-4143-8098-41B6070E8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" y="2979"/>
              <a:ext cx="456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6172" name="Group 28">
            <a:extLst>
              <a:ext uri="{FF2B5EF4-FFF2-40B4-BE49-F238E27FC236}">
                <a16:creationId xmlns:a16="http://schemas.microsoft.com/office/drawing/2014/main" id="{C051FEF2-A220-40CF-A63E-2045ECCB8D1E}"/>
              </a:ext>
            </a:extLst>
          </p:cNvPr>
          <p:cNvGrpSpPr>
            <a:grpSpLocks/>
          </p:cNvGrpSpPr>
          <p:nvPr/>
        </p:nvGrpSpPr>
        <p:grpSpPr bwMode="auto">
          <a:xfrm>
            <a:off x="4157663" y="4608513"/>
            <a:ext cx="1546225" cy="1425575"/>
            <a:chOff x="2619" y="2903"/>
            <a:chExt cx="974" cy="898"/>
          </a:xfrm>
        </p:grpSpPr>
        <p:pic>
          <p:nvPicPr>
            <p:cNvPr id="6173" name="Picture 29">
              <a:extLst>
                <a:ext uri="{FF2B5EF4-FFF2-40B4-BE49-F238E27FC236}">
                  <a16:creationId xmlns:a16="http://schemas.microsoft.com/office/drawing/2014/main" id="{FED68B90-440D-40F2-97F5-6BF2FFE307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" y="2903"/>
              <a:ext cx="974" cy="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74" name="Text Box 30">
              <a:extLst>
                <a:ext uri="{FF2B5EF4-FFF2-40B4-BE49-F238E27FC236}">
                  <a16:creationId xmlns:a16="http://schemas.microsoft.com/office/drawing/2014/main" id="{111DBD82-0E8E-4227-B614-423C0066F4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8" y="3043"/>
              <a:ext cx="674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6175" name="Group 31">
            <a:extLst>
              <a:ext uri="{FF2B5EF4-FFF2-40B4-BE49-F238E27FC236}">
                <a16:creationId xmlns:a16="http://schemas.microsoft.com/office/drawing/2014/main" id="{4D9D25AA-4C9F-4277-ABBB-C6949BD8E212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347663"/>
            <a:ext cx="2541588" cy="2417762"/>
            <a:chOff x="-8" y="219"/>
            <a:chExt cx="1601" cy="1523"/>
          </a:xfrm>
        </p:grpSpPr>
        <p:pic>
          <p:nvPicPr>
            <p:cNvPr id="6176" name="Picture 32">
              <a:extLst>
                <a:ext uri="{FF2B5EF4-FFF2-40B4-BE49-F238E27FC236}">
                  <a16:creationId xmlns:a16="http://schemas.microsoft.com/office/drawing/2014/main" id="{936A0B7B-D6BB-4AB0-AB2C-1DF3FFC81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219"/>
              <a:ext cx="1601" cy="1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77" name="Text Box 33">
              <a:extLst>
                <a:ext uri="{FF2B5EF4-FFF2-40B4-BE49-F238E27FC236}">
                  <a16:creationId xmlns:a16="http://schemas.microsoft.com/office/drawing/2014/main" id="{1BEBD581-D55F-4EE2-866C-F7EE33E26E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" y="228"/>
              <a:ext cx="1582" cy="1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6178" name="Group 34">
            <a:extLst>
              <a:ext uri="{FF2B5EF4-FFF2-40B4-BE49-F238E27FC236}">
                <a16:creationId xmlns:a16="http://schemas.microsoft.com/office/drawing/2014/main" id="{1858DDFA-20C0-40A9-8A86-4943EECD196E}"/>
              </a:ext>
            </a:extLst>
          </p:cNvPr>
          <p:cNvGrpSpPr>
            <a:grpSpLocks/>
          </p:cNvGrpSpPr>
          <p:nvPr/>
        </p:nvGrpSpPr>
        <p:grpSpPr bwMode="auto">
          <a:xfrm>
            <a:off x="1279525" y="-19050"/>
            <a:ext cx="1554163" cy="646113"/>
            <a:chOff x="806" y="-12"/>
            <a:chExt cx="979" cy="407"/>
          </a:xfrm>
        </p:grpSpPr>
        <p:pic>
          <p:nvPicPr>
            <p:cNvPr id="6179" name="Picture 35">
              <a:extLst>
                <a:ext uri="{FF2B5EF4-FFF2-40B4-BE49-F238E27FC236}">
                  <a16:creationId xmlns:a16="http://schemas.microsoft.com/office/drawing/2014/main" id="{A9AA7318-A12C-4AD3-81EA-CBB689E9F0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" y="-12"/>
              <a:ext cx="97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80" name="Text Box 36">
              <a:extLst>
                <a:ext uri="{FF2B5EF4-FFF2-40B4-BE49-F238E27FC236}">
                  <a16:creationId xmlns:a16="http://schemas.microsoft.com/office/drawing/2014/main" id="{29744613-F23E-4E07-A983-16272A4EC2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0"/>
              <a:ext cx="959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6181" name="Group 37">
            <a:extLst>
              <a:ext uri="{FF2B5EF4-FFF2-40B4-BE49-F238E27FC236}">
                <a16:creationId xmlns:a16="http://schemas.microsoft.com/office/drawing/2014/main" id="{26B901C2-C654-4912-B130-B047BFB9B9D8}"/>
              </a:ext>
            </a:extLst>
          </p:cNvPr>
          <p:cNvGrpSpPr>
            <a:grpSpLocks/>
          </p:cNvGrpSpPr>
          <p:nvPr/>
        </p:nvGrpSpPr>
        <p:grpSpPr bwMode="auto">
          <a:xfrm>
            <a:off x="42863" y="195263"/>
            <a:ext cx="2052637" cy="2052637"/>
            <a:chOff x="27" y="123"/>
            <a:chExt cx="1293" cy="1293"/>
          </a:xfrm>
        </p:grpSpPr>
        <p:pic>
          <p:nvPicPr>
            <p:cNvPr id="6182" name="Picture 38">
              <a:extLst>
                <a:ext uri="{FF2B5EF4-FFF2-40B4-BE49-F238E27FC236}">
                  <a16:creationId xmlns:a16="http://schemas.microsoft.com/office/drawing/2014/main" id="{C54DA710-AF68-487E-AC13-565310263E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" y="123"/>
              <a:ext cx="1293" cy="1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83" name="Text Box 39">
              <a:extLst>
                <a:ext uri="{FF2B5EF4-FFF2-40B4-BE49-F238E27FC236}">
                  <a16:creationId xmlns:a16="http://schemas.microsoft.com/office/drawing/2014/main" id="{49AA5015-F953-4798-8674-642DFFC0CF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" y="320"/>
              <a:ext cx="900" cy="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6184" name="Group 40">
            <a:extLst>
              <a:ext uri="{FF2B5EF4-FFF2-40B4-BE49-F238E27FC236}">
                <a16:creationId xmlns:a16="http://schemas.microsoft.com/office/drawing/2014/main" id="{7A2B9623-4156-4F32-852F-88DC8BFE01A8}"/>
              </a:ext>
            </a:extLst>
          </p:cNvPr>
          <p:cNvGrpSpPr>
            <a:grpSpLocks/>
          </p:cNvGrpSpPr>
          <p:nvPr/>
        </p:nvGrpSpPr>
        <p:grpSpPr bwMode="auto">
          <a:xfrm>
            <a:off x="60325" y="3949700"/>
            <a:ext cx="919163" cy="912813"/>
            <a:chOff x="38" y="2488"/>
            <a:chExt cx="579" cy="575"/>
          </a:xfrm>
        </p:grpSpPr>
        <p:pic>
          <p:nvPicPr>
            <p:cNvPr id="6185" name="Picture 41">
              <a:extLst>
                <a:ext uri="{FF2B5EF4-FFF2-40B4-BE49-F238E27FC236}">
                  <a16:creationId xmlns:a16="http://schemas.microsoft.com/office/drawing/2014/main" id="{B8AE6134-2544-4B48-ACA9-654497E8D7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" y="2488"/>
              <a:ext cx="579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86" name="Text Box 42">
              <a:extLst>
                <a:ext uri="{FF2B5EF4-FFF2-40B4-BE49-F238E27FC236}">
                  <a16:creationId xmlns:a16="http://schemas.microsoft.com/office/drawing/2014/main" id="{05ED6F1B-F41E-408A-B498-23A94292D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" y="2578"/>
              <a:ext cx="396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6187" name="Group 43">
            <a:extLst>
              <a:ext uri="{FF2B5EF4-FFF2-40B4-BE49-F238E27FC236}">
                <a16:creationId xmlns:a16="http://schemas.microsoft.com/office/drawing/2014/main" id="{5A678CB7-A27E-4A43-B5AA-A7B33C67FAF5}"/>
              </a:ext>
            </a:extLst>
          </p:cNvPr>
          <p:cNvGrpSpPr>
            <a:grpSpLocks/>
          </p:cNvGrpSpPr>
          <p:nvPr/>
        </p:nvGrpSpPr>
        <p:grpSpPr bwMode="auto">
          <a:xfrm>
            <a:off x="2103438" y="1493838"/>
            <a:ext cx="1436687" cy="1430337"/>
            <a:chOff x="1325" y="941"/>
            <a:chExt cx="905" cy="901"/>
          </a:xfrm>
        </p:grpSpPr>
        <p:pic>
          <p:nvPicPr>
            <p:cNvPr id="6188" name="Picture 44">
              <a:extLst>
                <a:ext uri="{FF2B5EF4-FFF2-40B4-BE49-F238E27FC236}">
                  <a16:creationId xmlns:a16="http://schemas.microsoft.com/office/drawing/2014/main" id="{F1A05409-12B3-4902-BFB8-79D77AECD7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5" y="941"/>
              <a:ext cx="905" cy="9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89" name="Text Box 45">
              <a:extLst>
                <a:ext uri="{FF2B5EF4-FFF2-40B4-BE49-F238E27FC236}">
                  <a16:creationId xmlns:a16="http://schemas.microsoft.com/office/drawing/2014/main" id="{A558BBEF-48CF-4988-99AA-B86DEB2FFB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" y="1079"/>
              <a:ext cx="623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6190" name="Group 46">
            <a:extLst>
              <a:ext uri="{FF2B5EF4-FFF2-40B4-BE49-F238E27FC236}">
                <a16:creationId xmlns:a16="http://schemas.microsoft.com/office/drawing/2014/main" id="{C0E0653C-1FB4-45FF-BA94-9A1F6442FAA2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50850"/>
            <a:ext cx="1625600" cy="1625600"/>
            <a:chOff x="2112" y="284"/>
            <a:chExt cx="1024" cy="1024"/>
          </a:xfrm>
        </p:grpSpPr>
        <p:pic>
          <p:nvPicPr>
            <p:cNvPr id="6191" name="Picture 47">
              <a:extLst>
                <a:ext uri="{FF2B5EF4-FFF2-40B4-BE49-F238E27FC236}">
                  <a16:creationId xmlns:a16="http://schemas.microsoft.com/office/drawing/2014/main" id="{B42BA5C4-8F8D-44EF-A235-9E03600992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84"/>
              <a:ext cx="1024" cy="1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92" name="Text Box 48">
              <a:extLst>
                <a:ext uri="{FF2B5EF4-FFF2-40B4-BE49-F238E27FC236}">
                  <a16:creationId xmlns:a16="http://schemas.microsoft.com/office/drawing/2014/main" id="{A4E74F73-1A1A-4DAB-8E23-15C529F21B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0" y="441"/>
              <a:ext cx="709" cy="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6193" name="Group 49">
            <a:extLst>
              <a:ext uri="{FF2B5EF4-FFF2-40B4-BE49-F238E27FC236}">
                <a16:creationId xmlns:a16="http://schemas.microsoft.com/office/drawing/2014/main" id="{863D7F82-B899-42E5-A914-018CD986E17F}"/>
              </a:ext>
            </a:extLst>
          </p:cNvPr>
          <p:cNvGrpSpPr>
            <a:grpSpLocks/>
          </p:cNvGrpSpPr>
          <p:nvPr/>
        </p:nvGrpSpPr>
        <p:grpSpPr bwMode="auto">
          <a:xfrm>
            <a:off x="5175250" y="2951163"/>
            <a:ext cx="3265488" cy="3265487"/>
            <a:chOff x="3260" y="1859"/>
            <a:chExt cx="2057" cy="2057"/>
          </a:xfrm>
        </p:grpSpPr>
        <p:pic>
          <p:nvPicPr>
            <p:cNvPr id="6194" name="Picture 50">
              <a:extLst>
                <a:ext uri="{FF2B5EF4-FFF2-40B4-BE49-F238E27FC236}">
                  <a16:creationId xmlns:a16="http://schemas.microsoft.com/office/drawing/2014/main" id="{15A967D3-4FAB-4998-8125-DFD55C1782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0" y="1859"/>
              <a:ext cx="2057" cy="2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95" name="Text Box 51">
              <a:extLst>
                <a:ext uri="{FF2B5EF4-FFF2-40B4-BE49-F238E27FC236}">
                  <a16:creationId xmlns:a16="http://schemas.microsoft.com/office/drawing/2014/main" id="{7A1B390E-8175-463C-885C-6FE0638829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8" y="2168"/>
              <a:ext cx="1439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6196" name="Group 52">
            <a:extLst>
              <a:ext uri="{FF2B5EF4-FFF2-40B4-BE49-F238E27FC236}">
                <a16:creationId xmlns:a16="http://schemas.microsoft.com/office/drawing/2014/main" id="{09FEE3F4-E81D-49C8-BF05-2345DC41FAD2}"/>
              </a:ext>
            </a:extLst>
          </p:cNvPr>
          <p:cNvGrpSpPr>
            <a:grpSpLocks/>
          </p:cNvGrpSpPr>
          <p:nvPr/>
        </p:nvGrpSpPr>
        <p:grpSpPr bwMode="auto">
          <a:xfrm>
            <a:off x="5546725" y="-6350"/>
            <a:ext cx="1054100" cy="1052513"/>
            <a:chOff x="3494" y="-4"/>
            <a:chExt cx="664" cy="663"/>
          </a:xfrm>
        </p:grpSpPr>
        <p:pic>
          <p:nvPicPr>
            <p:cNvPr id="6197" name="Picture 53">
              <a:extLst>
                <a:ext uri="{FF2B5EF4-FFF2-40B4-BE49-F238E27FC236}">
                  <a16:creationId xmlns:a16="http://schemas.microsoft.com/office/drawing/2014/main" id="{4EDDFC4D-E961-4710-87FC-5330C84D5B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" y="-4"/>
              <a:ext cx="664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98" name="Text Box 54">
              <a:extLst>
                <a:ext uri="{FF2B5EF4-FFF2-40B4-BE49-F238E27FC236}">
                  <a16:creationId xmlns:a16="http://schemas.microsoft.com/office/drawing/2014/main" id="{C96CA672-190B-445A-991C-D76E39956A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9" y="99"/>
              <a:ext cx="456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6199" name="Group 55">
            <a:extLst>
              <a:ext uri="{FF2B5EF4-FFF2-40B4-BE49-F238E27FC236}">
                <a16:creationId xmlns:a16="http://schemas.microsoft.com/office/drawing/2014/main" id="{48C423B1-6FBF-4D37-B32C-04C9F6E173BC}"/>
              </a:ext>
            </a:extLst>
          </p:cNvPr>
          <p:cNvGrpSpPr>
            <a:grpSpLocks/>
          </p:cNvGrpSpPr>
          <p:nvPr/>
        </p:nvGrpSpPr>
        <p:grpSpPr bwMode="auto">
          <a:xfrm>
            <a:off x="6937375" y="4651375"/>
            <a:ext cx="2217738" cy="2217738"/>
            <a:chOff x="4370" y="2930"/>
            <a:chExt cx="1397" cy="1397"/>
          </a:xfrm>
        </p:grpSpPr>
        <p:pic>
          <p:nvPicPr>
            <p:cNvPr id="6200" name="Picture 56">
              <a:extLst>
                <a:ext uri="{FF2B5EF4-FFF2-40B4-BE49-F238E27FC236}">
                  <a16:creationId xmlns:a16="http://schemas.microsoft.com/office/drawing/2014/main" id="{D8B1A7B8-5C3C-4957-ADC1-52A6B007B9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" y="2930"/>
              <a:ext cx="1397" cy="1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01" name="Text Box 57">
              <a:extLst>
                <a:ext uri="{FF2B5EF4-FFF2-40B4-BE49-F238E27FC236}">
                  <a16:creationId xmlns:a16="http://schemas.microsoft.com/office/drawing/2014/main" id="{3D55CA6D-803D-449A-A462-887B9070AA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1" y="3141"/>
              <a:ext cx="976" cy="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6202" name="Group 58">
            <a:extLst>
              <a:ext uri="{FF2B5EF4-FFF2-40B4-BE49-F238E27FC236}">
                <a16:creationId xmlns:a16="http://schemas.microsoft.com/office/drawing/2014/main" id="{8A3D7EE9-2E49-44E4-8737-F73AAD3E7466}"/>
              </a:ext>
            </a:extLst>
          </p:cNvPr>
          <p:cNvGrpSpPr>
            <a:grpSpLocks/>
          </p:cNvGrpSpPr>
          <p:nvPr/>
        </p:nvGrpSpPr>
        <p:grpSpPr bwMode="auto">
          <a:xfrm>
            <a:off x="1584325" y="3687763"/>
            <a:ext cx="1223963" cy="1230312"/>
            <a:chOff x="998" y="2323"/>
            <a:chExt cx="771" cy="775"/>
          </a:xfrm>
        </p:grpSpPr>
        <p:pic>
          <p:nvPicPr>
            <p:cNvPr id="6203" name="Picture 59">
              <a:extLst>
                <a:ext uri="{FF2B5EF4-FFF2-40B4-BE49-F238E27FC236}">
                  <a16:creationId xmlns:a16="http://schemas.microsoft.com/office/drawing/2014/main" id="{7A5AB54B-725A-43BC-81AD-E665DE5600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" y="2323"/>
              <a:ext cx="771" cy="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04" name="Text Box 60">
              <a:extLst>
                <a:ext uri="{FF2B5EF4-FFF2-40B4-BE49-F238E27FC236}">
                  <a16:creationId xmlns:a16="http://schemas.microsoft.com/office/drawing/2014/main" id="{84CC39FF-1AFE-4EBB-8843-8F7767CC3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8" y="2445"/>
              <a:ext cx="532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6205" name="Group 61">
            <a:extLst>
              <a:ext uri="{FF2B5EF4-FFF2-40B4-BE49-F238E27FC236}">
                <a16:creationId xmlns:a16="http://schemas.microsoft.com/office/drawing/2014/main" id="{BFF77571-57E7-46F5-B80A-D7AFDE8E73B6}"/>
              </a:ext>
            </a:extLst>
          </p:cNvPr>
          <p:cNvGrpSpPr>
            <a:grpSpLocks/>
          </p:cNvGrpSpPr>
          <p:nvPr/>
        </p:nvGrpSpPr>
        <p:grpSpPr bwMode="auto">
          <a:xfrm>
            <a:off x="6308725" y="212725"/>
            <a:ext cx="852488" cy="852488"/>
            <a:chOff x="3974" y="134"/>
            <a:chExt cx="537" cy="537"/>
          </a:xfrm>
        </p:grpSpPr>
        <p:pic>
          <p:nvPicPr>
            <p:cNvPr id="6206" name="Picture 62">
              <a:extLst>
                <a:ext uri="{FF2B5EF4-FFF2-40B4-BE49-F238E27FC236}">
                  <a16:creationId xmlns:a16="http://schemas.microsoft.com/office/drawing/2014/main" id="{B8A3F79F-C866-4D1F-95DF-6FC1515B5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" y="134"/>
              <a:ext cx="537" cy="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07" name="Text Box 63">
              <a:extLst>
                <a:ext uri="{FF2B5EF4-FFF2-40B4-BE49-F238E27FC236}">
                  <a16:creationId xmlns:a16="http://schemas.microsoft.com/office/drawing/2014/main" id="{BABE9D98-C315-41E9-BEAA-05BB39A54A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0" y="220"/>
              <a:ext cx="36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6208" name="Group 64">
            <a:extLst>
              <a:ext uri="{FF2B5EF4-FFF2-40B4-BE49-F238E27FC236}">
                <a16:creationId xmlns:a16="http://schemas.microsoft.com/office/drawing/2014/main" id="{CECE8E63-7B18-4F68-AC45-DD6F860C626F}"/>
              </a:ext>
            </a:extLst>
          </p:cNvPr>
          <p:cNvGrpSpPr>
            <a:grpSpLocks/>
          </p:cNvGrpSpPr>
          <p:nvPr/>
        </p:nvGrpSpPr>
        <p:grpSpPr bwMode="auto">
          <a:xfrm>
            <a:off x="8064500" y="-6350"/>
            <a:ext cx="1054100" cy="1052513"/>
            <a:chOff x="5080" y="-4"/>
            <a:chExt cx="664" cy="663"/>
          </a:xfrm>
        </p:grpSpPr>
        <p:pic>
          <p:nvPicPr>
            <p:cNvPr id="6209" name="Picture 65">
              <a:extLst>
                <a:ext uri="{FF2B5EF4-FFF2-40B4-BE49-F238E27FC236}">
                  <a16:creationId xmlns:a16="http://schemas.microsoft.com/office/drawing/2014/main" id="{8A123882-1507-442E-9F78-92CC40F1BE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" y="-4"/>
              <a:ext cx="664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10" name="Text Box 66">
              <a:extLst>
                <a:ext uri="{FF2B5EF4-FFF2-40B4-BE49-F238E27FC236}">
                  <a16:creationId xmlns:a16="http://schemas.microsoft.com/office/drawing/2014/main" id="{1D7977BD-F45C-4716-8BFD-5F4A0E6859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3" y="99"/>
              <a:ext cx="456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6211" name="Group 67">
            <a:extLst>
              <a:ext uri="{FF2B5EF4-FFF2-40B4-BE49-F238E27FC236}">
                <a16:creationId xmlns:a16="http://schemas.microsoft.com/office/drawing/2014/main" id="{05C03A8F-3810-4D34-858B-124249BDFF68}"/>
              </a:ext>
            </a:extLst>
          </p:cNvPr>
          <p:cNvGrpSpPr>
            <a:grpSpLocks/>
          </p:cNvGrpSpPr>
          <p:nvPr/>
        </p:nvGrpSpPr>
        <p:grpSpPr bwMode="auto">
          <a:xfrm>
            <a:off x="5394325" y="6308725"/>
            <a:ext cx="1554163" cy="560388"/>
            <a:chOff x="3398" y="3974"/>
            <a:chExt cx="979" cy="353"/>
          </a:xfrm>
        </p:grpSpPr>
        <p:pic>
          <p:nvPicPr>
            <p:cNvPr id="6212" name="Picture 68">
              <a:extLst>
                <a:ext uri="{FF2B5EF4-FFF2-40B4-BE49-F238E27FC236}">
                  <a16:creationId xmlns:a16="http://schemas.microsoft.com/office/drawing/2014/main" id="{327EB49B-2E5D-4A2A-874C-5B46806437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" y="3974"/>
              <a:ext cx="979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13" name="Text Box 69">
              <a:extLst>
                <a:ext uri="{FF2B5EF4-FFF2-40B4-BE49-F238E27FC236}">
                  <a16:creationId xmlns:a16="http://schemas.microsoft.com/office/drawing/2014/main" id="{13C8C594-1747-4887-A88F-87290B109A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984"/>
              <a:ext cx="959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6214" name="Group 70">
            <a:extLst>
              <a:ext uri="{FF2B5EF4-FFF2-40B4-BE49-F238E27FC236}">
                <a16:creationId xmlns:a16="http://schemas.microsoft.com/office/drawing/2014/main" id="{965285CE-2446-4ACB-B90F-DFCC0507F4EC}"/>
              </a:ext>
            </a:extLst>
          </p:cNvPr>
          <p:cNvGrpSpPr>
            <a:grpSpLocks/>
          </p:cNvGrpSpPr>
          <p:nvPr/>
        </p:nvGrpSpPr>
        <p:grpSpPr bwMode="auto">
          <a:xfrm>
            <a:off x="2998788" y="-6350"/>
            <a:ext cx="1054100" cy="1052513"/>
            <a:chOff x="1889" y="-4"/>
            <a:chExt cx="664" cy="663"/>
          </a:xfrm>
        </p:grpSpPr>
        <p:pic>
          <p:nvPicPr>
            <p:cNvPr id="6215" name="Picture 71">
              <a:extLst>
                <a:ext uri="{FF2B5EF4-FFF2-40B4-BE49-F238E27FC236}">
                  <a16:creationId xmlns:a16="http://schemas.microsoft.com/office/drawing/2014/main" id="{EEA427CD-1231-4F7E-8E2C-0EC02C88B1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" y="-4"/>
              <a:ext cx="664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16" name="Text Box 72">
              <a:extLst>
                <a:ext uri="{FF2B5EF4-FFF2-40B4-BE49-F238E27FC236}">
                  <a16:creationId xmlns:a16="http://schemas.microsoft.com/office/drawing/2014/main" id="{6FC16EFB-628D-4201-8AAE-05E408F246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2" y="99"/>
              <a:ext cx="456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pic>
        <p:nvPicPr>
          <p:cNvPr id="6217" name="Picture 73">
            <a:extLst>
              <a:ext uri="{FF2B5EF4-FFF2-40B4-BE49-F238E27FC236}">
                <a16:creationId xmlns:a16="http://schemas.microsoft.com/office/drawing/2014/main" id="{0AF3D8A4-9A85-4AC7-B845-747B86BE9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4925"/>
            <a:ext cx="9144000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18" name="Rectangle 74">
            <a:extLst>
              <a:ext uri="{FF2B5EF4-FFF2-40B4-BE49-F238E27FC236}">
                <a16:creationId xmlns:a16="http://schemas.microsoft.com/office/drawing/2014/main" id="{88089494-FE2B-49DE-9AB0-4B637248E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8013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</p:txBody>
      </p:sp>
      <p:sp>
        <p:nvSpPr>
          <p:cNvPr id="6219" name="Rectangle 75">
            <a:extLst>
              <a:ext uri="{FF2B5EF4-FFF2-40B4-BE49-F238E27FC236}">
                <a16:creationId xmlns:a16="http://schemas.microsoft.com/office/drawing/2014/main" id="{C0DF202D-8D01-48DF-A333-021541EEB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0813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6220" name="Rectangle 76">
            <a:extLst>
              <a:ext uri="{FF2B5EF4-FFF2-40B4-BE49-F238E27FC236}">
                <a16:creationId xmlns:a16="http://schemas.microsoft.com/office/drawing/2014/main" id="{199BC387-00B6-438A-8F7B-AEC8877EB42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791200" y="6357938"/>
            <a:ext cx="29733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D1E1E3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sl-SI" altLang="sl-SI"/>
          </a:p>
        </p:txBody>
      </p:sp>
      <p:sp>
        <p:nvSpPr>
          <p:cNvPr id="6221" name="Text Box 77">
            <a:extLst>
              <a:ext uri="{FF2B5EF4-FFF2-40B4-BE49-F238E27FC236}">
                <a16:creationId xmlns:a16="http://schemas.microsoft.com/office/drawing/2014/main" id="{83EEF929-BC5C-4310-94D4-1DB07EDEC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357938"/>
            <a:ext cx="3581400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6222" name="Rectangle 78">
            <a:extLst>
              <a:ext uri="{FF2B5EF4-FFF2-40B4-BE49-F238E27FC236}">
                <a16:creationId xmlns:a16="http://schemas.microsoft.com/office/drawing/2014/main" id="{7695763E-AF51-4D54-8BEA-07671631CF8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55575" y="6315075"/>
            <a:ext cx="11874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</a:tabLst>
              <a:defRPr sz="2800">
                <a:solidFill>
                  <a:srgbClr val="D1E1E3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fld id="{764B5892-4CE1-4061-AB26-76DFA4DAB93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kern="1200">
          <a:solidFill>
            <a:srgbClr val="D1E1E3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6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Group 1">
            <a:extLst>
              <a:ext uri="{FF2B5EF4-FFF2-40B4-BE49-F238E27FC236}">
                <a16:creationId xmlns:a16="http://schemas.microsoft.com/office/drawing/2014/main" id="{5F2C74C9-9620-44C9-9253-3CFD87BFFF16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-19050"/>
            <a:ext cx="2620963" cy="6894513"/>
            <a:chOff x="-12" y="-12"/>
            <a:chExt cx="1651" cy="4343"/>
          </a:xfrm>
        </p:grpSpPr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7A4DB673-6960-498A-87B4-34113FA173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" y="-12"/>
              <a:ext cx="1651" cy="4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71" name="Text Box 3">
              <a:extLst>
                <a:ext uri="{FF2B5EF4-FFF2-40B4-BE49-F238E27FC236}">
                  <a16:creationId xmlns:a16="http://schemas.microsoft.com/office/drawing/2014/main" id="{E48B2B72-7323-4B2C-8FCA-2B749351C0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631" cy="4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7172" name="Group 4">
            <a:extLst>
              <a:ext uri="{FF2B5EF4-FFF2-40B4-BE49-F238E27FC236}">
                <a16:creationId xmlns:a16="http://schemas.microsoft.com/office/drawing/2014/main" id="{366D1C4D-8920-4361-B382-5C1831F25AA6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4322763"/>
            <a:ext cx="1060450" cy="1052512"/>
            <a:chOff x="975" y="2723"/>
            <a:chExt cx="668" cy="663"/>
          </a:xfrm>
        </p:grpSpPr>
        <p:pic>
          <p:nvPicPr>
            <p:cNvPr id="7173" name="Picture 5">
              <a:extLst>
                <a:ext uri="{FF2B5EF4-FFF2-40B4-BE49-F238E27FC236}">
                  <a16:creationId xmlns:a16="http://schemas.microsoft.com/office/drawing/2014/main" id="{A2498814-C6BE-49CD-9050-23F08271A5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723"/>
              <a:ext cx="668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74" name="Text Box 6">
              <a:extLst>
                <a:ext uri="{FF2B5EF4-FFF2-40B4-BE49-F238E27FC236}">
                  <a16:creationId xmlns:a16="http://schemas.microsoft.com/office/drawing/2014/main" id="{DF189057-BDF6-4945-9FC2-0291F51984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0" y="2827"/>
              <a:ext cx="456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7175" name="Group 7">
            <a:extLst>
              <a:ext uri="{FF2B5EF4-FFF2-40B4-BE49-F238E27FC236}">
                <a16:creationId xmlns:a16="http://schemas.microsoft.com/office/drawing/2014/main" id="{7C4DA4E0-30E0-41E6-9990-FC1497E8350D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365125"/>
            <a:ext cx="2163763" cy="2419350"/>
            <a:chOff x="-12" y="230"/>
            <a:chExt cx="1363" cy="1524"/>
          </a:xfrm>
        </p:grpSpPr>
        <p:pic>
          <p:nvPicPr>
            <p:cNvPr id="7176" name="Picture 8">
              <a:extLst>
                <a:ext uri="{FF2B5EF4-FFF2-40B4-BE49-F238E27FC236}">
                  <a16:creationId xmlns:a16="http://schemas.microsoft.com/office/drawing/2014/main" id="{A2F49B38-A68C-4BEA-B4B9-C00C70793F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" y="230"/>
              <a:ext cx="1363" cy="1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77" name="Text Box 9">
              <a:extLst>
                <a:ext uri="{FF2B5EF4-FFF2-40B4-BE49-F238E27FC236}">
                  <a16:creationId xmlns:a16="http://schemas.microsoft.com/office/drawing/2014/main" id="{5009A332-ADB7-424A-A5AA-9BA2CCD7CB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0"/>
              <a:ext cx="1343" cy="1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7178" name="Group 10">
            <a:extLst>
              <a:ext uri="{FF2B5EF4-FFF2-40B4-BE49-F238E27FC236}">
                <a16:creationId xmlns:a16="http://schemas.microsoft.com/office/drawing/2014/main" id="{D14F49E5-1130-4E92-8D3B-E947FEFDCA23}"/>
              </a:ext>
            </a:extLst>
          </p:cNvPr>
          <p:cNvGrpSpPr>
            <a:grpSpLocks/>
          </p:cNvGrpSpPr>
          <p:nvPr/>
        </p:nvGrpSpPr>
        <p:grpSpPr bwMode="auto">
          <a:xfrm>
            <a:off x="1431925" y="-19050"/>
            <a:ext cx="1206500" cy="663575"/>
            <a:chOff x="902" y="-12"/>
            <a:chExt cx="760" cy="418"/>
          </a:xfrm>
        </p:grpSpPr>
        <p:pic>
          <p:nvPicPr>
            <p:cNvPr id="7179" name="Picture 11">
              <a:extLst>
                <a:ext uri="{FF2B5EF4-FFF2-40B4-BE49-F238E27FC236}">
                  <a16:creationId xmlns:a16="http://schemas.microsoft.com/office/drawing/2014/main" id="{A311D644-7CE4-488F-85D6-B5506585CB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" y="-12"/>
              <a:ext cx="760" cy="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80" name="Text Box 12">
              <a:extLst>
                <a:ext uri="{FF2B5EF4-FFF2-40B4-BE49-F238E27FC236}">
                  <a16:creationId xmlns:a16="http://schemas.microsoft.com/office/drawing/2014/main" id="{11D1CE38-6467-4316-B717-DCF64E343B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0"/>
              <a:ext cx="739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7181" name="Group 13">
            <a:extLst>
              <a:ext uri="{FF2B5EF4-FFF2-40B4-BE49-F238E27FC236}">
                <a16:creationId xmlns:a16="http://schemas.microsoft.com/office/drawing/2014/main" id="{09FF5E49-EDB2-449F-BF96-186BDAAE7B00}"/>
              </a:ext>
            </a:extLst>
          </p:cNvPr>
          <p:cNvGrpSpPr>
            <a:grpSpLocks/>
          </p:cNvGrpSpPr>
          <p:nvPr/>
        </p:nvGrpSpPr>
        <p:grpSpPr bwMode="auto">
          <a:xfrm>
            <a:off x="42863" y="-19050"/>
            <a:ext cx="2333625" cy="2413000"/>
            <a:chOff x="27" y="-12"/>
            <a:chExt cx="1470" cy="1520"/>
          </a:xfrm>
        </p:grpSpPr>
        <p:pic>
          <p:nvPicPr>
            <p:cNvPr id="7182" name="Picture 14">
              <a:extLst>
                <a:ext uri="{FF2B5EF4-FFF2-40B4-BE49-F238E27FC236}">
                  <a16:creationId xmlns:a16="http://schemas.microsoft.com/office/drawing/2014/main" id="{D195AB8A-ED16-438D-884D-E1F93936E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" y="-12"/>
              <a:ext cx="1470" cy="1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83" name="Text Box 15">
              <a:extLst>
                <a:ext uri="{FF2B5EF4-FFF2-40B4-BE49-F238E27FC236}">
                  <a16:creationId xmlns:a16="http://schemas.microsoft.com/office/drawing/2014/main" id="{7A426843-27BB-4C02-AFBA-347435C411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219"/>
              <a:ext cx="1025" cy="1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7184" name="Group 16">
            <a:extLst>
              <a:ext uri="{FF2B5EF4-FFF2-40B4-BE49-F238E27FC236}">
                <a16:creationId xmlns:a16="http://schemas.microsoft.com/office/drawing/2014/main" id="{FF753224-0EEB-4B36-8C85-AE1F0B504689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3260725"/>
            <a:ext cx="925513" cy="912813"/>
            <a:chOff x="-12" y="2054"/>
            <a:chExt cx="583" cy="575"/>
          </a:xfrm>
        </p:grpSpPr>
        <p:pic>
          <p:nvPicPr>
            <p:cNvPr id="7185" name="Picture 17">
              <a:extLst>
                <a:ext uri="{FF2B5EF4-FFF2-40B4-BE49-F238E27FC236}">
                  <a16:creationId xmlns:a16="http://schemas.microsoft.com/office/drawing/2014/main" id="{81D230F0-3D39-4A63-88B9-EA3507602E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" y="2054"/>
              <a:ext cx="583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86" name="Text Box 18">
              <a:extLst>
                <a:ext uri="{FF2B5EF4-FFF2-40B4-BE49-F238E27FC236}">
                  <a16:creationId xmlns:a16="http://schemas.microsoft.com/office/drawing/2014/main" id="{59AC7ACE-525C-48F0-A887-6D6E741EF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" y="2146"/>
              <a:ext cx="396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7187" name="Group 19">
            <a:extLst>
              <a:ext uri="{FF2B5EF4-FFF2-40B4-BE49-F238E27FC236}">
                <a16:creationId xmlns:a16="http://schemas.microsoft.com/office/drawing/2014/main" id="{D7240FBD-65DD-4759-9A91-70283B9CCD42}"/>
              </a:ext>
            </a:extLst>
          </p:cNvPr>
          <p:cNvGrpSpPr>
            <a:grpSpLocks/>
          </p:cNvGrpSpPr>
          <p:nvPr/>
        </p:nvGrpSpPr>
        <p:grpSpPr bwMode="auto">
          <a:xfrm>
            <a:off x="781050" y="1706563"/>
            <a:ext cx="1430338" cy="1431925"/>
            <a:chOff x="492" y="1075"/>
            <a:chExt cx="901" cy="902"/>
          </a:xfrm>
        </p:grpSpPr>
        <p:pic>
          <p:nvPicPr>
            <p:cNvPr id="7188" name="Picture 20">
              <a:extLst>
                <a:ext uri="{FF2B5EF4-FFF2-40B4-BE49-F238E27FC236}">
                  <a16:creationId xmlns:a16="http://schemas.microsoft.com/office/drawing/2014/main" id="{C0436639-1790-487F-B48F-12492C10D4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" y="1075"/>
              <a:ext cx="901" cy="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89" name="Text Box 21">
              <a:extLst>
                <a:ext uri="{FF2B5EF4-FFF2-40B4-BE49-F238E27FC236}">
                  <a16:creationId xmlns:a16="http://schemas.microsoft.com/office/drawing/2014/main" id="{1F0CD702-8ACC-4975-BD7D-B4B7BB8E5C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" y="1214"/>
              <a:ext cx="624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7190" name="Group 22">
            <a:extLst>
              <a:ext uri="{FF2B5EF4-FFF2-40B4-BE49-F238E27FC236}">
                <a16:creationId xmlns:a16="http://schemas.microsoft.com/office/drawing/2014/main" id="{65C4AC28-5A5F-44ED-8F77-1C74FD0BE39F}"/>
              </a:ext>
            </a:extLst>
          </p:cNvPr>
          <p:cNvGrpSpPr>
            <a:grpSpLocks/>
          </p:cNvGrpSpPr>
          <p:nvPr/>
        </p:nvGrpSpPr>
        <p:grpSpPr bwMode="auto">
          <a:xfrm>
            <a:off x="590550" y="4022725"/>
            <a:ext cx="1584325" cy="1584325"/>
            <a:chOff x="372" y="2534"/>
            <a:chExt cx="998" cy="998"/>
          </a:xfrm>
        </p:grpSpPr>
        <p:pic>
          <p:nvPicPr>
            <p:cNvPr id="7191" name="Picture 23">
              <a:extLst>
                <a:ext uri="{FF2B5EF4-FFF2-40B4-BE49-F238E27FC236}">
                  <a16:creationId xmlns:a16="http://schemas.microsoft.com/office/drawing/2014/main" id="{9441E445-DE5F-4473-878D-5019180293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" y="2534"/>
              <a:ext cx="998" cy="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92" name="Text Box 24">
              <a:extLst>
                <a:ext uri="{FF2B5EF4-FFF2-40B4-BE49-F238E27FC236}">
                  <a16:creationId xmlns:a16="http://schemas.microsoft.com/office/drawing/2014/main" id="{8C43B9C1-53A3-4BDD-9BF8-D138CC17DA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" y="2687"/>
              <a:ext cx="692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7193" name="Group 25">
            <a:extLst>
              <a:ext uri="{FF2B5EF4-FFF2-40B4-BE49-F238E27FC236}">
                <a16:creationId xmlns:a16="http://schemas.microsoft.com/office/drawing/2014/main" id="{7B3EB45E-5A68-402B-B98D-E86B52A70ECE}"/>
              </a:ext>
            </a:extLst>
          </p:cNvPr>
          <p:cNvGrpSpPr>
            <a:grpSpLocks/>
          </p:cNvGrpSpPr>
          <p:nvPr/>
        </p:nvGrpSpPr>
        <p:grpSpPr bwMode="auto">
          <a:xfrm>
            <a:off x="133350" y="2346325"/>
            <a:ext cx="487363" cy="487363"/>
            <a:chOff x="84" y="1478"/>
            <a:chExt cx="307" cy="307"/>
          </a:xfrm>
        </p:grpSpPr>
        <p:pic>
          <p:nvPicPr>
            <p:cNvPr id="7194" name="Picture 26">
              <a:extLst>
                <a:ext uri="{FF2B5EF4-FFF2-40B4-BE49-F238E27FC236}">
                  <a16:creationId xmlns:a16="http://schemas.microsoft.com/office/drawing/2014/main" id="{89BDEB9E-6B6E-4072-87D5-D245CFFDEE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" y="1478"/>
              <a:ext cx="307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95" name="Text Box 27">
              <a:extLst>
                <a:ext uri="{FF2B5EF4-FFF2-40B4-BE49-F238E27FC236}">
                  <a16:creationId xmlns:a16="http://schemas.microsoft.com/office/drawing/2014/main" id="{5B342149-2517-494E-A3F9-2DB81BC030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" y="1530"/>
              <a:ext cx="203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7196" name="Group 28">
            <a:extLst>
              <a:ext uri="{FF2B5EF4-FFF2-40B4-BE49-F238E27FC236}">
                <a16:creationId xmlns:a16="http://schemas.microsoft.com/office/drawing/2014/main" id="{1452F286-6016-4D50-92F8-093AEDC875AD}"/>
              </a:ext>
            </a:extLst>
          </p:cNvPr>
          <p:cNvGrpSpPr>
            <a:grpSpLocks/>
          </p:cNvGrpSpPr>
          <p:nvPr/>
        </p:nvGrpSpPr>
        <p:grpSpPr bwMode="auto">
          <a:xfrm>
            <a:off x="1736725" y="365125"/>
            <a:ext cx="487363" cy="487363"/>
            <a:chOff x="1094" y="230"/>
            <a:chExt cx="307" cy="307"/>
          </a:xfrm>
        </p:grpSpPr>
        <p:pic>
          <p:nvPicPr>
            <p:cNvPr id="7197" name="Picture 29">
              <a:extLst>
                <a:ext uri="{FF2B5EF4-FFF2-40B4-BE49-F238E27FC236}">
                  <a16:creationId xmlns:a16="http://schemas.microsoft.com/office/drawing/2014/main" id="{07BFA33C-04A9-4560-91D1-E5040F0C82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" y="230"/>
              <a:ext cx="307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98" name="Text Box 30">
              <a:extLst>
                <a:ext uri="{FF2B5EF4-FFF2-40B4-BE49-F238E27FC236}">
                  <a16:creationId xmlns:a16="http://schemas.microsoft.com/office/drawing/2014/main" id="{BEE78A3E-9969-4F13-94C1-52453873D0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6" y="282"/>
              <a:ext cx="203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7199" name="Group 31">
            <a:extLst>
              <a:ext uri="{FF2B5EF4-FFF2-40B4-BE49-F238E27FC236}">
                <a16:creationId xmlns:a16="http://schemas.microsoft.com/office/drawing/2014/main" id="{8FBC8276-B8CD-4AD3-8079-5052C390FE7E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2498725"/>
            <a:ext cx="2041525" cy="2041525"/>
            <a:chOff x="353" y="1574"/>
            <a:chExt cx="1286" cy="1286"/>
          </a:xfrm>
        </p:grpSpPr>
        <p:pic>
          <p:nvPicPr>
            <p:cNvPr id="7200" name="Picture 32">
              <a:extLst>
                <a:ext uri="{FF2B5EF4-FFF2-40B4-BE49-F238E27FC236}">
                  <a16:creationId xmlns:a16="http://schemas.microsoft.com/office/drawing/2014/main" id="{56D993B8-4EAE-4947-BDB0-4F8B137141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" y="1574"/>
              <a:ext cx="1286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01" name="Text Box 33">
              <a:extLst>
                <a:ext uri="{FF2B5EF4-FFF2-40B4-BE49-F238E27FC236}">
                  <a16:creationId xmlns:a16="http://schemas.microsoft.com/office/drawing/2014/main" id="{DAEA5F24-0FC0-4A79-8F55-A6D423BE5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" y="1770"/>
              <a:ext cx="895" cy="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7202" name="Group 34">
            <a:extLst>
              <a:ext uri="{FF2B5EF4-FFF2-40B4-BE49-F238E27FC236}">
                <a16:creationId xmlns:a16="http://schemas.microsoft.com/office/drawing/2014/main" id="{4146E2B4-26B5-4AD9-B689-C8E8DEF404E0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5699125"/>
            <a:ext cx="1633538" cy="1169988"/>
            <a:chOff x="-12" y="3590"/>
            <a:chExt cx="1029" cy="737"/>
          </a:xfrm>
        </p:grpSpPr>
        <p:pic>
          <p:nvPicPr>
            <p:cNvPr id="7203" name="Picture 35">
              <a:extLst>
                <a:ext uri="{FF2B5EF4-FFF2-40B4-BE49-F238E27FC236}">
                  <a16:creationId xmlns:a16="http://schemas.microsoft.com/office/drawing/2014/main" id="{65D58DE6-93B3-4BBB-AC1F-93C4257EF5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" y="3590"/>
              <a:ext cx="1029" cy="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04" name="Text Box 36">
              <a:extLst>
                <a:ext uri="{FF2B5EF4-FFF2-40B4-BE49-F238E27FC236}">
                  <a16:creationId xmlns:a16="http://schemas.microsoft.com/office/drawing/2014/main" id="{28D0F74F-4044-4F94-B10E-583FDD72E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00"/>
              <a:ext cx="1007" cy="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7205" name="Group 37">
            <a:extLst>
              <a:ext uri="{FF2B5EF4-FFF2-40B4-BE49-F238E27FC236}">
                <a16:creationId xmlns:a16="http://schemas.microsoft.com/office/drawing/2014/main" id="{889DA0D8-06AA-4259-99FC-D5D18CDF5456}"/>
              </a:ext>
            </a:extLst>
          </p:cNvPr>
          <p:cNvGrpSpPr>
            <a:grpSpLocks/>
          </p:cNvGrpSpPr>
          <p:nvPr/>
        </p:nvGrpSpPr>
        <p:grpSpPr bwMode="auto">
          <a:xfrm>
            <a:off x="1311275" y="5857875"/>
            <a:ext cx="760413" cy="760413"/>
            <a:chOff x="826" y="3690"/>
            <a:chExt cx="479" cy="479"/>
          </a:xfrm>
        </p:grpSpPr>
        <p:pic>
          <p:nvPicPr>
            <p:cNvPr id="7206" name="Picture 38">
              <a:extLst>
                <a:ext uri="{FF2B5EF4-FFF2-40B4-BE49-F238E27FC236}">
                  <a16:creationId xmlns:a16="http://schemas.microsoft.com/office/drawing/2014/main" id="{9D21E3BA-8A63-49CC-9700-E05BAFA09E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" y="3690"/>
              <a:ext cx="479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07" name="Text Box 39">
              <a:extLst>
                <a:ext uri="{FF2B5EF4-FFF2-40B4-BE49-F238E27FC236}">
                  <a16:creationId xmlns:a16="http://schemas.microsoft.com/office/drawing/2014/main" id="{8FB3EC07-B0B1-4545-9D49-1FFF72B0FD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1" y="3768"/>
              <a:ext cx="325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7208" name="Group 40">
            <a:extLst>
              <a:ext uri="{FF2B5EF4-FFF2-40B4-BE49-F238E27FC236}">
                <a16:creationId xmlns:a16="http://schemas.microsoft.com/office/drawing/2014/main" id="{55C88725-72CE-4D9D-9CA1-2C16D29A022D}"/>
              </a:ext>
            </a:extLst>
          </p:cNvPr>
          <p:cNvGrpSpPr>
            <a:grpSpLocks/>
          </p:cNvGrpSpPr>
          <p:nvPr/>
        </p:nvGrpSpPr>
        <p:grpSpPr bwMode="auto">
          <a:xfrm>
            <a:off x="19050" y="5200650"/>
            <a:ext cx="1668463" cy="1668463"/>
            <a:chOff x="12" y="3276"/>
            <a:chExt cx="1051" cy="1051"/>
          </a:xfrm>
        </p:grpSpPr>
        <p:pic>
          <p:nvPicPr>
            <p:cNvPr id="7209" name="Picture 41">
              <a:extLst>
                <a:ext uri="{FF2B5EF4-FFF2-40B4-BE49-F238E27FC236}">
                  <a16:creationId xmlns:a16="http://schemas.microsoft.com/office/drawing/2014/main" id="{884AD3E4-77D7-4CB9-9C2E-4F79B8F11F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" y="3276"/>
              <a:ext cx="1051" cy="1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10" name="Text Box 42">
              <a:extLst>
                <a:ext uri="{FF2B5EF4-FFF2-40B4-BE49-F238E27FC236}">
                  <a16:creationId xmlns:a16="http://schemas.microsoft.com/office/drawing/2014/main" id="{091B0A05-D274-40D6-B64A-E5285B0882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" y="3435"/>
              <a:ext cx="732" cy="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7211" name="Rectangle 43">
            <a:extLst>
              <a:ext uri="{FF2B5EF4-FFF2-40B4-BE49-F238E27FC236}">
                <a16:creationId xmlns:a16="http://schemas.microsoft.com/office/drawing/2014/main" id="{C8785D7A-BDE1-457D-A262-0D98C1E7E4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8013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</p:txBody>
      </p:sp>
      <p:sp>
        <p:nvSpPr>
          <p:cNvPr id="7212" name="Rectangle 44">
            <a:extLst>
              <a:ext uri="{FF2B5EF4-FFF2-40B4-BE49-F238E27FC236}">
                <a16:creationId xmlns:a16="http://schemas.microsoft.com/office/drawing/2014/main" id="{2FBDA9E9-7C24-4534-96B0-6A62C1B98B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0813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7213" name="Rectangle 45">
            <a:extLst>
              <a:ext uri="{FF2B5EF4-FFF2-40B4-BE49-F238E27FC236}">
                <a16:creationId xmlns:a16="http://schemas.microsoft.com/office/drawing/2014/main" id="{AE298D54-8D03-4E3B-9076-4F8AC3616D3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791200" y="6357938"/>
            <a:ext cx="29733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D1E1E3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sl-SI" altLang="sl-SI"/>
          </a:p>
        </p:txBody>
      </p:sp>
      <p:sp>
        <p:nvSpPr>
          <p:cNvPr id="7214" name="Text Box 46">
            <a:extLst>
              <a:ext uri="{FF2B5EF4-FFF2-40B4-BE49-F238E27FC236}">
                <a16:creationId xmlns:a16="http://schemas.microsoft.com/office/drawing/2014/main" id="{71B5C8C6-6EA0-4DF9-8894-72886BF66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357938"/>
            <a:ext cx="3429000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215" name="Rectangle 47">
            <a:extLst>
              <a:ext uri="{FF2B5EF4-FFF2-40B4-BE49-F238E27FC236}">
                <a16:creationId xmlns:a16="http://schemas.microsoft.com/office/drawing/2014/main" id="{988DB578-5E3B-4251-AB67-27B8B8046AA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55575" y="6318250"/>
            <a:ext cx="11874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fld id="{47878EA5-A19F-402F-936D-151A171B010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kern="1200">
          <a:solidFill>
            <a:srgbClr val="D1E1E3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6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>
            <a:extLst>
              <a:ext uri="{FF2B5EF4-FFF2-40B4-BE49-F238E27FC236}">
                <a16:creationId xmlns:a16="http://schemas.microsoft.com/office/drawing/2014/main" id="{8A5CEC6B-5AEE-4C57-A541-8F3246936E53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-19050"/>
            <a:ext cx="2620963" cy="6894513"/>
            <a:chOff x="-12" y="-12"/>
            <a:chExt cx="1651" cy="4343"/>
          </a:xfrm>
        </p:grpSpPr>
        <p:pic>
          <p:nvPicPr>
            <p:cNvPr id="8194" name="Picture 2">
              <a:extLst>
                <a:ext uri="{FF2B5EF4-FFF2-40B4-BE49-F238E27FC236}">
                  <a16:creationId xmlns:a16="http://schemas.microsoft.com/office/drawing/2014/main" id="{8DA381AE-C5B6-46FB-BBD0-DCEDDA0B06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" y="-12"/>
              <a:ext cx="1651" cy="4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5" name="Text Box 3">
              <a:extLst>
                <a:ext uri="{FF2B5EF4-FFF2-40B4-BE49-F238E27FC236}">
                  <a16:creationId xmlns:a16="http://schemas.microsoft.com/office/drawing/2014/main" id="{7D61A917-E399-45FE-9FB8-8829BC4558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631" cy="4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8196" name="Group 4">
            <a:extLst>
              <a:ext uri="{FF2B5EF4-FFF2-40B4-BE49-F238E27FC236}">
                <a16:creationId xmlns:a16="http://schemas.microsoft.com/office/drawing/2014/main" id="{2D02988B-D782-4EC3-A5BC-D55FA3977A32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4322763"/>
            <a:ext cx="1060450" cy="1052512"/>
            <a:chOff x="975" y="2723"/>
            <a:chExt cx="668" cy="663"/>
          </a:xfrm>
        </p:grpSpPr>
        <p:pic>
          <p:nvPicPr>
            <p:cNvPr id="8197" name="Picture 5">
              <a:extLst>
                <a:ext uri="{FF2B5EF4-FFF2-40B4-BE49-F238E27FC236}">
                  <a16:creationId xmlns:a16="http://schemas.microsoft.com/office/drawing/2014/main" id="{C1A347A4-00A1-4B17-B055-4FA6922215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723"/>
              <a:ext cx="668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8" name="Text Box 6">
              <a:extLst>
                <a:ext uri="{FF2B5EF4-FFF2-40B4-BE49-F238E27FC236}">
                  <a16:creationId xmlns:a16="http://schemas.microsoft.com/office/drawing/2014/main" id="{8448E1D7-5927-4378-A525-DC55A9943D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0" y="2827"/>
              <a:ext cx="456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8199" name="Group 7">
            <a:extLst>
              <a:ext uri="{FF2B5EF4-FFF2-40B4-BE49-F238E27FC236}">
                <a16:creationId xmlns:a16="http://schemas.microsoft.com/office/drawing/2014/main" id="{E1FB1D2B-6F32-4119-9027-65CD59C027B9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365125"/>
            <a:ext cx="2163763" cy="2419350"/>
            <a:chOff x="-12" y="230"/>
            <a:chExt cx="1363" cy="1524"/>
          </a:xfrm>
        </p:grpSpPr>
        <p:pic>
          <p:nvPicPr>
            <p:cNvPr id="8200" name="Picture 8">
              <a:extLst>
                <a:ext uri="{FF2B5EF4-FFF2-40B4-BE49-F238E27FC236}">
                  <a16:creationId xmlns:a16="http://schemas.microsoft.com/office/drawing/2014/main" id="{1A906543-80BB-4E48-A8AF-D02859FA0D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" y="230"/>
              <a:ext cx="1363" cy="1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01" name="Text Box 9">
              <a:extLst>
                <a:ext uri="{FF2B5EF4-FFF2-40B4-BE49-F238E27FC236}">
                  <a16:creationId xmlns:a16="http://schemas.microsoft.com/office/drawing/2014/main" id="{5394AFAA-F99F-4F14-98D7-911474E62F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0"/>
              <a:ext cx="1343" cy="1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8202" name="Group 10">
            <a:extLst>
              <a:ext uri="{FF2B5EF4-FFF2-40B4-BE49-F238E27FC236}">
                <a16:creationId xmlns:a16="http://schemas.microsoft.com/office/drawing/2014/main" id="{53EE7F62-DFEA-4A2D-98DF-D2B0DCDF67B6}"/>
              </a:ext>
            </a:extLst>
          </p:cNvPr>
          <p:cNvGrpSpPr>
            <a:grpSpLocks/>
          </p:cNvGrpSpPr>
          <p:nvPr/>
        </p:nvGrpSpPr>
        <p:grpSpPr bwMode="auto">
          <a:xfrm>
            <a:off x="1431925" y="-19050"/>
            <a:ext cx="1206500" cy="663575"/>
            <a:chOff x="902" y="-12"/>
            <a:chExt cx="760" cy="418"/>
          </a:xfrm>
        </p:grpSpPr>
        <p:pic>
          <p:nvPicPr>
            <p:cNvPr id="8203" name="Picture 11">
              <a:extLst>
                <a:ext uri="{FF2B5EF4-FFF2-40B4-BE49-F238E27FC236}">
                  <a16:creationId xmlns:a16="http://schemas.microsoft.com/office/drawing/2014/main" id="{CD595029-8F7C-46E2-B7DD-B6B50151B4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" y="-12"/>
              <a:ext cx="760" cy="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04" name="Text Box 12">
              <a:extLst>
                <a:ext uri="{FF2B5EF4-FFF2-40B4-BE49-F238E27FC236}">
                  <a16:creationId xmlns:a16="http://schemas.microsoft.com/office/drawing/2014/main" id="{1FEEE1A1-230A-47B2-B9E0-8D5FA23C4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0"/>
              <a:ext cx="739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8205" name="Group 13">
            <a:extLst>
              <a:ext uri="{FF2B5EF4-FFF2-40B4-BE49-F238E27FC236}">
                <a16:creationId xmlns:a16="http://schemas.microsoft.com/office/drawing/2014/main" id="{377D74F4-0D67-4425-B915-3EF62F40678F}"/>
              </a:ext>
            </a:extLst>
          </p:cNvPr>
          <p:cNvGrpSpPr>
            <a:grpSpLocks/>
          </p:cNvGrpSpPr>
          <p:nvPr/>
        </p:nvGrpSpPr>
        <p:grpSpPr bwMode="auto">
          <a:xfrm>
            <a:off x="42863" y="-19050"/>
            <a:ext cx="2333625" cy="2413000"/>
            <a:chOff x="27" y="-12"/>
            <a:chExt cx="1470" cy="1520"/>
          </a:xfrm>
        </p:grpSpPr>
        <p:pic>
          <p:nvPicPr>
            <p:cNvPr id="8206" name="Picture 14">
              <a:extLst>
                <a:ext uri="{FF2B5EF4-FFF2-40B4-BE49-F238E27FC236}">
                  <a16:creationId xmlns:a16="http://schemas.microsoft.com/office/drawing/2014/main" id="{2F71B7E4-96EA-47C0-83DC-1D42AA33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" y="-12"/>
              <a:ext cx="1470" cy="1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07" name="Text Box 15">
              <a:extLst>
                <a:ext uri="{FF2B5EF4-FFF2-40B4-BE49-F238E27FC236}">
                  <a16:creationId xmlns:a16="http://schemas.microsoft.com/office/drawing/2014/main" id="{A315E5B7-E4A4-4989-89F5-9F1E0E8F99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219"/>
              <a:ext cx="1025" cy="1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8208" name="Group 16">
            <a:extLst>
              <a:ext uri="{FF2B5EF4-FFF2-40B4-BE49-F238E27FC236}">
                <a16:creationId xmlns:a16="http://schemas.microsoft.com/office/drawing/2014/main" id="{D3A13356-E4ED-4859-939B-4CDE9FD42ABC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3260725"/>
            <a:ext cx="925513" cy="912813"/>
            <a:chOff x="-12" y="2054"/>
            <a:chExt cx="583" cy="575"/>
          </a:xfrm>
        </p:grpSpPr>
        <p:pic>
          <p:nvPicPr>
            <p:cNvPr id="8209" name="Picture 17">
              <a:extLst>
                <a:ext uri="{FF2B5EF4-FFF2-40B4-BE49-F238E27FC236}">
                  <a16:creationId xmlns:a16="http://schemas.microsoft.com/office/drawing/2014/main" id="{E8D03ABB-6B9E-4239-913E-2BC30A984D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" y="2054"/>
              <a:ext cx="583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10" name="Text Box 18">
              <a:extLst>
                <a:ext uri="{FF2B5EF4-FFF2-40B4-BE49-F238E27FC236}">
                  <a16:creationId xmlns:a16="http://schemas.microsoft.com/office/drawing/2014/main" id="{D2039A4B-F0DB-41D8-9AA9-3E10CCD87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" y="2146"/>
              <a:ext cx="396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8211" name="Group 19">
            <a:extLst>
              <a:ext uri="{FF2B5EF4-FFF2-40B4-BE49-F238E27FC236}">
                <a16:creationId xmlns:a16="http://schemas.microsoft.com/office/drawing/2014/main" id="{0FA8730B-6A4A-4AC8-830D-EFE9FDE0DCF7}"/>
              </a:ext>
            </a:extLst>
          </p:cNvPr>
          <p:cNvGrpSpPr>
            <a:grpSpLocks/>
          </p:cNvGrpSpPr>
          <p:nvPr/>
        </p:nvGrpSpPr>
        <p:grpSpPr bwMode="auto">
          <a:xfrm>
            <a:off x="781050" y="1706563"/>
            <a:ext cx="1430338" cy="1431925"/>
            <a:chOff x="492" y="1075"/>
            <a:chExt cx="901" cy="902"/>
          </a:xfrm>
        </p:grpSpPr>
        <p:pic>
          <p:nvPicPr>
            <p:cNvPr id="8212" name="Picture 20">
              <a:extLst>
                <a:ext uri="{FF2B5EF4-FFF2-40B4-BE49-F238E27FC236}">
                  <a16:creationId xmlns:a16="http://schemas.microsoft.com/office/drawing/2014/main" id="{DD499B72-B6F8-4DA2-80D2-3D7D20CDB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" y="1075"/>
              <a:ext cx="901" cy="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13" name="Text Box 21">
              <a:extLst>
                <a:ext uri="{FF2B5EF4-FFF2-40B4-BE49-F238E27FC236}">
                  <a16:creationId xmlns:a16="http://schemas.microsoft.com/office/drawing/2014/main" id="{71487DB5-B30D-4AA3-9457-6F7F55DEB6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" y="1214"/>
              <a:ext cx="624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8214" name="Group 22">
            <a:extLst>
              <a:ext uri="{FF2B5EF4-FFF2-40B4-BE49-F238E27FC236}">
                <a16:creationId xmlns:a16="http://schemas.microsoft.com/office/drawing/2014/main" id="{84E2E114-0A04-47CA-A70C-93E6364BA38B}"/>
              </a:ext>
            </a:extLst>
          </p:cNvPr>
          <p:cNvGrpSpPr>
            <a:grpSpLocks/>
          </p:cNvGrpSpPr>
          <p:nvPr/>
        </p:nvGrpSpPr>
        <p:grpSpPr bwMode="auto">
          <a:xfrm>
            <a:off x="590550" y="4022725"/>
            <a:ext cx="1584325" cy="1584325"/>
            <a:chOff x="372" y="2534"/>
            <a:chExt cx="998" cy="998"/>
          </a:xfrm>
        </p:grpSpPr>
        <p:pic>
          <p:nvPicPr>
            <p:cNvPr id="8215" name="Picture 23">
              <a:extLst>
                <a:ext uri="{FF2B5EF4-FFF2-40B4-BE49-F238E27FC236}">
                  <a16:creationId xmlns:a16="http://schemas.microsoft.com/office/drawing/2014/main" id="{2F3ACC73-AEA1-4A8B-94E6-A5F09D1269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" y="2534"/>
              <a:ext cx="998" cy="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16" name="Text Box 24">
              <a:extLst>
                <a:ext uri="{FF2B5EF4-FFF2-40B4-BE49-F238E27FC236}">
                  <a16:creationId xmlns:a16="http://schemas.microsoft.com/office/drawing/2014/main" id="{09B76D6B-269C-4FD8-9E1A-C695BE8F3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" y="2687"/>
              <a:ext cx="692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8217" name="Group 25">
            <a:extLst>
              <a:ext uri="{FF2B5EF4-FFF2-40B4-BE49-F238E27FC236}">
                <a16:creationId xmlns:a16="http://schemas.microsoft.com/office/drawing/2014/main" id="{2A334EE7-37C6-45C9-B5CD-27344519BA33}"/>
              </a:ext>
            </a:extLst>
          </p:cNvPr>
          <p:cNvGrpSpPr>
            <a:grpSpLocks/>
          </p:cNvGrpSpPr>
          <p:nvPr/>
        </p:nvGrpSpPr>
        <p:grpSpPr bwMode="auto">
          <a:xfrm>
            <a:off x="1736725" y="365125"/>
            <a:ext cx="487363" cy="487363"/>
            <a:chOff x="1094" y="230"/>
            <a:chExt cx="307" cy="307"/>
          </a:xfrm>
        </p:grpSpPr>
        <p:pic>
          <p:nvPicPr>
            <p:cNvPr id="8218" name="Picture 26">
              <a:extLst>
                <a:ext uri="{FF2B5EF4-FFF2-40B4-BE49-F238E27FC236}">
                  <a16:creationId xmlns:a16="http://schemas.microsoft.com/office/drawing/2014/main" id="{9930EF70-3E27-4E17-9DE0-4A60B6D49D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" y="230"/>
              <a:ext cx="307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19" name="Text Box 27">
              <a:extLst>
                <a:ext uri="{FF2B5EF4-FFF2-40B4-BE49-F238E27FC236}">
                  <a16:creationId xmlns:a16="http://schemas.microsoft.com/office/drawing/2014/main" id="{27E0B129-D038-458D-990F-20CAD01E1D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6" y="282"/>
              <a:ext cx="203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8220" name="Group 28">
            <a:extLst>
              <a:ext uri="{FF2B5EF4-FFF2-40B4-BE49-F238E27FC236}">
                <a16:creationId xmlns:a16="http://schemas.microsoft.com/office/drawing/2014/main" id="{0A5E8B1D-3BF5-4E81-A30A-2F5E5F91CF5D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2498725"/>
            <a:ext cx="2041525" cy="2041525"/>
            <a:chOff x="353" y="1574"/>
            <a:chExt cx="1286" cy="1286"/>
          </a:xfrm>
        </p:grpSpPr>
        <p:pic>
          <p:nvPicPr>
            <p:cNvPr id="8221" name="Picture 29">
              <a:extLst>
                <a:ext uri="{FF2B5EF4-FFF2-40B4-BE49-F238E27FC236}">
                  <a16:creationId xmlns:a16="http://schemas.microsoft.com/office/drawing/2014/main" id="{8A994A18-B939-45D7-B0F8-689EA9101E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" y="1574"/>
              <a:ext cx="1286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22" name="Text Box 30">
              <a:extLst>
                <a:ext uri="{FF2B5EF4-FFF2-40B4-BE49-F238E27FC236}">
                  <a16:creationId xmlns:a16="http://schemas.microsoft.com/office/drawing/2014/main" id="{F119A046-FE97-464E-856A-3D2B61F697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" y="1770"/>
              <a:ext cx="895" cy="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8223" name="Group 31">
            <a:extLst>
              <a:ext uri="{FF2B5EF4-FFF2-40B4-BE49-F238E27FC236}">
                <a16:creationId xmlns:a16="http://schemas.microsoft.com/office/drawing/2014/main" id="{895C0E73-5F76-4D17-84A4-3F5D0A46883A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5699125"/>
            <a:ext cx="1633538" cy="1169988"/>
            <a:chOff x="-12" y="3590"/>
            <a:chExt cx="1029" cy="737"/>
          </a:xfrm>
        </p:grpSpPr>
        <p:pic>
          <p:nvPicPr>
            <p:cNvPr id="8224" name="Picture 32">
              <a:extLst>
                <a:ext uri="{FF2B5EF4-FFF2-40B4-BE49-F238E27FC236}">
                  <a16:creationId xmlns:a16="http://schemas.microsoft.com/office/drawing/2014/main" id="{F165E3CF-FE48-41F1-B216-E6299D4FC2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" y="3590"/>
              <a:ext cx="1029" cy="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25" name="Text Box 33">
              <a:extLst>
                <a:ext uri="{FF2B5EF4-FFF2-40B4-BE49-F238E27FC236}">
                  <a16:creationId xmlns:a16="http://schemas.microsoft.com/office/drawing/2014/main" id="{21F8E510-7A27-4FBC-BD9D-8710C51456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00"/>
              <a:ext cx="1007" cy="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8226" name="Group 34">
            <a:extLst>
              <a:ext uri="{FF2B5EF4-FFF2-40B4-BE49-F238E27FC236}">
                <a16:creationId xmlns:a16="http://schemas.microsoft.com/office/drawing/2014/main" id="{DE29C170-D290-4A26-BAFF-68EF9F8D10E9}"/>
              </a:ext>
            </a:extLst>
          </p:cNvPr>
          <p:cNvGrpSpPr>
            <a:grpSpLocks/>
          </p:cNvGrpSpPr>
          <p:nvPr/>
        </p:nvGrpSpPr>
        <p:grpSpPr bwMode="auto">
          <a:xfrm>
            <a:off x="1311275" y="5857875"/>
            <a:ext cx="760413" cy="760413"/>
            <a:chOff x="826" y="3690"/>
            <a:chExt cx="479" cy="479"/>
          </a:xfrm>
        </p:grpSpPr>
        <p:pic>
          <p:nvPicPr>
            <p:cNvPr id="8227" name="Picture 35">
              <a:extLst>
                <a:ext uri="{FF2B5EF4-FFF2-40B4-BE49-F238E27FC236}">
                  <a16:creationId xmlns:a16="http://schemas.microsoft.com/office/drawing/2014/main" id="{A1B1721A-75A4-454B-8B06-C7993FDDA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" y="3690"/>
              <a:ext cx="479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28" name="Text Box 36">
              <a:extLst>
                <a:ext uri="{FF2B5EF4-FFF2-40B4-BE49-F238E27FC236}">
                  <a16:creationId xmlns:a16="http://schemas.microsoft.com/office/drawing/2014/main" id="{98F7BD2B-FD30-4886-9CEE-790D493F2D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1" y="3768"/>
              <a:ext cx="325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8229" name="Group 37">
            <a:extLst>
              <a:ext uri="{FF2B5EF4-FFF2-40B4-BE49-F238E27FC236}">
                <a16:creationId xmlns:a16="http://schemas.microsoft.com/office/drawing/2014/main" id="{9BF5AB8E-605B-4F53-BE56-789552678241}"/>
              </a:ext>
            </a:extLst>
          </p:cNvPr>
          <p:cNvGrpSpPr>
            <a:grpSpLocks/>
          </p:cNvGrpSpPr>
          <p:nvPr/>
        </p:nvGrpSpPr>
        <p:grpSpPr bwMode="auto">
          <a:xfrm>
            <a:off x="19050" y="5200650"/>
            <a:ext cx="1668463" cy="1668463"/>
            <a:chOff x="12" y="3276"/>
            <a:chExt cx="1051" cy="1051"/>
          </a:xfrm>
        </p:grpSpPr>
        <p:pic>
          <p:nvPicPr>
            <p:cNvPr id="8230" name="Picture 38">
              <a:extLst>
                <a:ext uri="{FF2B5EF4-FFF2-40B4-BE49-F238E27FC236}">
                  <a16:creationId xmlns:a16="http://schemas.microsoft.com/office/drawing/2014/main" id="{776DD6B5-EDFC-4BF7-9177-1A6A436DCB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" y="3276"/>
              <a:ext cx="1051" cy="1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31" name="Text Box 39">
              <a:extLst>
                <a:ext uri="{FF2B5EF4-FFF2-40B4-BE49-F238E27FC236}">
                  <a16:creationId xmlns:a16="http://schemas.microsoft.com/office/drawing/2014/main" id="{C473C967-444E-483F-A0E4-0BEB12543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" y="3435"/>
              <a:ext cx="732" cy="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8232" name="Group 40">
            <a:extLst>
              <a:ext uri="{FF2B5EF4-FFF2-40B4-BE49-F238E27FC236}">
                <a16:creationId xmlns:a16="http://schemas.microsoft.com/office/drawing/2014/main" id="{0DE60E54-B371-4EC9-B9A6-E8B31A59127C}"/>
              </a:ext>
            </a:extLst>
          </p:cNvPr>
          <p:cNvGrpSpPr>
            <a:grpSpLocks/>
          </p:cNvGrpSpPr>
          <p:nvPr/>
        </p:nvGrpSpPr>
        <p:grpSpPr bwMode="auto">
          <a:xfrm>
            <a:off x="133350" y="2346325"/>
            <a:ext cx="487363" cy="487363"/>
            <a:chOff x="84" y="1478"/>
            <a:chExt cx="307" cy="307"/>
          </a:xfrm>
        </p:grpSpPr>
        <p:pic>
          <p:nvPicPr>
            <p:cNvPr id="8233" name="Picture 41">
              <a:extLst>
                <a:ext uri="{FF2B5EF4-FFF2-40B4-BE49-F238E27FC236}">
                  <a16:creationId xmlns:a16="http://schemas.microsoft.com/office/drawing/2014/main" id="{F144AD59-E1A4-407F-A924-EEAF6798CA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" y="1478"/>
              <a:ext cx="307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34" name="Text Box 42">
              <a:extLst>
                <a:ext uri="{FF2B5EF4-FFF2-40B4-BE49-F238E27FC236}">
                  <a16:creationId xmlns:a16="http://schemas.microsoft.com/office/drawing/2014/main" id="{AC86C26E-BBB6-4D04-AA13-9924ECE3D5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" y="1530"/>
              <a:ext cx="203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8235" name="Rectangle 43">
            <a:extLst>
              <a:ext uri="{FF2B5EF4-FFF2-40B4-BE49-F238E27FC236}">
                <a16:creationId xmlns:a16="http://schemas.microsoft.com/office/drawing/2014/main" id="{736129A8-F26F-4FC2-B973-380832A967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8013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</p:txBody>
      </p:sp>
      <p:sp>
        <p:nvSpPr>
          <p:cNvPr id="8236" name="Rectangle 44">
            <a:extLst>
              <a:ext uri="{FF2B5EF4-FFF2-40B4-BE49-F238E27FC236}">
                <a16:creationId xmlns:a16="http://schemas.microsoft.com/office/drawing/2014/main" id="{2B0F392D-038B-4B0A-8C5C-E7D90009C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0813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8237" name="Rectangle 45">
            <a:extLst>
              <a:ext uri="{FF2B5EF4-FFF2-40B4-BE49-F238E27FC236}">
                <a16:creationId xmlns:a16="http://schemas.microsoft.com/office/drawing/2014/main" id="{C2CF6130-EE47-4291-A9C4-21B69621DCE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791200" y="6357938"/>
            <a:ext cx="29733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D1E1E3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sl-SI" altLang="sl-SI"/>
          </a:p>
        </p:txBody>
      </p:sp>
      <p:sp>
        <p:nvSpPr>
          <p:cNvPr id="8238" name="Text Box 46">
            <a:extLst>
              <a:ext uri="{FF2B5EF4-FFF2-40B4-BE49-F238E27FC236}">
                <a16:creationId xmlns:a16="http://schemas.microsoft.com/office/drawing/2014/main" id="{1496D93C-2C21-4C95-8E42-E9A454C90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357938"/>
            <a:ext cx="3581400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239" name="Rectangle 47">
            <a:extLst>
              <a:ext uri="{FF2B5EF4-FFF2-40B4-BE49-F238E27FC236}">
                <a16:creationId xmlns:a16="http://schemas.microsoft.com/office/drawing/2014/main" id="{E255FEDD-244E-47E7-9708-C8B16B62884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55575" y="6318250"/>
            <a:ext cx="11874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fld id="{C90E89D8-F88B-4849-9BE4-AB440C502BA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kern="1200">
          <a:solidFill>
            <a:srgbClr val="D1E1E3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D1E1E3"/>
          </a:solidFill>
          <a:latin typeface="Constantia" panose="02030602050306030303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8C9487E7-7FC3-435F-B7FD-A62F3DEF7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76500"/>
            <a:ext cx="83058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10D2E6E6-1284-4EE0-AF11-197DDEB9D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9275"/>
            <a:ext cx="8305800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4800">
                <a:solidFill>
                  <a:srgbClr val="FF0000"/>
                </a:solidFill>
              </a:rPr>
              <a:t>BOLEZNI  KRVI IN KRVOTVORNIH ORGANOV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776E8E1A-12E7-4A00-9122-BCCE0C7F7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213100"/>
            <a:ext cx="31686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id="{AE563307-FB25-4C44-A682-89B84D324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87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38AC9AB0-422E-4615-B70E-98CA8BA4D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800"/>
              <a:t>Glavna sestavina eritrocita je –</a:t>
            </a:r>
            <a:r>
              <a:rPr lang="sl-SI" altLang="sl-SI" sz="2800" b="1">
                <a:solidFill>
                  <a:srgbClr val="FF0000"/>
                </a:solidFill>
              </a:rPr>
              <a:t>HEMOGLOBIN</a:t>
            </a:r>
            <a:r>
              <a:rPr lang="sl-SI" altLang="sl-SI" sz="2800"/>
              <a:t>, ki prenaša O2 in Co2 ter vzdržuje znotrajcelični pH.  Zgrajen je iz </a:t>
            </a:r>
            <a:r>
              <a:rPr lang="sl-SI" altLang="sl-SI" sz="2800" b="1">
                <a:solidFill>
                  <a:srgbClr val="FFFF00"/>
                </a:solidFill>
              </a:rPr>
              <a:t>globina</a:t>
            </a:r>
            <a:r>
              <a:rPr lang="sl-SI" altLang="sl-SI" sz="2800"/>
              <a:t> in </a:t>
            </a:r>
            <a:r>
              <a:rPr lang="sl-SI" altLang="sl-SI" sz="2800" b="1">
                <a:solidFill>
                  <a:srgbClr val="FF99FF"/>
                </a:solidFill>
              </a:rPr>
              <a:t>hema</a:t>
            </a:r>
            <a:r>
              <a:rPr lang="sl-SI" altLang="sl-SI" sz="2800"/>
              <a:t>, ki vsebuje</a:t>
            </a:r>
            <a:r>
              <a:rPr lang="sl-SI" altLang="sl-SI" sz="2800" b="1"/>
              <a:t> Fe </a:t>
            </a:r>
            <a:r>
              <a:rPr lang="sl-SI" altLang="sl-SI" sz="2800"/>
              <a:t>ione v fero obliki.</a:t>
            </a:r>
          </a:p>
          <a:p>
            <a:pPr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800"/>
              <a:t>Ob razpadu se delež Fe iz hema  poveže z beljakovino plazme (transferinom) in potuje v kostni mozeg , kjer se vgradi v nove eritrocite, preostalo Fe se deloma shrani v obliki feritina, deloma pa presnovi v biliverdin.</a:t>
            </a:r>
          </a:p>
          <a:p>
            <a:pPr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None/>
            </a:pPr>
            <a:endParaRPr lang="sl-SI" altLang="sl-SI" sz="2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BCAF1B0F-952B-40C3-BEA9-1F7B08608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87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 sz="3800" b="1"/>
              <a:t>LEVKOCITI</a:t>
            </a:r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C7887514-7F1B-4B69-9022-0684389C3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000"/>
              <a:t>Krvne celice bele vrste imenujemo levkociti, sposobne ameboidnega gibanja.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sz="2000"/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000"/>
              <a:t>Poznamo</a:t>
            </a:r>
            <a:r>
              <a:rPr lang="sl-SI" altLang="sl-SI" sz="2000" b="1"/>
              <a:t> 3 </a:t>
            </a:r>
            <a:r>
              <a:rPr lang="sl-SI" altLang="sl-SI" sz="2000"/>
              <a:t>vrste, ki se ločijo po  morfoloških lastnostih </a:t>
            </a:r>
            <a:r>
              <a:rPr lang="sl-SI" altLang="sl-SI" sz="1400"/>
              <a:t>(obliki</a:t>
            </a:r>
            <a:r>
              <a:rPr lang="sl-SI" altLang="sl-SI" sz="2000"/>
              <a:t>) in funkcijah v telesu: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000" b="1">
                <a:solidFill>
                  <a:srgbClr val="FFCC99"/>
                </a:solidFill>
              </a:rPr>
              <a:t>Granulociti </a:t>
            </a:r>
            <a:r>
              <a:rPr lang="sl-SI" altLang="sl-SI" sz="2000"/>
              <a:t>– imajo zrnca v citoplazmi in se delijo na: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000"/>
              <a:t>    - nevtrofilce,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000"/>
              <a:t>    - euzinofilce,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000"/>
              <a:t>    - bazofilce.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000" b="1">
                <a:solidFill>
                  <a:srgbClr val="FEE6F7"/>
                </a:solidFill>
              </a:rPr>
              <a:t>Monociti</a:t>
            </a:r>
            <a:r>
              <a:rPr lang="sl-SI" altLang="sl-SI" sz="2000"/>
              <a:t> – imajo veliko okroglo jedro v obliki podkve.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000"/>
              <a:t>Granulociti in monociti sodelujejo pri obrambnih mehanizmih organizma, ker požirajo bakterije.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000" b="1">
                <a:solidFill>
                  <a:srgbClr val="CBF7FD"/>
                </a:solidFill>
              </a:rPr>
              <a:t>Limfociti –</a:t>
            </a:r>
            <a:r>
              <a:rPr lang="sl-SI" altLang="sl-SI" sz="2000"/>
              <a:t> skladiščijo imunski spomin in nadzorujejo nastanek protitelesc, s katerimi uničujejo tuje snovi.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>
            <a:extLst>
              <a:ext uri="{FF2B5EF4-FFF2-40B4-BE49-F238E27FC236}">
                <a16:creationId xmlns:a16="http://schemas.microsoft.com/office/drawing/2014/main" id="{D5989538-C522-43FC-B925-0963660D9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525463"/>
            <a:ext cx="7056437" cy="5688012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6" name="Text Box 2">
            <a:extLst>
              <a:ext uri="{FF2B5EF4-FFF2-40B4-BE49-F238E27FC236}">
                <a16:creationId xmlns:a16="http://schemas.microsoft.com/office/drawing/2014/main" id="{693CF0F6-868E-42B5-A1A9-C0AA6E57B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2874963"/>
            <a:ext cx="1655762" cy="3365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 sz="1600" b="1">
                <a:solidFill>
                  <a:srgbClr val="000000"/>
                </a:solidFill>
              </a:rPr>
              <a:t>GRANULIRANI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00AB0A28-5DE7-424B-822D-06216AC0C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048000"/>
            <a:ext cx="1944687" cy="3365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 sz="1600" b="1">
                <a:solidFill>
                  <a:srgbClr val="000000"/>
                </a:solidFill>
              </a:rPr>
              <a:t>NEGRANULIRANI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108D5E90-FF5A-4354-ACE5-F3E17CE12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557338"/>
            <a:ext cx="23050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2400" b="1">
                <a:solidFill>
                  <a:srgbClr val="000000"/>
                </a:solidFill>
              </a:rPr>
              <a:t>LEVKOCITI</a:t>
            </a: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D7ABB642-3CC4-4A3F-840B-C204521CD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221163"/>
            <a:ext cx="1454150" cy="2762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1200" b="1">
                <a:solidFill>
                  <a:srgbClr val="000000"/>
                </a:solidFill>
              </a:rPr>
              <a:t>LINFOCITI</a:t>
            </a:r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4295DD9A-2A39-4D6D-B06C-3DDC7BD15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4221163"/>
            <a:ext cx="1439862" cy="2762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1200" b="1">
                <a:solidFill>
                  <a:srgbClr val="000000"/>
                </a:solidFill>
              </a:rPr>
              <a:t>MONOCITI</a:t>
            </a:r>
          </a:p>
        </p:txBody>
      </p:sp>
      <p:cxnSp>
        <p:nvCxnSpPr>
          <p:cNvPr id="21511" name="AutoShape 7">
            <a:extLst>
              <a:ext uri="{FF2B5EF4-FFF2-40B4-BE49-F238E27FC236}">
                <a16:creationId xmlns:a16="http://schemas.microsoft.com/office/drawing/2014/main" id="{22F25F76-EB9C-46E2-A8D6-EDFC699D656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122488" y="3500438"/>
            <a:ext cx="179387" cy="433387"/>
          </a:xfrm>
          <a:prstGeom prst="straightConnector1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512" name="AutoShape 8">
            <a:extLst>
              <a:ext uri="{FF2B5EF4-FFF2-40B4-BE49-F238E27FC236}">
                <a16:creationId xmlns:a16="http://schemas.microsoft.com/office/drawing/2014/main" id="{790DE14C-CE85-4719-885F-D7B1735778C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16238" y="3500438"/>
            <a:ext cx="360362" cy="506412"/>
          </a:xfrm>
          <a:prstGeom prst="straightConnector1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1513" name="Text Box 9">
            <a:extLst>
              <a:ext uri="{FF2B5EF4-FFF2-40B4-BE49-F238E27FC236}">
                <a16:creationId xmlns:a16="http://schemas.microsoft.com/office/drawing/2014/main" id="{156021C7-ED40-4F47-9AA3-D1606DDBA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387725"/>
            <a:ext cx="2017713" cy="2762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1200" b="1">
                <a:solidFill>
                  <a:srgbClr val="000000"/>
                </a:solidFill>
              </a:rPr>
              <a:t>GRANULOCITI</a:t>
            </a:r>
          </a:p>
        </p:txBody>
      </p:sp>
      <p:sp>
        <p:nvSpPr>
          <p:cNvPr id="21514" name="Text Box 10">
            <a:extLst>
              <a:ext uri="{FF2B5EF4-FFF2-40B4-BE49-F238E27FC236}">
                <a16:creationId xmlns:a16="http://schemas.microsoft.com/office/drawing/2014/main" id="{B11962E8-666C-495E-8A38-14A66C5AF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713" y="4005263"/>
            <a:ext cx="1152525" cy="26193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1100" b="1">
                <a:solidFill>
                  <a:srgbClr val="000000"/>
                </a:solidFill>
              </a:rPr>
              <a:t>BAZOFILCI</a:t>
            </a:r>
          </a:p>
        </p:txBody>
      </p:sp>
      <p:sp>
        <p:nvSpPr>
          <p:cNvPr id="21515" name="Text Box 11">
            <a:extLst>
              <a:ext uri="{FF2B5EF4-FFF2-40B4-BE49-F238E27FC236}">
                <a16:creationId xmlns:a16="http://schemas.microsoft.com/office/drawing/2014/main" id="{973D31F2-C269-4225-A716-B9975D13B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4114800"/>
            <a:ext cx="1150938" cy="26193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 sz="1100" b="1">
                <a:solidFill>
                  <a:srgbClr val="000000"/>
                </a:solidFill>
              </a:rPr>
              <a:t>NEUTROFILCI</a:t>
            </a:r>
          </a:p>
        </p:txBody>
      </p:sp>
      <p:sp>
        <p:nvSpPr>
          <p:cNvPr id="21516" name="Text Box 12">
            <a:extLst>
              <a:ext uri="{FF2B5EF4-FFF2-40B4-BE49-F238E27FC236}">
                <a16:creationId xmlns:a16="http://schemas.microsoft.com/office/drawing/2014/main" id="{0FFB993A-12CF-4A34-8710-B35018C64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1975" y="4005263"/>
            <a:ext cx="1174750" cy="26193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 sz="1100" b="1">
                <a:solidFill>
                  <a:srgbClr val="000000"/>
                </a:solidFill>
              </a:rPr>
              <a:t>EUZINOFILCI</a:t>
            </a:r>
          </a:p>
        </p:txBody>
      </p:sp>
      <p:cxnSp>
        <p:nvCxnSpPr>
          <p:cNvPr id="21517" name="AutoShape 13">
            <a:extLst>
              <a:ext uri="{FF2B5EF4-FFF2-40B4-BE49-F238E27FC236}">
                <a16:creationId xmlns:a16="http://schemas.microsoft.com/office/drawing/2014/main" id="{CC045DEC-1316-45F0-B72E-600A58A6068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435600" y="3752850"/>
            <a:ext cx="274638" cy="180975"/>
          </a:xfrm>
          <a:prstGeom prst="straightConnector1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518" name="AutoShape 14">
            <a:extLst>
              <a:ext uri="{FF2B5EF4-FFF2-40B4-BE49-F238E27FC236}">
                <a16:creationId xmlns:a16="http://schemas.microsoft.com/office/drawing/2014/main" id="{0E561C45-FB1D-4855-98C2-DAAB49EA323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43663" y="3716338"/>
            <a:ext cx="1587" cy="288925"/>
          </a:xfrm>
          <a:prstGeom prst="straightConnector1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519" name="AutoShape 15">
            <a:extLst>
              <a:ext uri="{FF2B5EF4-FFF2-40B4-BE49-F238E27FC236}">
                <a16:creationId xmlns:a16="http://schemas.microsoft.com/office/drawing/2014/main" id="{A35EB229-C7E6-4197-BDF6-B6C74F9901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99350" y="3716338"/>
            <a:ext cx="1588" cy="217487"/>
          </a:xfrm>
          <a:prstGeom prst="straightConnector1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520" name="AutoShape 16">
            <a:extLst>
              <a:ext uri="{FF2B5EF4-FFF2-40B4-BE49-F238E27FC236}">
                <a16:creationId xmlns:a16="http://schemas.microsoft.com/office/drawing/2014/main" id="{15D48AEA-12DD-4A88-AAB8-190EA6848FA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11975" y="3217863"/>
            <a:ext cx="1588" cy="152400"/>
          </a:xfrm>
          <a:prstGeom prst="straightConnector1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21DFA745-B671-4F6B-8690-9C99A9C37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87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 sz="3800" b="1">
                <a:solidFill>
                  <a:srgbClr val="FFFF00"/>
                </a:solidFill>
              </a:rPr>
              <a:t>TROMBOCITI</a:t>
            </a:r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77670703-1002-419C-BFA0-F9C382867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66357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000"/>
              <a:t>So citoplazemski delci nepravilnih oblik, nastali iz megakariocitov, največjih celic v kostnem mozgu.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sz="2000"/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000"/>
              <a:t>Trombocitni rastni faktor vpliva na proliferacijo (</a:t>
            </a:r>
            <a:r>
              <a:rPr lang="sl-SI" altLang="sl-SI" sz="1400" i="1"/>
              <a:t>povečanje števila celic zaradi intenzivne delitve</a:t>
            </a:r>
            <a:r>
              <a:rPr lang="sl-SI" altLang="sl-SI" sz="2000"/>
              <a:t>) celic in ima verjetno vlogo pri nastanku; ateroskleroze, rasti tumorjev in zaraščanja ran.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sz="2000"/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000"/>
              <a:t>Življenjska doba od 8-10 dni, okoli 40% jih je v vraničnem krvnem obtoku, samo majhen del jih porabi zaustavljanje krvavitve.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sz="2000"/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000" b="1">
                <a:solidFill>
                  <a:srgbClr val="FF0000"/>
                </a:solidFill>
              </a:rPr>
              <a:t>Zvečano število trombocitov  kaže na: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000"/>
              <a:t>vnetje,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000"/>
              <a:t>rakave tvorbe,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000"/>
              <a:t>stanje po krvavitvi.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ABC14B1A-2DB6-46E1-B98A-20A7AEC8B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908050"/>
            <a:ext cx="1800225" cy="53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Text Box 4">
            <a:extLst>
              <a:ext uri="{FF2B5EF4-FFF2-40B4-BE49-F238E27FC236}">
                <a16:creationId xmlns:a16="http://schemas.microsoft.com/office/drawing/2014/main" id="{6BF1D96F-903E-4FCC-8664-4BC31FD31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2781300"/>
            <a:ext cx="1439863" cy="26193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 sz="1100" b="1">
                <a:solidFill>
                  <a:srgbClr val="000000"/>
                </a:solidFill>
              </a:rPr>
              <a:t>MEGAKARIOCIT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97C3570B-2747-459B-AD10-1D27F0238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5373688"/>
            <a:ext cx="1582738" cy="26193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1100" b="1">
                <a:solidFill>
                  <a:srgbClr val="000000"/>
                </a:solidFill>
              </a:rPr>
              <a:t>TROMBOCIT</a:t>
            </a: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EC1D1F8F-6252-438D-AE50-3CDF44E20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360363"/>
            <a:ext cx="1800225" cy="7032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1000" b="1">
                <a:solidFill>
                  <a:srgbClr val="000000"/>
                </a:solidFill>
              </a:rPr>
              <a:t>MULTIPOTENTNA MATIČNA CELICA</a:t>
            </a:r>
          </a:p>
          <a:p>
            <a:pPr algn="ctr">
              <a:buClrTx/>
              <a:buFontTx/>
              <a:buNone/>
            </a:pPr>
            <a:r>
              <a:rPr lang="sl-SI" altLang="sl-SI" sz="1000" b="1">
                <a:solidFill>
                  <a:srgbClr val="000000"/>
                </a:solidFill>
              </a:rPr>
              <a:t>MIOTIČNE VRSTE</a:t>
            </a:r>
          </a:p>
          <a:p>
            <a:pPr algn="ctr">
              <a:buClrTx/>
              <a:buFontTx/>
              <a:buNone/>
            </a:pPr>
            <a:r>
              <a:rPr lang="sl-SI" altLang="sl-SI" sz="1000" b="1">
                <a:solidFill>
                  <a:srgbClr val="000000"/>
                </a:solidFill>
              </a:rPr>
              <a:t>MMC-M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id="{A45CB94C-4022-40E3-983A-F561A89E1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0963"/>
            <a:ext cx="8229600" cy="12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4000" b="1">
                <a:solidFill>
                  <a:srgbClr val="FFFF00"/>
                </a:solidFill>
              </a:rPr>
              <a:t>PLAZMA</a:t>
            </a:r>
            <a:br>
              <a:rPr lang="sl-SI" altLang="sl-SI" sz="3400" b="1"/>
            </a:br>
            <a:endParaRPr lang="sl-SI" altLang="sl-SI" sz="3400" b="1"/>
          </a:p>
        </p:txBody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92D33A2A-8285-46F4-80CF-0697AB4CF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81075"/>
            <a:ext cx="822960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800" b="1" u="sng"/>
              <a:t>Tekoči del krvi,  sestavljen iz:</a:t>
            </a:r>
          </a:p>
          <a:p>
            <a:pPr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sz="2800"/>
          </a:p>
          <a:p>
            <a:pPr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sz="2800"/>
          </a:p>
          <a:p>
            <a:pPr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sz="2800"/>
          </a:p>
          <a:p>
            <a:pPr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None/>
            </a:pPr>
            <a:endParaRPr lang="sl-SI" altLang="sl-SI" sz="2800"/>
          </a:p>
        </p:txBody>
      </p:sp>
      <p:sp>
        <p:nvSpPr>
          <p:cNvPr id="23555" name="Oval 3">
            <a:extLst>
              <a:ext uri="{FF2B5EF4-FFF2-40B4-BE49-F238E27FC236}">
                <a16:creationId xmlns:a16="http://schemas.microsoft.com/office/drawing/2014/main" id="{C94841C0-109D-42A8-BD9D-4B3700F15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2088" y="2276475"/>
            <a:ext cx="1728787" cy="1296988"/>
          </a:xfrm>
          <a:prstGeom prst="ellipse">
            <a:avLst/>
          </a:prstGeom>
          <a:solidFill>
            <a:srgbClr val="CBF7FD"/>
          </a:solidFill>
          <a:ln w="60120">
            <a:solidFill>
              <a:srgbClr val="5784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b="1">
                <a:solidFill>
                  <a:srgbClr val="000000"/>
                </a:solidFill>
              </a:rPr>
              <a:t>VODE</a:t>
            </a:r>
          </a:p>
          <a:p>
            <a:pPr algn="ctr">
              <a:buClrTx/>
              <a:buFontTx/>
              <a:buNone/>
            </a:pPr>
            <a:r>
              <a:rPr lang="sl-SI" altLang="sl-SI" b="1">
                <a:solidFill>
                  <a:srgbClr val="000000"/>
                </a:solidFill>
              </a:rPr>
              <a:t>91-92%</a:t>
            </a:r>
          </a:p>
        </p:txBody>
      </p:sp>
      <p:sp>
        <p:nvSpPr>
          <p:cNvPr id="23556" name="Oval 4">
            <a:extLst>
              <a:ext uri="{FF2B5EF4-FFF2-40B4-BE49-F238E27FC236}">
                <a16:creationId xmlns:a16="http://schemas.microsoft.com/office/drawing/2014/main" id="{A3883772-C7DB-4D9D-A8D7-5BE79BE8F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33650"/>
            <a:ext cx="3498850" cy="1935163"/>
          </a:xfrm>
          <a:prstGeom prst="ellipse">
            <a:avLst/>
          </a:prstGeom>
          <a:solidFill>
            <a:srgbClr val="FEE6F7"/>
          </a:solidFill>
          <a:ln w="60120">
            <a:solidFill>
              <a:srgbClr val="5784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>
                <a:solidFill>
                  <a:srgbClr val="000000"/>
                </a:solidFill>
              </a:rPr>
              <a:t>Beljakovinskega dela: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solidFill>
                  <a:srgbClr val="000000"/>
                </a:solidFill>
              </a:rPr>
              <a:t>albumini,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solidFill>
                  <a:srgbClr val="000000"/>
                </a:solidFill>
              </a:rPr>
              <a:t>globulini,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solidFill>
                  <a:srgbClr val="000000"/>
                </a:solidFill>
              </a:rPr>
              <a:t>fibrinogen,</a:t>
            </a:r>
          </a:p>
          <a:p>
            <a:pPr algn="ctr">
              <a:buClrTx/>
              <a:buFontTx/>
              <a:buNone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23557" name="Oval 5">
            <a:extLst>
              <a:ext uri="{FF2B5EF4-FFF2-40B4-BE49-F238E27FC236}">
                <a16:creationId xmlns:a16="http://schemas.microsoft.com/office/drawing/2014/main" id="{A94740F3-967B-478F-88FB-1B864DE0A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913" y="2498725"/>
            <a:ext cx="3240087" cy="1935163"/>
          </a:xfrm>
          <a:prstGeom prst="ellipse">
            <a:avLst/>
          </a:prstGeom>
          <a:solidFill>
            <a:srgbClr val="FFCC99"/>
          </a:solidFill>
          <a:ln w="60120">
            <a:solidFill>
              <a:srgbClr val="5784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>
                <a:solidFill>
                  <a:srgbClr val="000000"/>
                </a:solidFill>
              </a:rPr>
              <a:t>Neorganskih sestavin, ki so ioni: </a:t>
            </a:r>
          </a:p>
          <a:p>
            <a:pPr>
              <a:buClrTx/>
              <a:buFontTx/>
              <a:buNone/>
            </a:pPr>
            <a:r>
              <a:rPr lang="sl-SI" altLang="sl-SI">
                <a:solidFill>
                  <a:srgbClr val="000000"/>
                </a:solidFill>
              </a:rPr>
              <a:t>Na, K, Mg, P, Fe, I</a:t>
            </a:r>
          </a:p>
          <a:p>
            <a:pPr algn="ctr">
              <a:buClrTx/>
              <a:buFontTx/>
              <a:buNone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23558" name="Oval 6">
            <a:extLst>
              <a:ext uri="{FF2B5EF4-FFF2-40B4-BE49-F238E27FC236}">
                <a16:creationId xmlns:a16="http://schemas.microsoft.com/office/drawing/2014/main" id="{CFB8DCE4-6CAA-4A59-904F-639F170BB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4386263"/>
            <a:ext cx="3519488" cy="2447925"/>
          </a:xfrm>
          <a:prstGeom prst="ellipse">
            <a:avLst/>
          </a:prstGeom>
          <a:solidFill>
            <a:srgbClr val="D6EDBD"/>
          </a:solidFill>
          <a:ln w="60120">
            <a:solidFill>
              <a:srgbClr val="5784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>
                <a:solidFill>
                  <a:srgbClr val="000000"/>
                </a:solidFill>
              </a:rPr>
              <a:t>Organskih snovi: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1400">
                <a:solidFill>
                  <a:srgbClr val="000000"/>
                </a:solidFill>
              </a:rPr>
              <a:t>sečnina,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1400">
                <a:solidFill>
                  <a:srgbClr val="000000"/>
                </a:solidFill>
              </a:rPr>
              <a:t>sečna kislina,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1400">
                <a:solidFill>
                  <a:srgbClr val="000000"/>
                </a:solidFill>
              </a:rPr>
              <a:t>kreatinin,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1400">
                <a:solidFill>
                  <a:srgbClr val="000000"/>
                </a:solidFill>
              </a:rPr>
              <a:t>maščobne kisline,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1400">
                <a:solidFill>
                  <a:srgbClr val="000000"/>
                </a:solidFill>
              </a:rPr>
              <a:t>holesterol,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1400">
                <a:solidFill>
                  <a:srgbClr val="000000"/>
                </a:solidFill>
              </a:rPr>
              <a:t>glukozo in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1400">
                <a:solidFill>
                  <a:srgbClr val="000000"/>
                </a:solidFill>
              </a:rPr>
              <a:t>različni encimi.</a:t>
            </a:r>
          </a:p>
        </p:txBody>
      </p:sp>
      <p:sp>
        <p:nvSpPr>
          <p:cNvPr id="23559" name="AutoShape 7">
            <a:extLst>
              <a:ext uri="{FF2B5EF4-FFF2-40B4-BE49-F238E27FC236}">
                <a16:creationId xmlns:a16="http://schemas.microsoft.com/office/drawing/2014/main" id="{993AE510-22EA-4E1B-B752-D886E7E709A7}"/>
              </a:ext>
            </a:extLst>
          </p:cNvPr>
          <p:cNvSpPr>
            <a:spLocks noChangeArrowheads="1"/>
          </p:cNvSpPr>
          <p:nvPr/>
        </p:nvSpPr>
        <p:spPr bwMode="auto">
          <a:xfrm rot="2160000">
            <a:off x="1827213" y="1395413"/>
            <a:ext cx="277812" cy="1042987"/>
          </a:xfrm>
          <a:prstGeom prst="downArrow">
            <a:avLst>
              <a:gd name="adj1" fmla="val 50000"/>
              <a:gd name="adj2" fmla="val 50144"/>
            </a:avLst>
          </a:prstGeom>
          <a:solidFill>
            <a:srgbClr val="FFFF00"/>
          </a:solidFill>
          <a:ln w="60120">
            <a:solidFill>
              <a:srgbClr val="5784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3560" name="AutoShape 8">
            <a:extLst>
              <a:ext uri="{FF2B5EF4-FFF2-40B4-BE49-F238E27FC236}">
                <a16:creationId xmlns:a16="http://schemas.microsoft.com/office/drawing/2014/main" id="{256A0D76-4ACD-4CAB-AA3A-0CCE394354E2}"/>
              </a:ext>
            </a:extLst>
          </p:cNvPr>
          <p:cNvSpPr>
            <a:spLocks noChangeArrowheads="1"/>
          </p:cNvSpPr>
          <p:nvPr/>
        </p:nvSpPr>
        <p:spPr bwMode="auto">
          <a:xfrm rot="18000000">
            <a:off x="6388894" y="1139031"/>
            <a:ext cx="247650" cy="1671638"/>
          </a:xfrm>
          <a:prstGeom prst="downArrow">
            <a:avLst>
              <a:gd name="adj1" fmla="val 50000"/>
              <a:gd name="adj2" fmla="val 50063"/>
            </a:avLst>
          </a:prstGeom>
          <a:solidFill>
            <a:srgbClr val="FFFF00"/>
          </a:solidFill>
          <a:ln w="60120">
            <a:solidFill>
              <a:srgbClr val="5784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3561" name="AutoShape 9">
            <a:extLst>
              <a:ext uri="{FF2B5EF4-FFF2-40B4-BE49-F238E27FC236}">
                <a16:creationId xmlns:a16="http://schemas.microsoft.com/office/drawing/2014/main" id="{F68C0A5F-B5CA-4B60-9FC6-656D7D57F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0" y="1712913"/>
            <a:ext cx="217488" cy="2560637"/>
          </a:xfrm>
          <a:prstGeom prst="downArrow">
            <a:avLst>
              <a:gd name="adj1" fmla="val 50000"/>
              <a:gd name="adj2" fmla="val 49657"/>
            </a:avLst>
          </a:prstGeom>
          <a:solidFill>
            <a:srgbClr val="FFFF00"/>
          </a:solidFill>
          <a:ln w="60120">
            <a:solidFill>
              <a:srgbClr val="5784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3562" name="AutoShape 10">
            <a:extLst>
              <a:ext uri="{FF2B5EF4-FFF2-40B4-BE49-F238E27FC236}">
                <a16:creationId xmlns:a16="http://schemas.microsoft.com/office/drawing/2014/main" id="{29C054C6-C050-43BD-BD0F-AF598036B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1557338"/>
            <a:ext cx="280988" cy="719137"/>
          </a:xfrm>
          <a:prstGeom prst="downArrow">
            <a:avLst>
              <a:gd name="adj1" fmla="val 50000"/>
              <a:gd name="adj2" fmla="val 50013"/>
            </a:avLst>
          </a:prstGeom>
          <a:solidFill>
            <a:srgbClr val="FFFF00"/>
          </a:solidFill>
          <a:ln w="60120">
            <a:solidFill>
              <a:srgbClr val="5784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>
            <a:extLst>
              <a:ext uri="{FF2B5EF4-FFF2-40B4-BE49-F238E27FC236}">
                <a16:creationId xmlns:a16="http://schemas.microsoft.com/office/drawing/2014/main" id="{C0A2C641-D8CC-4FC5-927A-A0E40D19D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87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 sz="3800">
                <a:solidFill>
                  <a:srgbClr val="FFFF00"/>
                </a:solidFill>
              </a:rPr>
              <a:t>VRANICA</a:t>
            </a:r>
          </a:p>
        </p:txBody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B3605A20-560D-4E99-B740-B4D4D4023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12875"/>
            <a:ext cx="5627688" cy="53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1500"/>
              <a:t>Glede na svojo anatomsko zgradbo in naloge pripada  linfatičnem in makrofagnem sistemu.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sz="1500"/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1500"/>
              <a:t>Leži pod levo polovico trebušne prepone, nekako pod devetem levem rebru.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sz="1500"/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1500"/>
              <a:t>V embrionalnem razvoju je vranica pomemben krvotvorni organ, pri odraslem v njej normalno nastajajo le limfociti, druge krvne celice pa NE.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sz="1500"/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1500"/>
              <a:t>V ranica prestreza mikrobe in tujke iz krožeče krvi ter jih uničuje.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sz="1500"/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1500"/>
              <a:t>Ljudje, katerih vranica ni več funkcionalna ali ki so brez nje (asplenija), prevzamejo bezgavke  poglavitne funkcije vranice, zato lahko človek živi tudi brez nje.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sz="1500"/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1500"/>
              <a:t>V vranici je največja koncentracija trombocitov in retikulocitov.</a:t>
            </a:r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E330A934-6B37-44A3-B97C-D660AC5F9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700213"/>
            <a:ext cx="2743200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005FC200-7F94-4485-B555-24E6B2552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76500"/>
            <a:ext cx="83058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E384CAEA-4D7A-4C6C-A818-A7471BAA8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8305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4800">
                <a:solidFill>
                  <a:srgbClr val="FFFF00"/>
                </a:solidFill>
              </a:rPr>
              <a:t>HEMOGRAM</a:t>
            </a: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A61240F2-E2A9-4D37-9113-1DD8C99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213100"/>
            <a:ext cx="3589337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>
            <a:extLst>
              <a:ext uri="{FF2B5EF4-FFF2-40B4-BE49-F238E27FC236}">
                <a16:creationId xmlns:a16="http://schemas.microsoft.com/office/drawing/2014/main" id="{A5D6BBCC-3B09-46C4-A6FE-B6FF3CF6D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8750"/>
            <a:ext cx="8229600" cy="1143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A50A0738-E85E-4074-8006-36B4CB840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6491288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2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Krvna slika</a:t>
            </a:r>
            <a:r>
              <a:rPr lang="sl-SI" altLang="sl-SI" sz="22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2200">
                <a:latin typeface="Calibri" panose="020F0502020204030204" pitchFamily="34" charset="0"/>
                <a:cs typeface="Calibri" panose="020F0502020204030204" pitchFamily="34" charset="0"/>
              </a:rPr>
              <a:t>ali </a:t>
            </a:r>
            <a:r>
              <a:rPr lang="sl-SI" altLang="sl-SI" sz="22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hemogram </a:t>
            </a:r>
            <a:r>
              <a:rPr lang="sl-SI" altLang="sl-SI" sz="2200">
                <a:latin typeface="Calibri" panose="020F0502020204030204" pitchFamily="34" charset="0"/>
                <a:cs typeface="Calibri" panose="020F0502020204030204" pitchFamily="34" charset="0"/>
              </a:rPr>
              <a:t>je: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200">
                <a:latin typeface="Calibri" panose="020F0502020204030204" pitchFamily="34" charset="0"/>
                <a:cs typeface="Calibri" panose="020F0502020204030204" pitchFamily="34" charset="0"/>
              </a:rPr>
              <a:t> laboratorijski rezultat preiskave krvi;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200">
                <a:latin typeface="Calibri" panose="020F0502020204030204" pitchFamily="34" charset="0"/>
                <a:cs typeface="Calibri" panose="020F0502020204030204" pitchFamily="34" charset="0"/>
              </a:rPr>
              <a:t>osnovna preiskava pri diagnostiki različnih bolezni.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sz="2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200">
                <a:latin typeface="Calibri" panose="020F0502020204030204" pitchFamily="34" charset="0"/>
                <a:cs typeface="Calibri" panose="020F0502020204030204" pitchFamily="34" charset="0"/>
              </a:rPr>
              <a:t>Glede na osnovne krvne celične vrste lahko </a:t>
            </a:r>
            <a:r>
              <a:rPr lang="sl-SI" altLang="sl-SI" sz="22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krvno sliko delimo na;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rdečo krvno sliko</a:t>
            </a:r>
            <a:r>
              <a:rPr lang="sl-SI" altLang="sl-SI" sz="22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200" b="1">
                <a:latin typeface="Calibri" panose="020F0502020204030204" pitchFamily="34" charset="0"/>
                <a:cs typeface="Calibri" panose="020F0502020204030204" pitchFamily="34" charset="0"/>
              </a:rPr>
              <a:t>belo krvno sliko </a:t>
            </a:r>
            <a:r>
              <a:rPr lang="sl-SI" altLang="sl-SI" sz="220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200" b="1">
                <a:solidFill>
                  <a:srgbClr val="CBF7F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število trombocitov</a:t>
            </a:r>
            <a:r>
              <a:rPr lang="sl-SI" altLang="sl-SI" sz="220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sz="2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200">
                <a:latin typeface="Calibri" panose="020F0502020204030204" pitchFamily="34" charset="0"/>
                <a:cs typeface="Calibri" panose="020F0502020204030204" pitchFamily="34" charset="0"/>
              </a:rPr>
              <a:t>Kadar število celic prestopi mejne ali referenčne vrednosti, nam to daje različne informacije o možnih bolezenskih vzrokih.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sz="2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EF50DF04-5E24-457A-885A-7BE75BB5A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716338"/>
            <a:ext cx="2176462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>
            <a:extLst>
              <a:ext uri="{FF2B5EF4-FFF2-40B4-BE49-F238E27FC236}">
                <a16:creationId xmlns:a16="http://schemas.microsoft.com/office/drawing/2014/main" id="{251FE067-5CE3-42EE-9485-90593AD2F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871538"/>
            <a:ext cx="654367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0" name="Text Box 2">
            <a:extLst>
              <a:ext uri="{FF2B5EF4-FFF2-40B4-BE49-F238E27FC236}">
                <a16:creationId xmlns:a16="http://schemas.microsoft.com/office/drawing/2014/main" id="{5A53256E-63CA-4E85-A9F5-901B1A749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400" y="1906588"/>
            <a:ext cx="15113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 sz="1200" b="1">
                <a:solidFill>
                  <a:srgbClr val="000000"/>
                </a:solidFill>
              </a:rPr>
              <a:t>TROMBOCITI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8CBE50EB-5C8A-4AEE-8F79-58B43B169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484313"/>
            <a:ext cx="15843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 sz="1200" b="1">
                <a:solidFill>
                  <a:srgbClr val="000000"/>
                </a:solidFill>
              </a:rPr>
              <a:t>ERITROCITI</a:t>
            </a: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EDF34848-79FA-4B6E-AD73-F5B2395AC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4724400"/>
            <a:ext cx="1150937" cy="2762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1200" b="1">
                <a:solidFill>
                  <a:srgbClr val="000000"/>
                </a:solidFill>
              </a:rPr>
              <a:t>BAZOFILCI</a:t>
            </a: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75844D52-2645-4D7B-B64B-5F146390F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852738"/>
            <a:ext cx="1250950" cy="2762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1200" b="1">
                <a:solidFill>
                  <a:srgbClr val="000000"/>
                </a:solidFill>
              </a:rPr>
              <a:t>EOZINOFILCI</a:t>
            </a:r>
          </a:p>
        </p:txBody>
      </p:sp>
      <p:sp>
        <p:nvSpPr>
          <p:cNvPr id="27654" name="Text Box 6">
            <a:extLst>
              <a:ext uri="{FF2B5EF4-FFF2-40B4-BE49-F238E27FC236}">
                <a16:creationId xmlns:a16="http://schemas.microsoft.com/office/drawing/2014/main" id="{D3F2FA9A-019F-43D9-9001-B7B61BB65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400" y="2625725"/>
            <a:ext cx="1392238" cy="2762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1200" b="1">
                <a:solidFill>
                  <a:srgbClr val="000000"/>
                </a:solidFill>
              </a:rPr>
              <a:t>NEVROFILCI</a:t>
            </a:r>
          </a:p>
        </p:txBody>
      </p:sp>
      <p:sp>
        <p:nvSpPr>
          <p:cNvPr id="27655" name="Text Box 7">
            <a:extLst>
              <a:ext uri="{FF2B5EF4-FFF2-40B4-BE49-F238E27FC236}">
                <a16:creationId xmlns:a16="http://schemas.microsoft.com/office/drawing/2014/main" id="{85E0B29E-2671-4E02-BF42-79666C6A8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424238"/>
            <a:ext cx="1233488" cy="2762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1200" b="1">
                <a:solidFill>
                  <a:srgbClr val="000000"/>
                </a:solidFill>
              </a:rPr>
              <a:t>MONOCITI</a:t>
            </a:r>
          </a:p>
        </p:txBody>
      </p:sp>
      <p:sp>
        <p:nvSpPr>
          <p:cNvPr id="27656" name="Text Box 8">
            <a:extLst>
              <a:ext uri="{FF2B5EF4-FFF2-40B4-BE49-F238E27FC236}">
                <a16:creationId xmlns:a16="http://schemas.microsoft.com/office/drawing/2014/main" id="{7AEB2A78-1665-4657-B7C7-2445F954D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00" y="5157788"/>
            <a:ext cx="1223963" cy="5810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1200" b="1">
                <a:solidFill>
                  <a:srgbClr val="000000"/>
                </a:solidFill>
              </a:rPr>
              <a:t>LIMFOCITI</a:t>
            </a:r>
          </a:p>
          <a:p>
            <a:pPr algn="ctr">
              <a:buClrTx/>
              <a:buFontTx/>
              <a:buNone/>
            </a:pPr>
            <a:endParaRPr lang="sl-SI" altLang="sl-SI" sz="1000" b="1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</a:pPr>
            <a:endParaRPr lang="sl-SI" altLang="sl-SI" sz="1000" b="1">
              <a:solidFill>
                <a:srgbClr val="000000"/>
              </a:solidFill>
            </a:endParaRPr>
          </a:p>
        </p:txBody>
      </p:sp>
      <p:sp>
        <p:nvSpPr>
          <p:cNvPr id="27657" name="Text Box 9">
            <a:extLst>
              <a:ext uri="{FF2B5EF4-FFF2-40B4-BE49-F238E27FC236}">
                <a16:creationId xmlns:a16="http://schemas.microsoft.com/office/drawing/2014/main" id="{C3C8AD7A-5A5E-4DF3-9054-84A592411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00" y="3860800"/>
            <a:ext cx="1392238" cy="4587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1200" b="1">
                <a:solidFill>
                  <a:srgbClr val="000000"/>
                </a:solidFill>
              </a:rPr>
              <a:t>NEVROFILCI</a:t>
            </a:r>
          </a:p>
          <a:p>
            <a:pPr algn="ctr">
              <a:buClrTx/>
              <a:buFontTx/>
              <a:buNone/>
            </a:pPr>
            <a:r>
              <a:rPr lang="sl-SI" altLang="sl-SI" sz="1200" b="1">
                <a:solidFill>
                  <a:srgbClr val="000000"/>
                </a:solidFill>
              </a:rPr>
              <a:t>SEGMENTIRANI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>
            <a:extLst>
              <a:ext uri="{FF2B5EF4-FFF2-40B4-BE49-F238E27FC236}">
                <a16:creationId xmlns:a16="http://schemas.microsoft.com/office/drawing/2014/main" id="{C66C0E05-DE1E-4C8D-9946-DE754ACD6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7905750" cy="652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3500">
                <a:solidFill>
                  <a:srgbClr val="FF0000"/>
                </a:solidFill>
                <a:latin typeface="Impact" panose="020B0806030902050204" pitchFamily="34" charset="0"/>
              </a:rPr>
              <a:t>1.  RDEČA KRVNA SLIKA </a:t>
            </a:r>
          </a:p>
          <a:p>
            <a:pPr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0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 rdeči krvni sliki določamo:</a:t>
            </a:r>
          </a:p>
          <a:p>
            <a:pPr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000" b="1">
                <a:latin typeface="Calibri" panose="020F0502020204030204" pitchFamily="34" charset="0"/>
                <a:cs typeface="Calibri" panose="020F0502020204030204" pitchFamily="34" charset="0"/>
              </a:rPr>
              <a:t>število eritrocitov, </a:t>
            </a:r>
          </a:p>
          <a:p>
            <a:pPr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000" b="1">
                <a:latin typeface="Calibri" panose="020F0502020204030204" pitchFamily="34" charset="0"/>
                <a:cs typeface="Calibri" panose="020F0502020204030204" pitchFamily="34" charset="0"/>
              </a:rPr>
              <a:t>vrednost hemoglobina </a:t>
            </a:r>
            <a:r>
              <a:rPr lang="sl-SI" altLang="sl-SI" sz="200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</a:p>
          <a:p>
            <a:pPr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000" b="1">
                <a:latin typeface="Calibri" panose="020F0502020204030204" pitchFamily="34" charset="0"/>
                <a:cs typeface="Calibri" panose="020F0502020204030204" pitchFamily="34" charset="0"/>
              </a:rPr>
              <a:t>povprečni volumen eritrocitov </a:t>
            </a:r>
            <a:r>
              <a:rPr lang="sl-SI" altLang="sl-SI" sz="2000">
                <a:latin typeface="Calibri" panose="020F0502020204030204" pitchFamily="34" charset="0"/>
                <a:cs typeface="Calibri" panose="020F0502020204030204" pitchFamily="34" charset="0"/>
              </a:rPr>
              <a:t>(PVE). </a:t>
            </a:r>
          </a:p>
          <a:p>
            <a:pPr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0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Kadar je vrednost :</a:t>
            </a:r>
          </a:p>
          <a:p>
            <a:pPr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000">
                <a:latin typeface="Calibri" panose="020F0502020204030204" pitchFamily="34" charset="0"/>
                <a:cs typeface="Calibri" panose="020F0502020204030204" pitchFamily="34" charset="0"/>
              </a:rPr>
              <a:t>       hemoglobina pod mejno vrednostjo, gre za </a:t>
            </a:r>
            <a:r>
              <a:rPr lang="sl-SI" altLang="sl-SI" sz="20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ANEMIJO</a:t>
            </a:r>
            <a:r>
              <a:rPr lang="sl-SI" altLang="sl-SI" sz="2000" b="1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000">
                <a:latin typeface="Calibri" panose="020F0502020204030204" pitchFamily="34" charset="0"/>
                <a:cs typeface="Calibri" panose="020F0502020204030204" pitchFamily="34" charset="0"/>
              </a:rPr>
              <a:t>       eritrocitov preveč -</a:t>
            </a:r>
            <a:r>
              <a:rPr lang="sl-SI" altLang="sl-SI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20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ERITROCITOZA</a:t>
            </a:r>
            <a:r>
              <a:rPr lang="sl-SI" altLang="sl-SI" sz="20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000">
                <a:latin typeface="Calibri" panose="020F0502020204030204" pitchFamily="34" charset="0"/>
                <a:cs typeface="Calibri" panose="020F0502020204030204" pitchFamily="34" charset="0"/>
              </a:rPr>
              <a:t>Mejne vrednosti hemoglobina za odraslega človeka so med </a:t>
            </a:r>
          </a:p>
          <a:p>
            <a:pPr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000" b="1">
                <a:latin typeface="Calibri" panose="020F0502020204030204" pitchFamily="34" charset="0"/>
                <a:cs typeface="Calibri" panose="020F0502020204030204" pitchFamily="34" charset="0"/>
              </a:rPr>
              <a:t>120 in 180g/L</a:t>
            </a:r>
            <a:r>
              <a:rPr lang="sl-SI" altLang="sl-SI" sz="2000">
                <a:latin typeface="Calibri" panose="020F0502020204030204" pitchFamily="34" charset="0"/>
                <a:cs typeface="Calibri" panose="020F0502020204030204" pitchFamily="34" charset="0"/>
              </a:rPr>
              <a:t>, pri otrocih pa so vrednosti drugačne in se</a:t>
            </a:r>
          </a:p>
          <a:p>
            <a:pPr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000">
                <a:latin typeface="Calibri" panose="020F0502020204030204" pitchFamily="34" charset="0"/>
                <a:cs typeface="Calibri" panose="020F0502020204030204" pitchFamily="34" charset="0"/>
              </a:rPr>
              <a:t> spreminjajo s starostjo..</a:t>
            </a:r>
          </a:p>
          <a:p>
            <a:pPr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4" name="AutoShape 2">
            <a:extLst>
              <a:ext uri="{FF2B5EF4-FFF2-40B4-BE49-F238E27FC236}">
                <a16:creationId xmlns:a16="http://schemas.microsoft.com/office/drawing/2014/main" id="{C2984D84-1D98-4B69-AC05-14E472FBC3E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5000" y="3716338"/>
            <a:ext cx="336550" cy="433387"/>
          </a:xfrm>
          <a:prstGeom prst="downArrow">
            <a:avLst>
              <a:gd name="adj1" fmla="val 50000"/>
              <a:gd name="adj2" fmla="val 50251"/>
            </a:avLst>
          </a:prstGeom>
          <a:solidFill>
            <a:srgbClr val="FFFF00"/>
          </a:solidFill>
          <a:ln w="60120">
            <a:solidFill>
              <a:srgbClr val="5784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8675" name="AutoShape 3">
            <a:extLst>
              <a:ext uri="{FF2B5EF4-FFF2-40B4-BE49-F238E27FC236}">
                <a16:creationId xmlns:a16="http://schemas.microsoft.com/office/drawing/2014/main" id="{CAC99181-6D83-42C1-9301-03F264BD0AF5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635000" y="4292600"/>
            <a:ext cx="336550" cy="500063"/>
          </a:xfrm>
          <a:prstGeom prst="downArrow">
            <a:avLst>
              <a:gd name="adj1" fmla="val 50000"/>
              <a:gd name="adj2" fmla="val 50113"/>
            </a:avLst>
          </a:prstGeom>
          <a:solidFill>
            <a:srgbClr val="FFFF00"/>
          </a:solidFill>
          <a:ln w="60120">
            <a:solidFill>
              <a:srgbClr val="5784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36777068-5A6C-49DA-9E2D-293558AEB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0363"/>
            <a:ext cx="382905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3CC96C6C-5E9B-41E1-A53D-84CAB8A42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8750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1B81DD93-75CB-4743-83CD-2A4964073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6613"/>
            <a:ext cx="8229600" cy="64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b="1">
                <a:solidFill>
                  <a:srgbClr val="FF0000"/>
                </a:solidFill>
              </a:rPr>
              <a:t>HEMATOLOGIJA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b="1"/>
              <a:t>Veda, ki proučuje kri in krvotvorne organe.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b="1"/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b="1">
                <a:solidFill>
                  <a:srgbClr val="FF0000"/>
                </a:solidFill>
              </a:rPr>
              <a:t>KRI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b="1"/>
              <a:t>Suspenzija krvnih celic  vodno koloidni raztopini,ki vsebuje elektrolite.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b="1"/>
              <a:t>Pri odraslem človeku znaša  količina krvi od 7-9% telesne teže (npr. pri TT 70 kg je to okoli 5-6 litrov).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b="1"/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b="1">
                <a:solidFill>
                  <a:srgbClr val="FF0000"/>
                </a:solidFill>
              </a:rPr>
              <a:t>SERUM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b="1"/>
              <a:t>Tekočina, ki ostane po odstranitvi dejavnikov strjevanja krvi iz plazme.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b="1"/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b="1">
                <a:solidFill>
                  <a:srgbClr val="FF0000"/>
                </a:solidFill>
              </a:rPr>
              <a:t>HEMATOPOEZA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b="1"/>
              <a:t>Je nastajanje in dozorevanje krvnih celic  v rdečem kostnem mozgu reber,medenice, lobanjskih kosti, prsnice in vretenc, proksimalnih epifizah  stegnenice in nadlahtnice.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b="1"/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b="1">
                <a:solidFill>
                  <a:srgbClr val="FF0000"/>
                </a:solidFill>
              </a:rPr>
              <a:t>ERITROPOEZA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b="1"/>
              <a:t>Nastajanje, razvoj in dozorevanje rdečih krvnih telesc- eritrocitov.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sz="1500"/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sz="1500"/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/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:a16="http://schemas.microsoft.com/office/drawing/2014/main" id="{8BE77018-97CB-44E4-A51F-9BA90B6DA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00063"/>
            <a:ext cx="8229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 sz="3600">
                <a:latin typeface="Impact" panose="020B0806030902050204" pitchFamily="34" charset="0"/>
              </a:rPr>
              <a:t>2. BELA KRBNA SLIKA</a:t>
            </a:r>
            <a:br>
              <a:rPr lang="sl-SI" altLang="sl-SI" sz="3600" b="1">
                <a:latin typeface="Impact" panose="020B0806030902050204" pitchFamily="34" charset="0"/>
              </a:rPr>
            </a:br>
            <a:endParaRPr lang="sl-SI" altLang="sl-SI" sz="3600" b="1">
              <a:latin typeface="Impact" panose="020B0806030902050204" pitchFamily="34" charset="0"/>
            </a:endParaRPr>
          </a:p>
        </p:txBody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2E55BF2E-61E2-4A63-A561-42B11026F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8229600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3600" b="1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l-SI" altLang="sl-SI" sz="2800" b="1">
                <a:latin typeface="Calibri" panose="020F0502020204030204" pitchFamily="34" charset="0"/>
                <a:cs typeface="Calibri" panose="020F0502020204030204" pitchFamily="34" charset="0"/>
              </a:rPr>
              <a:t>Za levkocite  mejne vrednosti od 4−10 x 109/L. </a:t>
            </a:r>
          </a:p>
          <a:p>
            <a:pPr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800" b="1">
                <a:latin typeface="Calibri" panose="020F0502020204030204" pitchFamily="34" charset="0"/>
                <a:cs typeface="Calibri" panose="020F0502020204030204" pitchFamily="34" charset="0"/>
              </a:rPr>
              <a:t>če jih je preveč, govorijo o </a:t>
            </a:r>
            <a:r>
              <a:rPr lang="sl-SI" altLang="sl-SI" sz="28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LEVKOCITOZI, </a:t>
            </a:r>
          </a:p>
          <a:p>
            <a:pPr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800" b="1">
                <a:latin typeface="Calibri" panose="020F0502020204030204" pitchFamily="34" charset="0"/>
                <a:cs typeface="Calibri" panose="020F0502020204030204" pitchFamily="34" charset="0"/>
              </a:rPr>
              <a:t>če jih je premalo, o </a:t>
            </a:r>
            <a:r>
              <a:rPr lang="sl-SI" altLang="sl-SI" sz="28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LEVKOPENIJI</a:t>
            </a:r>
            <a:r>
              <a:rPr lang="sl-SI" altLang="sl-SI" sz="2800" b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None/>
            </a:pPr>
            <a:endParaRPr lang="sl-SI" altLang="sl-SI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96F601F7-3467-4347-9CE1-BCB9688D2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3860800"/>
            <a:ext cx="37909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0" name="Picture 4">
            <a:extLst>
              <a:ext uri="{FF2B5EF4-FFF2-40B4-BE49-F238E27FC236}">
                <a16:creationId xmlns:a16="http://schemas.microsoft.com/office/drawing/2014/main" id="{BF3AE554-DC73-4D5D-978D-F650E1349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355975"/>
            <a:ext cx="333375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>
            <a:extLst>
              <a:ext uri="{FF2B5EF4-FFF2-40B4-BE49-F238E27FC236}">
                <a16:creationId xmlns:a16="http://schemas.microsoft.com/office/drawing/2014/main" id="{A1DD21EB-7F65-48A2-B2B6-AF52B7CFB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27038"/>
            <a:ext cx="8229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 sz="3600">
                <a:solidFill>
                  <a:srgbClr val="CBF7FD"/>
                </a:solidFill>
                <a:latin typeface="Impact" panose="020B0806030902050204" pitchFamily="34" charset="0"/>
              </a:rPr>
              <a:t>3. ŠTEVILO TRTOMBOCITOV</a:t>
            </a:r>
            <a:br>
              <a:rPr lang="sl-SI" altLang="sl-SI" sz="3600" b="1">
                <a:solidFill>
                  <a:srgbClr val="FFFF00"/>
                </a:solidFill>
                <a:latin typeface="Impact" panose="020B0806030902050204" pitchFamily="34" charset="0"/>
              </a:rPr>
            </a:br>
            <a:endParaRPr lang="sl-SI" altLang="sl-SI" sz="3600" b="1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BD986910-E338-435F-9EAB-796CFA88A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800" b="1">
                <a:latin typeface="Calibri" panose="020F0502020204030204" pitchFamily="34" charset="0"/>
                <a:cs typeface="Calibri" panose="020F0502020204030204" pitchFamily="34" charset="0"/>
              </a:rPr>
              <a:t>Ttrombociti skrbijo za </a:t>
            </a:r>
            <a:r>
              <a:rPr lang="sl-SI" altLang="sl-SI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strjevanja </a:t>
            </a:r>
            <a:r>
              <a:rPr lang="sl-SI" altLang="sl-SI" sz="2800" b="1">
                <a:latin typeface="Calibri" panose="020F0502020204030204" pitchFamily="34" charset="0"/>
                <a:cs typeface="Calibri" panose="020F0502020204030204" pitchFamily="34" charset="0"/>
              </a:rPr>
              <a:t>krvi.</a:t>
            </a:r>
          </a:p>
          <a:p>
            <a:pPr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800" b="1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it-IT" altLang="sl-SI" sz="2800" b="1">
                <a:latin typeface="Calibri" panose="020F0502020204030204" pitchFamily="34" charset="0"/>
                <a:cs typeface="Calibri" panose="020F0502020204030204" pitchFamily="34" charset="0"/>
              </a:rPr>
              <a:t>trombociti pov</a:t>
            </a:r>
            <a:r>
              <a:rPr lang="sl-SI" altLang="sl-SI" sz="2800" b="1">
                <a:latin typeface="Calibri" panose="020F0502020204030204" pitchFamily="34" charset="0"/>
                <a:cs typeface="Calibri" panose="020F0502020204030204" pitchFamily="34" charset="0"/>
              </a:rPr>
              <a:t>iša</a:t>
            </a:r>
            <a:r>
              <a:rPr lang="it-IT" altLang="sl-SI" sz="2800" b="1">
                <a:latin typeface="Calibri" panose="020F0502020204030204" pitchFamily="34" charset="0"/>
                <a:cs typeface="Calibri" panose="020F0502020204030204" pitchFamily="34" charset="0"/>
              </a:rPr>
              <a:t>ni </a:t>
            </a:r>
            <a:r>
              <a:rPr lang="sl-SI" altLang="sl-SI" sz="28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sl-SI" sz="2800" b="1">
                <a:latin typeface="Calibri" panose="020F0502020204030204" pitchFamily="34" charset="0"/>
                <a:cs typeface="Calibri" panose="020F0502020204030204" pitchFamily="34" charset="0"/>
              </a:rPr>
              <a:t>(več kot 340 x 109/L)</a:t>
            </a:r>
            <a:r>
              <a:rPr lang="sl-SI" altLang="sl-SI" sz="2800" b="1">
                <a:latin typeface="Calibri" panose="020F0502020204030204" pitchFamily="34" charset="0"/>
                <a:cs typeface="Calibri" panose="020F0502020204030204" pitchFamily="34" charset="0"/>
              </a:rPr>
              <a:t> –   </a:t>
            </a:r>
          </a:p>
          <a:p>
            <a:pPr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8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TROMBOCITOZIA;</a:t>
            </a:r>
          </a:p>
          <a:p>
            <a:pPr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800" b="1">
                <a:latin typeface="Calibri" panose="020F0502020204030204" pitchFamily="34" charset="0"/>
                <a:cs typeface="Calibri" panose="020F0502020204030204" pitchFamily="34" charset="0"/>
              </a:rPr>
              <a:t>      trombociti znižani (manj kot 140 x 109/L ) -  </a:t>
            </a:r>
          </a:p>
          <a:p>
            <a:pPr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8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TROMBOCITOPENIJIA</a:t>
            </a:r>
            <a:r>
              <a:rPr lang="sl-SI" altLang="sl-SI" sz="2800" b="1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</a:p>
          <a:p>
            <a:pPr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None/>
            </a:pPr>
            <a:endParaRPr lang="sl-SI" altLang="sl-SI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3" name="AutoShape 3">
            <a:extLst>
              <a:ext uri="{FF2B5EF4-FFF2-40B4-BE49-F238E27FC236}">
                <a16:creationId xmlns:a16="http://schemas.microsoft.com/office/drawing/2014/main" id="{26441E0F-F69C-40D0-AD78-8860A65E2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133600"/>
            <a:ext cx="287337" cy="28733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60120">
            <a:solidFill>
              <a:srgbClr val="5784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0724" name="AutoShape 4">
            <a:extLst>
              <a:ext uri="{FF2B5EF4-FFF2-40B4-BE49-F238E27FC236}">
                <a16:creationId xmlns:a16="http://schemas.microsoft.com/office/drawing/2014/main" id="{73F4C6BE-A422-445C-B8E2-371B27BA7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538" y="3141663"/>
            <a:ext cx="287337" cy="28733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60120">
            <a:solidFill>
              <a:srgbClr val="5784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pic>
        <p:nvPicPr>
          <p:cNvPr id="30725" name="Picture 5">
            <a:extLst>
              <a:ext uri="{FF2B5EF4-FFF2-40B4-BE49-F238E27FC236}">
                <a16:creationId xmlns:a16="http://schemas.microsoft.com/office/drawing/2014/main" id="{F8B754B4-4524-4018-BEB4-77A70BD5F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292600"/>
            <a:ext cx="2519363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B95E3EEC-C4D4-4DC0-BEAE-17DEBC87F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87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2800">
                <a:solidFill>
                  <a:srgbClr val="FFFF00"/>
                </a:solidFill>
                <a:latin typeface="Impact" panose="020B0806030902050204" pitchFamily="34" charset="0"/>
              </a:rPr>
              <a:t>Najpogostejše  mejne  vrednosti  in  oznake  krvne  slike</a:t>
            </a:r>
            <a:br>
              <a:rPr lang="sl-SI" altLang="sl-SI" sz="2800" b="1">
                <a:solidFill>
                  <a:srgbClr val="FFFF00"/>
                </a:solidFill>
                <a:latin typeface="Impact" panose="020B0806030902050204" pitchFamily="34" charset="0"/>
              </a:rPr>
            </a:br>
            <a:endParaRPr lang="sl-SI" altLang="sl-SI" sz="2800" b="1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7538BAE6-4B09-46EB-8EFB-D08DD14A8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8507413" cy="553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200">
                <a:solidFill>
                  <a:srgbClr val="FF0000"/>
                </a:solidFill>
                <a:latin typeface="Impact" panose="020B0806030902050204" pitchFamily="34" charset="0"/>
              </a:rPr>
              <a:t>LEVKOCITI</a:t>
            </a:r>
            <a:r>
              <a:rPr lang="sl-SI" altLang="sl-SI" sz="2200" b="1">
                <a:solidFill>
                  <a:srgbClr val="FF0000"/>
                </a:solidFill>
                <a:latin typeface="Impact" panose="020B0806030902050204" pitchFamily="34" charset="0"/>
              </a:rPr>
              <a:t>:  </a:t>
            </a:r>
            <a:r>
              <a:rPr lang="sl-SI" altLang="sl-SI" sz="2200" b="1">
                <a:latin typeface="Impact" panose="020B0806030902050204" pitchFamily="34" charset="0"/>
              </a:rPr>
              <a:t>L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200" b="1">
                <a:latin typeface="Calibri" panose="020F0502020204030204" pitchFamily="34" charset="0"/>
                <a:cs typeface="Calibri" panose="020F0502020204030204" pitchFamily="34" charset="0"/>
              </a:rPr>
              <a:t>Povečano število kaže na okužbe </a:t>
            </a:r>
            <a:r>
              <a:rPr lang="pl-PL" altLang="sl-SI" sz="2200" b="1">
                <a:latin typeface="Calibri" panose="020F0502020204030204" pitchFamily="34" charset="0"/>
                <a:cs typeface="Calibri" panose="020F0502020204030204" pitchFamily="34" charset="0"/>
              </a:rPr>
              <a:t>z bakterijami, alergije, levkemije...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pl-PL" altLang="sl-SI" sz="2200" b="1">
                <a:latin typeface="Calibri" panose="020F0502020204030204" pitchFamily="34" charset="0"/>
                <a:cs typeface="Calibri" panose="020F0502020204030204" pitchFamily="34" charset="0"/>
              </a:rPr>
              <a:t>Normalna </a:t>
            </a:r>
            <a:r>
              <a:rPr lang="sl-SI" altLang="sl-SI" sz="2200" b="1">
                <a:latin typeface="Calibri" panose="020F0502020204030204" pitchFamily="34" charset="0"/>
                <a:cs typeface="Calibri" panose="020F0502020204030204" pitchFamily="34" charset="0"/>
              </a:rPr>
              <a:t>vrednost je 4–10 (109/L).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br>
              <a:rPr lang="sl-SI" altLang="sl-SI" sz="2200">
                <a:latin typeface="Impact" panose="020B0806030902050204" pitchFamily="34" charset="0"/>
              </a:rPr>
            </a:br>
            <a:r>
              <a:rPr lang="sl-SI" altLang="sl-SI" sz="2200">
                <a:latin typeface="Impact" panose="020B0806030902050204" pitchFamily="34" charset="0"/>
              </a:rPr>
              <a:t>ERITROCITI: E 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200" b="1">
                <a:latin typeface="Calibri" panose="020F0502020204030204" pitchFamily="34" charset="0"/>
                <a:cs typeface="Calibri" panose="020F0502020204030204" pitchFamily="34" charset="0"/>
              </a:rPr>
              <a:t>Zmanjšano vrednost imenujemo anemija—slabokrvnost.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200" b="1">
                <a:latin typeface="Calibri" panose="020F0502020204030204" pitchFamily="34" charset="0"/>
                <a:cs typeface="Calibri" panose="020F0502020204030204" pitchFamily="34" charset="0"/>
              </a:rPr>
              <a:t>4,5−6,3 X 1012/L za moške                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200" b="1">
                <a:latin typeface="Calibri" panose="020F0502020204030204" pitchFamily="34" charset="0"/>
                <a:cs typeface="Calibri" panose="020F0502020204030204" pitchFamily="34" charset="0"/>
              </a:rPr>
              <a:t>4,2−5,4 x 1012/L za ženske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sz="2200" b="1">
              <a:solidFill>
                <a:srgbClr val="CBF7FD"/>
              </a:solidFill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200">
                <a:solidFill>
                  <a:srgbClr val="CBF7FD"/>
                </a:solidFill>
                <a:latin typeface="Impact" panose="020B0806030902050204" pitchFamily="34" charset="0"/>
              </a:rPr>
              <a:t>TROMBOCITI: </a:t>
            </a:r>
            <a:r>
              <a:rPr lang="sl-SI" altLang="sl-SI" sz="2200">
                <a:latin typeface="Impact" panose="020B0806030902050204" pitchFamily="34" charset="0"/>
              </a:rPr>
              <a:t>T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200" b="1">
                <a:latin typeface="Calibri" panose="020F0502020204030204" pitchFamily="34" charset="0"/>
                <a:cs typeface="Calibri" panose="020F0502020204030204" pitchFamily="34" charset="0"/>
              </a:rPr>
              <a:t>Spremembe </a:t>
            </a:r>
            <a:r>
              <a:rPr lang="fi-FI" altLang="sl-SI" sz="2200" b="1">
                <a:latin typeface="Calibri" panose="020F0502020204030204" pitchFamily="34" charset="0"/>
                <a:cs typeface="Calibri" panose="020F0502020204030204" pitchFamily="34" charset="0"/>
              </a:rPr>
              <a:t>normalnega števila se kažejo kot motnje</a:t>
            </a:r>
            <a:r>
              <a:rPr lang="sl-SI" altLang="sl-SI" sz="2200" b="1">
                <a:latin typeface="Calibri" panose="020F0502020204030204" pitchFamily="34" charset="0"/>
                <a:cs typeface="Calibri" panose="020F0502020204030204" pitchFamily="34" charset="0"/>
              </a:rPr>
              <a:t> v strjevanju krvi.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200" b="1">
                <a:latin typeface="Calibri" panose="020F0502020204030204" pitchFamily="34" charset="0"/>
                <a:cs typeface="Calibri" panose="020F0502020204030204" pitchFamily="34" charset="0"/>
              </a:rPr>
              <a:t>140−340x10/9/L </a:t>
            </a:r>
            <a:br>
              <a:rPr lang="sl-SI" altLang="sl-SI" sz="2200" b="1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l-SI" altLang="sl-SI" sz="2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sz="2200" b="1"/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sz="2200" b="1"/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None/>
            </a:pPr>
            <a:endParaRPr lang="sl-SI" altLang="sl-SI" sz="22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>
            <a:extLst>
              <a:ext uri="{FF2B5EF4-FFF2-40B4-BE49-F238E27FC236}">
                <a16:creationId xmlns:a16="http://schemas.microsoft.com/office/drawing/2014/main" id="{954C53D1-39B9-44AB-98A5-641F33431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87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D8646EA0-CBF8-4015-A612-9412C57BA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8229600" cy="507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000">
                <a:solidFill>
                  <a:srgbClr val="FEE6F7"/>
                </a:solidFill>
                <a:latin typeface="Impact" panose="020B0806030902050204" pitchFamily="34" charset="0"/>
              </a:rPr>
              <a:t>HEMOGLOBIN:  </a:t>
            </a:r>
            <a:r>
              <a:rPr lang="sl-SI" altLang="sl-SI" sz="2000">
                <a:latin typeface="Impact" panose="020B0806030902050204" pitchFamily="34" charset="0"/>
              </a:rPr>
              <a:t>Hb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b="1">
                <a:latin typeface="Calibri" panose="020F0502020204030204" pitchFamily="34" charset="0"/>
                <a:cs typeface="Calibri" panose="020F0502020204030204" pitchFamily="34" charset="0"/>
              </a:rPr>
              <a:t>140−180 g/L za moške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b="1">
                <a:latin typeface="Calibri" panose="020F0502020204030204" pitchFamily="34" charset="0"/>
                <a:cs typeface="Calibri" panose="020F0502020204030204" pitchFamily="34" charset="0"/>
              </a:rPr>
              <a:t>120−160 g/L za ženske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b="1">
                <a:latin typeface="Calibri" panose="020F0502020204030204" pitchFamily="34" charset="0"/>
                <a:cs typeface="Calibri" panose="020F0502020204030204" pitchFamily="34" charset="0"/>
              </a:rPr>
              <a:t>Razdelitev anemij glede na koncentracijo Hb: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b="1">
                <a:latin typeface="Calibri" panose="020F0502020204030204" pitchFamily="34" charset="0"/>
                <a:cs typeface="Calibri" panose="020F0502020204030204" pitchFamily="34" charset="0"/>
              </a:rPr>
              <a:t>blaga Hb: več kot  100 g/L</a:t>
            </a:r>
            <a:r>
              <a:rPr lang="sl-SI" altLang="sl-SI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b="1">
                <a:latin typeface="Calibri" panose="020F0502020204030204" pitchFamily="34" charset="0"/>
                <a:cs typeface="Calibri" panose="020F0502020204030204" pitchFamily="34" charset="0"/>
              </a:rPr>
              <a:t>srednja Hb: 100–70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b="1">
                <a:latin typeface="Calibri" panose="020F0502020204030204" pitchFamily="34" charset="0"/>
                <a:cs typeface="Calibri" panose="020F0502020204030204" pitchFamily="34" charset="0"/>
              </a:rPr>
              <a:t>huda Hb:</a:t>
            </a:r>
            <a:r>
              <a:rPr lang="sl-SI" altLang="sl-SI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b="1">
                <a:latin typeface="Calibri" panose="020F0502020204030204" pitchFamily="34" charset="0"/>
                <a:cs typeface="Calibri" panose="020F0502020204030204" pitchFamily="34" charset="0"/>
              </a:rPr>
              <a:t>manj kot 70 g/L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/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000">
                <a:solidFill>
                  <a:srgbClr val="FF99FF"/>
                </a:solidFill>
                <a:latin typeface="Impact" panose="020B0806030902050204" pitchFamily="34" charset="0"/>
              </a:rPr>
              <a:t>HEMATOKRIT : </a:t>
            </a:r>
            <a:r>
              <a:rPr lang="sl-SI" altLang="sl-SI" sz="2000">
                <a:latin typeface="Impact" panose="020B0806030902050204" pitchFamily="34" charset="0"/>
              </a:rPr>
              <a:t>Ht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b="1">
                <a:latin typeface="Calibri" panose="020F0502020204030204" pitchFamily="34" charset="0"/>
                <a:cs typeface="Calibri" panose="020F0502020204030204" pitchFamily="34" charset="0"/>
              </a:rPr>
              <a:t>nam pokaže razmerje med </a:t>
            </a:r>
            <a:r>
              <a:rPr lang="sl-SI" altLang="sl-SI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volumnom krvnih celic </a:t>
            </a:r>
            <a:r>
              <a:rPr lang="sl-SI" altLang="sl-SI" b="1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sl-SI" altLang="sl-SI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volumnom </a:t>
            </a:r>
            <a:r>
              <a:rPr lang="pl-PL" altLang="sl-SI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celotne krvi</a:t>
            </a:r>
            <a:r>
              <a:rPr lang="pl-PL" altLang="sl-SI" b="1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pl-PL" altLang="sl-SI" b="1">
                <a:latin typeface="Calibri" panose="020F0502020204030204" pitchFamily="34" charset="0"/>
                <a:cs typeface="Calibri" panose="020F0502020204030204" pitchFamily="34" charset="0"/>
              </a:rPr>
              <a:t>vrednost je odvisna predvsem </a:t>
            </a:r>
            <a:r>
              <a:rPr lang="sl-SI" altLang="sl-SI" b="1">
                <a:latin typeface="Calibri" panose="020F0502020204030204" pitchFamily="34" charset="0"/>
                <a:cs typeface="Calibri" panose="020F0502020204030204" pitchFamily="34" charset="0"/>
              </a:rPr>
              <a:t>od števila rdečih krvnih celic,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b="1">
                <a:latin typeface="Calibri" panose="020F0502020204030204" pitchFamily="34" charset="0"/>
                <a:cs typeface="Calibri" panose="020F0502020204030204" pitchFamily="34" charset="0"/>
              </a:rPr>
              <a:t>čim višje so vrednosti hematokrita, tem</a:t>
            </a:r>
            <a:r>
              <a:rPr lang="pl-PL" altLang="sl-SI" b="1">
                <a:latin typeface="Calibri" panose="020F0502020204030204" pitchFamily="34" charset="0"/>
                <a:cs typeface="Calibri" panose="020F0502020204030204" pitchFamily="34" charset="0"/>
              </a:rPr>
              <a:t> slabše teče kri,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pl-PL" altLang="sl-SI" b="1">
                <a:latin typeface="Calibri" panose="020F0502020204030204" pitchFamily="34" charset="0"/>
                <a:cs typeface="Calibri" panose="020F0502020204030204" pitchFamily="34" charset="0"/>
              </a:rPr>
              <a:t> normalne vrednosti za: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pl-PL" altLang="sl-SI" b="1">
                <a:latin typeface="Calibri" panose="020F0502020204030204" pitchFamily="34" charset="0"/>
                <a:cs typeface="Calibri" panose="020F0502020204030204" pitchFamily="34" charset="0"/>
              </a:rPr>
              <a:t>       - moške so 40–54ml%,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b="1">
                <a:latin typeface="Calibri" panose="020F0502020204030204" pitchFamily="34" charset="0"/>
                <a:cs typeface="Calibri" panose="020F0502020204030204" pitchFamily="34" charset="0"/>
              </a:rPr>
              <a:t>       - ženske pa 37–47ml%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>
            <a:extLst>
              <a:ext uri="{FF2B5EF4-FFF2-40B4-BE49-F238E27FC236}">
                <a16:creationId xmlns:a16="http://schemas.microsoft.com/office/drawing/2014/main" id="{1C5F2DF3-F607-4458-91F1-DF2F3AE79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396875"/>
            <a:ext cx="5980112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>
            <a:extLst>
              <a:ext uri="{FF2B5EF4-FFF2-40B4-BE49-F238E27FC236}">
                <a16:creationId xmlns:a16="http://schemas.microsoft.com/office/drawing/2014/main" id="{164FF094-EA63-46AB-B600-C5F5170F4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87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br>
              <a:rPr lang="sl-SI" altLang="sl-SI" sz="2400" b="1">
                <a:solidFill>
                  <a:srgbClr val="D1E1E3"/>
                </a:solidFill>
              </a:rPr>
            </a:br>
            <a:endParaRPr lang="sl-SI" altLang="sl-SI" sz="2400" b="1">
              <a:solidFill>
                <a:srgbClr val="D1E1E3"/>
              </a:solidFill>
            </a:endParaRPr>
          </a:p>
        </p:txBody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5086A4BC-2FF0-4384-A934-B7EBB4020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268413"/>
            <a:ext cx="8229600" cy="534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b="1">
                <a:solidFill>
                  <a:srgbClr val="D6EDBD"/>
                </a:solidFill>
              </a:rPr>
              <a:t> </a:t>
            </a:r>
            <a:r>
              <a:rPr lang="sl-SI" altLang="sl-SI">
                <a:solidFill>
                  <a:srgbClr val="D6EDBD"/>
                </a:solidFill>
                <a:latin typeface="Impact" panose="020B0806030902050204" pitchFamily="34" charset="0"/>
                <a:cs typeface="Calibri" panose="020F0502020204030204" pitchFamily="34" charset="0"/>
              </a:rPr>
              <a:t>MCV -  povprečen volumen  eritrocitov –(</a:t>
            </a:r>
            <a:r>
              <a:rPr lang="sl-SI" altLang="sl-SI">
                <a:latin typeface="Calibri" panose="020F0502020204030204" pitchFamily="34" charset="0"/>
                <a:cs typeface="Calibri" panose="020F0502020204030204" pitchFamily="34" charset="0"/>
              </a:rPr>
              <a:t>Mean Corpuscular Volume), kjer govorimo o količini in koncentraciji hemoglobina v eritrocitu, pomembno za opredelitev anemije.</a:t>
            </a:r>
          </a:p>
          <a:p>
            <a:pPr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b="1">
                <a:latin typeface="Calibri" panose="020F0502020204030204" pitchFamily="34" charset="0"/>
                <a:cs typeface="Calibri" panose="020F0502020204030204" pitchFamily="34" charset="0"/>
              </a:rPr>
              <a:t>81−94 fl (femtolitrov)</a:t>
            </a:r>
          </a:p>
          <a:p>
            <a:pPr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>
                <a:solidFill>
                  <a:srgbClr val="FFFF00"/>
                </a:solidFill>
                <a:latin typeface="Impact" panose="020B0806030902050204" pitchFamily="34" charset="0"/>
                <a:cs typeface="Calibri" panose="020F0502020204030204" pitchFamily="34" charset="0"/>
              </a:rPr>
              <a:t>MCH - povprečna  količina  hemoglobina  v  eritrocitih </a:t>
            </a:r>
            <a:r>
              <a:rPr lang="sl-SI" altLang="sl-SI">
                <a:latin typeface="Impact" panose="020B0806030902050204" pitchFamily="34" charset="0"/>
                <a:cs typeface="Calibri" panose="020F0502020204030204" pitchFamily="34" charset="0"/>
              </a:rPr>
              <a:t>(</a:t>
            </a:r>
            <a:r>
              <a:rPr lang="sl-SI" altLang="sl-SI">
                <a:latin typeface="Calibri" panose="020F0502020204030204" pitchFamily="34" charset="0"/>
                <a:cs typeface="Calibri" panose="020F0502020204030204" pitchFamily="34" charset="0"/>
              </a:rPr>
              <a:t>Mean Corpuscular Haemoglobin) opredeljuje povprečno količino hemoglobina v eritrocitih oz. polnjenost eritrocitov s hemoglobinom in ga določamo z namenom klasifikacije anemij.</a:t>
            </a:r>
          </a:p>
          <a:p>
            <a:pPr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>
                <a:latin typeface="Calibri" panose="020F0502020204030204" pitchFamily="34" charset="0"/>
                <a:cs typeface="Calibri" panose="020F0502020204030204" pitchFamily="34" charset="0"/>
              </a:rPr>
              <a:t>26 - 32 pg (pikogramih)</a:t>
            </a:r>
          </a:p>
          <a:p>
            <a:pPr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>
                <a:solidFill>
                  <a:srgbClr val="FEE6F7"/>
                </a:solidFill>
                <a:latin typeface="Impact" panose="020B0806030902050204" pitchFamily="34" charset="0"/>
                <a:cs typeface="Calibri" panose="020F0502020204030204" pitchFamily="34" charset="0"/>
              </a:rPr>
              <a:t>MCHC - povprečna  koncentracija  hemoglobina  v  eritrocitih </a:t>
            </a:r>
            <a:r>
              <a:rPr lang="sl-SI" altLang="sl-SI" b="1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l-SI" altLang="sl-SI">
                <a:latin typeface="Calibri" panose="020F0502020204030204" pitchFamily="34" charset="0"/>
                <a:cs typeface="Calibri" panose="020F0502020204030204" pitchFamily="34" charset="0"/>
              </a:rPr>
              <a:t>Mean (Corpuscular Haemoglobin Concentration) opredeljuje povprečno koncentracijo hemoglobina v volumski enoti eritrocitov in ga določamo z namenom primerjave velikosti eritrocitov in vsebnosti hemoglobina.</a:t>
            </a:r>
          </a:p>
          <a:p>
            <a:pPr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>
                <a:latin typeface="Calibri" panose="020F0502020204030204" pitchFamily="34" charset="0"/>
                <a:cs typeface="Calibri" panose="020F0502020204030204" pitchFamily="34" charset="0"/>
              </a:rPr>
              <a:t>310 - 350 g/L</a:t>
            </a:r>
          </a:p>
          <a:p>
            <a:pPr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sz="2000"/>
          </a:p>
          <a:p>
            <a:pPr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sz="2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>
            <a:extLst>
              <a:ext uri="{FF2B5EF4-FFF2-40B4-BE49-F238E27FC236}">
                <a16:creationId xmlns:a16="http://schemas.microsoft.com/office/drawing/2014/main" id="{219BB419-C975-438E-BCC2-CB144F669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87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32BD1AE5-6F45-4151-8C1E-8C9CA3929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8229600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200">
                <a:solidFill>
                  <a:srgbClr val="FFFF00"/>
                </a:solidFill>
                <a:latin typeface="Impact" panose="020B0806030902050204" pitchFamily="34" charset="0"/>
                <a:cs typeface="Calibri" panose="020F0502020204030204" pitchFamily="34" charset="0"/>
              </a:rPr>
              <a:t>CRP - C reaktivni protein</a:t>
            </a:r>
            <a:r>
              <a:rPr lang="sl-SI" altLang="sl-SI" sz="2200">
                <a:latin typeface="Impact" panose="020B080603090205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200">
                <a:latin typeface="Calibri" panose="020F0502020204030204" pitchFamily="34" charset="0"/>
                <a:cs typeface="Calibri" panose="020F0502020204030204" pitchFamily="34" charset="0"/>
              </a:rPr>
              <a:t>CRP je protein akutne faze, ki je pri zdravih osebah prisoten v zelo nizkih koncentracijah.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200">
                <a:latin typeface="Calibri" panose="020F0502020204030204" pitchFamily="34" charset="0"/>
                <a:cs typeface="Calibri" panose="020F0502020204030204" pitchFamily="34" charset="0"/>
              </a:rPr>
              <a:t> Koncentracija CRP se opazno poviša pri: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200">
                <a:latin typeface="Calibri" panose="020F0502020204030204" pitchFamily="34" charset="0"/>
                <a:cs typeface="Calibri" panose="020F0502020204030204" pitchFamily="34" charset="0"/>
              </a:rPr>
              <a:t> poškodbah tkiva zaradi bakterijske infekcije,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200">
                <a:latin typeface="Calibri" panose="020F0502020204030204" pitchFamily="34" charset="0"/>
                <a:cs typeface="Calibri" panose="020F0502020204030204" pitchFamily="34" charset="0"/>
              </a:rPr>
              <a:t>po operacijah.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200">
                <a:latin typeface="Calibri" panose="020F0502020204030204" pitchFamily="34" charset="0"/>
                <a:cs typeface="Calibri" panose="020F0502020204030204" pitchFamily="34" charset="0"/>
              </a:rPr>
              <a:t> Povišane vrednosti zasledimo že v 6-12 urah po začetku vnetnega procesa, vrh pa doseže veliko prej kot drugi pokazatelji vnetja.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200">
                <a:latin typeface="Calibri" panose="020F0502020204030204" pitchFamily="34" charset="0"/>
                <a:cs typeface="Calibri" panose="020F0502020204030204" pitchFamily="34" charset="0"/>
              </a:rPr>
              <a:t>Pri virusnih okužbah praviloma ni povišanja CRP, zato lahko hitro in zanesljivo razlikujemo med bakterijskimi in virusnimi infekcijami.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sz="2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200">
                <a:solidFill>
                  <a:srgbClr val="FF0000"/>
                </a:solidFill>
                <a:latin typeface="Impact" panose="020B0806030902050204" pitchFamily="34" charset="0"/>
                <a:cs typeface="Calibri" panose="020F0502020204030204" pitchFamily="34" charset="0"/>
              </a:rPr>
              <a:t>DKS - diferencialno krvno sliko </a:t>
            </a:r>
            <a:r>
              <a:rPr lang="sl-SI" altLang="sl-SI" sz="2200" b="1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sl-SI" altLang="sl-SI" sz="2200">
                <a:latin typeface="Calibri" panose="020F0502020204030204" pitchFamily="34" charset="0"/>
                <a:cs typeface="Calibri" panose="020F0502020204030204" pitchFamily="34" charset="0"/>
              </a:rPr>
              <a:t>izvajamo z namenom diagnostike v primeru znižane oziroma zvišane številčne koncentracije levkocitov, infekcije, zastrupitve, itd.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sz="2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>
            <a:extLst>
              <a:ext uri="{FF2B5EF4-FFF2-40B4-BE49-F238E27FC236}">
                <a16:creationId xmlns:a16="http://schemas.microsoft.com/office/drawing/2014/main" id="{DF442E93-AFEB-4228-9E7E-3D8D24B9E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87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691F071A-C6CA-46FA-961E-547ACB031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200">
                <a:solidFill>
                  <a:srgbClr val="FF99FF"/>
                </a:solidFill>
                <a:latin typeface="Impact" panose="020B0806030902050204" pitchFamily="34" charset="0"/>
                <a:cs typeface="Calibri" panose="020F0502020204030204" pitchFamily="34" charset="0"/>
              </a:rPr>
              <a:t>SR -HSE </a:t>
            </a:r>
            <a:r>
              <a:rPr lang="sl-SI" altLang="sl-SI" sz="2200">
                <a:latin typeface="Impact" panose="020B0806030902050204" pitchFamily="34" charset="0"/>
                <a:cs typeface="Calibri" panose="020F0502020204030204" pitchFamily="34" charset="0"/>
              </a:rPr>
              <a:t>-</a:t>
            </a:r>
            <a:r>
              <a:rPr lang="sl-SI" altLang="sl-SI" sz="2200">
                <a:solidFill>
                  <a:srgbClr val="FF99FF"/>
                </a:solidFill>
                <a:latin typeface="Impact" panose="020B0806030902050204" pitchFamily="34" charset="0"/>
                <a:cs typeface="Calibri" panose="020F0502020204030204" pitchFamily="34" charset="0"/>
              </a:rPr>
              <a:t>hitrost sedimentacije eritrocitov </a:t>
            </a:r>
            <a:r>
              <a:rPr lang="sl-SI" altLang="sl-SI" sz="2200">
                <a:latin typeface="Calibri" panose="020F0502020204030204" pitchFamily="34" charset="0"/>
                <a:cs typeface="Calibri" panose="020F0502020204030204" pitchFamily="34" charset="0"/>
              </a:rPr>
              <a:t>je nespecifična preiskava, ki nam poda informacijo o spremembi sestave krvne plazme in tudi o lastnostih eritrocitov.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1200">
                <a:latin typeface="Calibri" panose="020F0502020204030204" pitchFamily="34" charset="0"/>
                <a:cs typeface="Calibri" panose="020F0502020204030204" pitchFamily="34" charset="0"/>
              </a:rPr>
              <a:t>        -  Za moške pod 50 letom starosti so referenčne vrednosti 0 - 15 mm/h, za ženske 0 - 20 mm/h.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1200">
                <a:latin typeface="Calibri" panose="020F0502020204030204" pitchFamily="34" charset="0"/>
                <a:cs typeface="Calibri" panose="020F0502020204030204" pitchFamily="34" charset="0"/>
              </a:rPr>
              <a:t>        -  Za moške nad 50 letom starosti so referenčne vrednosti 0 - 20 mm/h, za ženske 0 - 28 mm/h.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sz="2200">
              <a:latin typeface="Impact" panose="020B080603090205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200">
                <a:solidFill>
                  <a:srgbClr val="D6EDBD"/>
                </a:solidFill>
                <a:latin typeface="Impact" panose="020B0806030902050204" pitchFamily="34" charset="0"/>
                <a:cs typeface="Calibri" panose="020F0502020204030204" pitchFamily="34" charset="0"/>
              </a:rPr>
              <a:t>PČ - merjenje protrombinskega časa </a:t>
            </a:r>
            <a:br>
              <a:rPr lang="sl-SI" altLang="sl-SI" sz="22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sz="2200">
                <a:latin typeface="Calibri" panose="020F0502020204030204" pitchFamily="34" charset="0"/>
                <a:cs typeface="Calibri" panose="020F0502020204030204" pitchFamily="34" charset="0"/>
              </a:rPr>
              <a:t>Danes je PČ presejalna preiskava za oceno pridobljenih in prirojenih motenj aktivnosti </a:t>
            </a:r>
            <a:r>
              <a:rPr lang="sv-SE" altLang="sl-SI" sz="2200">
                <a:latin typeface="Calibri" panose="020F0502020204030204" pitchFamily="34" charset="0"/>
                <a:cs typeface="Calibri" panose="020F0502020204030204" pitchFamily="34" charset="0"/>
              </a:rPr>
              <a:t>protrombina, faktorjev V, VII, X in fibrinogena.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pl-PL" altLang="sl-SI" sz="2200">
                <a:latin typeface="Calibri" panose="020F0502020204030204" pitchFamily="34" charset="0"/>
                <a:cs typeface="Calibri" panose="020F0502020204030204" pitchFamily="34" charset="0"/>
              </a:rPr>
              <a:t>  Merimo čas, ki je potreben za nastanek strdka.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pl-PL" altLang="sl-SI" sz="2200">
                <a:latin typeface="Calibri" panose="020F0502020204030204" pitchFamily="34" charset="0"/>
                <a:cs typeface="Calibri" panose="020F0502020204030204" pitchFamily="34" charset="0"/>
              </a:rPr>
              <a:t>Sem še spadajo: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pl-PL" altLang="sl-SI" sz="2200">
                <a:latin typeface="Calibri" panose="020F0502020204030204" pitchFamily="34" charset="0"/>
                <a:cs typeface="Calibri" panose="020F0502020204030204" pitchFamily="34" charset="0"/>
              </a:rPr>
              <a:t>aPTČ- aktivni parcialni tromboplastinski čas,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pl-PL" altLang="sl-SI" sz="2200">
                <a:latin typeface="Calibri" panose="020F0502020204030204" pitchFamily="34" charset="0"/>
                <a:cs typeface="Calibri" panose="020F0502020204030204" pitchFamily="34" charset="0"/>
              </a:rPr>
              <a:t>INR- mednarodno normalizirano razmerje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None/>
            </a:pPr>
            <a:endParaRPr lang="sl-SI" altLang="sl-SI" sz="2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BD716F15-D8AD-4811-8CEC-74E0C37DD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87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 sz="3800" b="1">
                <a:solidFill>
                  <a:srgbClr val="FFFF00"/>
                </a:solidFill>
              </a:rPr>
              <a:t>Razvoj krvnih celic: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3EF3F30F-1F0E-4546-81A4-08DD15E7C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400"/>
              <a:t>Vse krvne celice nastajajo pri človeku v </a:t>
            </a:r>
            <a:r>
              <a:rPr lang="sl-SI" altLang="sl-SI" sz="2400" b="1">
                <a:solidFill>
                  <a:srgbClr val="FF0000"/>
                </a:solidFill>
              </a:rPr>
              <a:t>krvotvornem</a:t>
            </a:r>
            <a:r>
              <a:rPr lang="sl-SI" altLang="sl-SI" sz="2400"/>
              <a:t> ali </a:t>
            </a:r>
            <a:r>
              <a:rPr lang="sl-SI" altLang="sl-SI" sz="2400" b="1">
                <a:solidFill>
                  <a:srgbClr val="FF0000"/>
                </a:solidFill>
              </a:rPr>
              <a:t>hematopoetskem </a:t>
            </a:r>
            <a:r>
              <a:rPr lang="sl-SI" altLang="sl-SI" sz="2400"/>
              <a:t>tkivu.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None/>
            </a:pPr>
            <a:endParaRPr lang="sl-SI" altLang="sl-SI" sz="2400"/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400" b="1">
                <a:solidFill>
                  <a:srgbClr val="FFFF00"/>
                </a:solidFill>
              </a:rPr>
              <a:t>Pri odraslem človeku so to: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400"/>
              <a:t>rdeči kostni mozeg,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400"/>
              <a:t>limfatično tkivo.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sz="2400"/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400"/>
              <a:t>Vse  krvne celice nastajajo iz matičnih celic v kostnem mozgu,  njihove </a:t>
            </a:r>
            <a:r>
              <a:rPr lang="sl-SI" altLang="sl-SI" sz="2400" b="1">
                <a:solidFill>
                  <a:srgbClr val="FFFF00"/>
                </a:solidFill>
              </a:rPr>
              <a:t>glavne lastnosti so</a:t>
            </a:r>
            <a:r>
              <a:rPr lang="sl-SI" altLang="sl-SI" sz="2400"/>
              <a:t>: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000"/>
              <a:t>sposobnost samoobnove,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000"/>
              <a:t>sposobnost dozorevanja v matičnih celicah, ki so usmerjene v določeno vrsto krvnih celic.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id="{D4B22000-D02E-4251-B201-D7ACDAD52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87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6EF7CD66-867C-4740-8A75-CBF0EBD60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600"/>
              <a:t>Osnovna matična  celica je </a:t>
            </a:r>
            <a:r>
              <a:rPr lang="sl-SI" altLang="sl-SI" sz="2600" b="1">
                <a:solidFill>
                  <a:srgbClr val="FFFF00"/>
                </a:solidFill>
              </a:rPr>
              <a:t>pluripotentna </a:t>
            </a:r>
            <a:r>
              <a:rPr lang="sl-SI" altLang="sl-SI" sz="2600"/>
              <a:t>(</a:t>
            </a:r>
            <a:r>
              <a:rPr lang="sl-SI" altLang="sl-SI" sz="2200" i="1"/>
              <a:t>sposobnost celice, da se razvije v več vrst sorodnih celic</a:t>
            </a:r>
            <a:r>
              <a:rPr lang="sl-SI" altLang="sl-SI" sz="2600"/>
              <a:t>), poznamo 2 vrsti multipotentnih matičnih celic :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sz="2600"/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600" b="1">
                <a:solidFill>
                  <a:srgbClr val="FF0000"/>
                </a:solidFill>
              </a:rPr>
              <a:t>MIOTIČNE </a:t>
            </a:r>
            <a:r>
              <a:rPr lang="sl-SI" altLang="sl-SI" sz="2600"/>
              <a:t>– dozorevajo v  usmerjene matične celice rdeče vrste : nevtrofilne-monocitne, euzinofilne, bazofilne in megakariocitne-trombocitne  vrste, iz teh se razvijejo zrele krvne celice, ki izplavajo v kri.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sz="2600"/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600" b="1">
                <a:solidFill>
                  <a:srgbClr val="92D050"/>
                </a:solidFill>
              </a:rPr>
              <a:t>LIMFATIČNE </a:t>
            </a:r>
            <a:r>
              <a:rPr lang="sl-SI" altLang="sl-SI" sz="2600"/>
              <a:t>– iz njih se razvijejo limfocitne vrste B in T ter plazmatke, med procesom, ki poteka v limfatičnem tkivu.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>
            <a:extLst>
              <a:ext uri="{FF2B5EF4-FFF2-40B4-BE49-F238E27FC236}">
                <a16:creationId xmlns:a16="http://schemas.microsoft.com/office/drawing/2014/main" id="{4B14FFFF-CAFE-430E-B4BA-18E126BCB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8135937" cy="597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8" name="Text Box 2">
            <a:extLst>
              <a:ext uri="{FF2B5EF4-FFF2-40B4-BE49-F238E27FC236}">
                <a16:creationId xmlns:a16="http://schemas.microsoft.com/office/drawing/2014/main" id="{E7F10720-15CC-4C9C-BC56-A6722048B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33375"/>
            <a:ext cx="1296988" cy="6413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1200" b="1">
                <a:solidFill>
                  <a:srgbClr val="000000"/>
                </a:solidFill>
              </a:rPr>
              <a:t>Pluripotentna matična celica</a:t>
            </a:r>
          </a:p>
          <a:p>
            <a:pPr algn="ctr">
              <a:buClrTx/>
              <a:buFontTx/>
              <a:buNone/>
            </a:pPr>
            <a:r>
              <a:rPr lang="sl-SI" altLang="sl-SI" sz="1200" b="1">
                <a:solidFill>
                  <a:srgbClr val="000000"/>
                </a:solidFill>
              </a:rPr>
              <a:t>PMC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5C4A3420-96F4-40FE-90D9-40CD7D700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52513"/>
            <a:ext cx="1152525" cy="7032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1000" b="1">
                <a:solidFill>
                  <a:srgbClr val="000000"/>
                </a:solidFill>
              </a:rPr>
              <a:t>Multipotentna matična celica</a:t>
            </a:r>
          </a:p>
          <a:p>
            <a:pPr algn="ctr">
              <a:buClrTx/>
              <a:buFontTx/>
              <a:buNone/>
            </a:pPr>
            <a:r>
              <a:rPr lang="sl-SI" altLang="sl-SI" sz="1000" b="1">
                <a:solidFill>
                  <a:srgbClr val="000000"/>
                </a:solidFill>
              </a:rPr>
              <a:t>miotične vrste</a:t>
            </a:r>
          </a:p>
          <a:p>
            <a:pPr algn="ctr">
              <a:buClrTx/>
              <a:buFontTx/>
              <a:buNone/>
            </a:pPr>
            <a:r>
              <a:rPr lang="sl-SI" altLang="sl-SI" sz="1000" b="1">
                <a:solidFill>
                  <a:srgbClr val="000000"/>
                </a:solidFill>
              </a:rPr>
              <a:t>MMC-M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DE978BFD-7E17-4C31-8DED-8143D6330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5" y="1052513"/>
            <a:ext cx="9366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DBA5F50E-A2A9-45A7-B28A-1FEBEF7D0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5" y="944563"/>
            <a:ext cx="1152525" cy="7032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1000" b="1">
                <a:solidFill>
                  <a:srgbClr val="000000"/>
                </a:solidFill>
              </a:rPr>
              <a:t>Multipotentna matična celica</a:t>
            </a:r>
          </a:p>
          <a:p>
            <a:pPr algn="ctr">
              <a:buClrTx/>
              <a:buFontTx/>
              <a:buNone/>
            </a:pPr>
            <a:r>
              <a:rPr lang="sl-SI" altLang="sl-SI" sz="1000" b="1">
                <a:solidFill>
                  <a:srgbClr val="000000"/>
                </a:solidFill>
              </a:rPr>
              <a:t>liMfatične vrste</a:t>
            </a:r>
          </a:p>
          <a:p>
            <a:pPr algn="ctr">
              <a:buClrTx/>
              <a:buFontTx/>
              <a:buNone/>
            </a:pPr>
            <a:r>
              <a:rPr lang="sl-SI" altLang="sl-SI" sz="1000" b="1">
                <a:solidFill>
                  <a:srgbClr val="000000"/>
                </a:solidFill>
              </a:rPr>
              <a:t>MMC-L</a:t>
            </a: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D7A010DD-FC20-4CEF-9460-ACFC7778E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165350"/>
            <a:ext cx="1368425" cy="2460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1000" b="1">
                <a:solidFill>
                  <a:srgbClr val="000000"/>
                </a:solidFill>
              </a:rPr>
              <a:t>MEGAKARIOCITI</a:t>
            </a:r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68B2619C-5BCF-49DA-948C-2F571803B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903538"/>
            <a:ext cx="1008062" cy="2460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1000" b="1">
                <a:solidFill>
                  <a:srgbClr val="000000"/>
                </a:solidFill>
              </a:rPr>
              <a:t>Eritroblasti</a:t>
            </a: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07FFA28D-94FF-4757-8311-9071702D5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174875"/>
            <a:ext cx="1223963" cy="2460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1000" b="1">
                <a:solidFill>
                  <a:srgbClr val="000000"/>
                </a:solidFill>
              </a:rPr>
              <a:t>MYELOBLASTI</a:t>
            </a:r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818BA13D-96E8-4AE2-8959-966A03FBA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289175"/>
            <a:ext cx="1223963" cy="2460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1000" b="1">
                <a:solidFill>
                  <a:srgbClr val="000000"/>
                </a:solidFill>
              </a:rPr>
              <a:t>MONOBLASTI</a:t>
            </a:r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2AE6097F-0D76-49C6-B5CE-3D85F3BC6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060575"/>
            <a:ext cx="719137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1000" b="1">
                <a:solidFill>
                  <a:srgbClr val="000000"/>
                </a:solidFill>
              </a:rPr>
              <a:t>TIMUS</a:t>
            </a:r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A666F1A2-28EE-4ADC-A2C5-5D65B3DAF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5127625"/>
            <a:ext cx="1223963" cy="3984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1000" b="1">
                <a:solidFill>
                  <a:srgbClr val="000000"/>
                </a:solidFill>
              </a:rPr>
              <a:t>LINmFOCITI-T</a:t>
            </a:r>
          </a:p>
          <a:p>
            <a:pPr algn="ctr">
              <a:buClrTx/>
              <a:buFontTx/>
              <a:buNone/>
            </a:pPr>
            <a:endParaRPr lang="sl-SI" altLang="sl-SI" sz="1000" b="1">
              <a:solidFill>
                <a:srgbClr val="000000"/>
              </a:solidFill>
            </a:endParaRPr>
          </a:p>
        </p:txBody>
      </p:sp>
      <p:sp>
        <p:nvSpPr>
          <p:cNvPr id="14348" name="Text Box 12">
            <a:extLst>
              <a:ext uri="{FF2B5EF4-FFF2-40B4-BE49-F238E27FC236}">
                <a16:creationId xmlns:a16="http://schemas.microsoft.com/office/drawing/2014/main" id="{9396E03E-A5AB-44AE-88CD-4607CC1BA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5" y="4376738"/>
            <a:ext cx="1152525" cy="5508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1000" b="1">
                <a:solidFill>
                  <a:srgbClr val="000000"/>
                </a:solidFill>
              </a:rPr>
              <a:t>LIMFOCITI-B</a:t>
            </a:r>
          </a:p>
          <a:p>
            <a:pPr algn="ctr">
              <a:buClrTx/>
              <a:buFontTx/>
              <a:buNone/>
            </a:pPr>
            <a:endParaRPr lang="sl-SI" altLang="sl-SI" sz="1000" b="1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</a:pPr>
            <a:endParaRPr lang="sl-SI" altLang="sl-SI" sz="1000" b="1">
              <a:solidFill>
                <a:srgbClr val="000000"/>
              </a:solidFill>
            </a:endParaRPr>
          </a:p>
        </p:txBody>
      </p:sp>
      <p:sp>
        <p:nvSpPr>
          <p:cNvPr id="14349" name="Text Box 13">
            <a:extLst>
              <a:ext uri="{FF2B5EF4-FFF2-40B4-BE49-F238E27FC236}">
                <a16:creationId xmlns:a16="http://schemas.microsoft.com/office/drawing/2014/main" id="{10EC0962-B635-445E-B526-818A70D5A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11613"/>
            <a:ext cx="1081088" cy="2460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1000" b="1">
                <a:solidFill>
                  <a:srgbClr val="000000"/>
                </a:solidFill>
              </a:rPr>
              <a:t>TROMBOCITI</a:t>
            </a:r>
          </a:p>
        </p:txBody>
      </p:sp>
      <p:sp>
        <p:nvSpPr>
          <p:cNvPr id="14350" name="Text Box 14">
            <a:extLst>
              <a:ext uri="{FF2B5EF4-FFF2-40B4-BE49-F238E27FC236}">
                <a16:creationId xmlns:a16="http://schemas.microsoft.com/office/drawing/2014/main" id="{48EC1856-D7B8-41A3-B17B-420712E76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55638"/>
            <a:ext cx="11525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1400" b="1">
                <a:solidFill>
                  <a:srgbClr val="000000"/>
                </a:solidFill>
              </a:rPr>
              <a:t>MMM-M</a:t>
            </a:r>
          </a:p>
        </p:txBody>
      </p:sp>
      <p:sp>
        <p:nvSpPr>
          <p:cNvPr id="14351" name="Text Box 15">
            <a:extLst>
              <a:ext uri="{FF2B5EF4-FFF2-40B4-BE49-F238E27FC236}">
                <a16:creationId xmlns:a16="http://schemas.microsoft.com/office/drawing/2014/main" id="{75156B97-AA2D-450C-AE57-606B68209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979488"/>
            <a:ext cx="7191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1400" b="1">
                <a:solidFill>
                  <a:srgbClr val="000000"/>
                </a:solidFill>
              </a:rPr>
              <a:t>PMC</a:t>
            </a:r>
          </a:p>
        </p:txBody>
      </p:sp>
      <p:sp>
        <p:nvSpPr>
          <p:cNvPr id="14352" name="Text Box 16">
            <a:extLst>
              <a:ext uri="{FF2B5EF4-FFF2-40B4-BE49-F238E27FC236}">
                <a16:creationId xmlns:a16="http://schemas.microsoft.com/office/drawing/2014/main" id="{F7A1D972-43F5-4064-A34D-B4C342DB8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549275"/>
            <a:ext cx="8636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1400" b="1">
                <a:solidFill>
                  <a:srgbClr val="000000"/>
                </a:solidFill>
              </a:rPr>
              <a:t>MMM-L</a:t>
            </a:r>
          </a:p>
        </p:txBody>
      </p:sp>
      <p:sp>
        <p:nvSpPr>
          <p:cNvPr id="14353" name="Text Box 17">
            <a:extLst>
              <a:ext uri="{FF2B5EF4-FFF2-40B4-BE49-F238E27FC236}">
                <a16:creationId xmlns:a16="http://schemas.microsoft.com/office/drawing/2014/main" id="{8FA7C836-A32A-4946-9F59-E05651039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652963"/>
            <a:ext cx="1223963" cy="246062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1000" b="1">
                <a:solidFill>
                  <a:srgbClr val="000000"/>
                </a:solidFill>
              </a:rPr>
              <a:t>ERITROCITI</a:t>
            </a:r>
          </a:p>
        </p:txBody>
      </p:sp>
      <p:sp>
        <p:nvSpPr>
          <p:cNvPr id="14354" name="Text Box 18">
            <a:extLst>
              <a:ext uri="{FF2B5EF4-FFF2-40B4-BE49-F238E27FC236}">
                <a16:creationId xmlns:a16="http://schemas.microsoft.com/office/drawing/2014/main" id="{1D899184-9A4E-46D4-A073-B098DE81B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5373688"/>
            <a:ext cx="1152525" cy="2460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1000" b="1">
                <a:solidFill>
                  <a:srgbClr val="000000"/>
                </a:solidFill>
              </a:rPr>
              <a:t>BAZOFILCI</a:t>
            </a:r>
          </a:p>
        </p:txBody>
      </p:sp>
      <p:sp>
        <p:nvSpPr>
          <p:cNvPr id="14355" name="Text Box 19">
            <a:extLst>
              <a:ext uri="{FF2B5EF4-FFF2-40B4-BE49-F238E27FC236}">
                <a16:creationId xmlns:a16="http://schemas.microsoft.com/office/drawing/2014/main" id="{940931B8-1913-484E-8AE1-1C1A5D8F6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0" y="5681663"/>
            <a:ext cx="1225550" cy="2460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1000" b="1">
                <a:solidFill>
                  <a:srgbClr val="000000"/>
                </a:solidFill>
              </a:rPr>
              <a:t>EOZINOFILCI</a:t>
            </a:r>
          </a:p>
        </p:txBody>
      </p:sp>
      <p:sp>
        <p:nvSpPr>
          <p:cNvPr id="14356" name="Text Box 20">
            <a:extLst>
              <a:ext uri="{FF2B5EF4-FFF2-40B4-BE49-F238E27FC236}">
                <a16:creationId xmlns:a16="http://schemas.microsoft.com/office/drawing/2014/main" id="{902F6B8E-248A-4CDD-915E-E1015CACC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5927725"/>
            <a:ext cx="1008063" cy="2460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1000" b="1">
                <a:solidFill>
                  <a:srgbClr val="000000"/>
                </a:solidFill>
              </a:rPr>
              <a:t>NEVROFILCI</a:t>
            </a:r>
          </a:p>
        </p:txBody>
      </p:sp>
      <p:sp>
        <p:nvSpPr>
          <p:cNvPr id="14357" name="Text Box 21">
            <a:extLst>
              <a:ext uri="{FF2B5EF4-FFF2-40B4-BE49-F238E27FC236}">
                <a16:creationId xmlns:a16="http://schemas.microsoft.com/office/drawing/2014/main" id="{76CDA76F-84F7-4E14-940C-DA0D27E23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6029325"/>
            <a:ext cx="1081087" cy="2460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1000" b="1">
                <a:solidFill>
                  <a:srgbClr val="000000"/>
                </a:solidFill>
              </a:rPr>
              <a:t>MONOCITI</a:t>
            </a:r>
          </a:p>
        </p:txBody>
      </p:sp>
      <p:sp>
        <p:nvSpPr>
          <p:cNvPr id="14358" name="Text Box 22">
            <a:extLst>
              <a:ext uri="{FF2B5EF4-FFF2-40B4-BE49-F238E27FC236}">
                <a16:creationId xmlns:a16="http://schemas.microsoft.com/office/drawing/2014/main" id="{33FDB8A0-DF35-44A3-8E64-C6CF0B43A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5805488"/>
            <a:ext cx="936625" cy="3984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1000" b="1">
                <a:solidFill>
                  <a:srgbClr val="000000"/>
                </a:solidFill>
              </a:rPr>
              <a:t>NEVRALNE CELICE</a:t>
            </a:r>
          </a:p>
        </p:txBody>
      </p:sp>
      <p:sp>
        <p:nvSpPr>
          <p:cNvPr id="14359" name="Text Box 23">
            <a:extLst>
              <a:ext uri="{FF2B5EF4-FFF2-40B4-BE49-F238E27FC236}">
                <a16:creationId xmlns:a16="http://schemas.microsoft.com/office/drawing/2014/main" id="{605AE223-5C2E-4C65-A8B4-BC2B0BAAB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5681663"/>
            <a:ext cx="1081087" cy="3984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1000" b="1">
                <a:solidFill>
                  <a:srgbClr val="000000"/>
                </a:solidFill>
              </a:rPr>
              <a:t>PLAZMATIKA</a:t>
            </a:r>
          </a:p>
          <a:p>
            <a:pPr algn="ctr">
              <a:buClrTx/>
              <a:buFontTx/>
              <a:buNone/>
            </a:pPr>
            <a:endParaRPr lang="sl-SI" altLang="sl-SI" sz="1000" b="1">
              <a:solidFill>
                <a:srgbClr val="000000"/>
              </a:solidFill>
            </a:endParaRPr>
          </a:p>
        </p:txBody>
      </p:sp>
      <p:sp>
        <p:nvSpPr>
          <p:cNvPr id="14360" name="Text Box 24">
            <a:extLst>
              <a:ext uri="{FF2B5EF4-FFF2-40B4-BE49-F238E27FC236}">
                <a16:creationId xmlns:a16="http://schemas.microsoft.com/office/drawing/2014/main" id="{352AEF43-7C42-4DB8-93A9-B23D569F7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453188"/>
            <a:ext cx="770413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1400" b="1"/>
              <a:t>RAZVOJ KRVNIČK IZ  OSNOVNE CELICE V KOSTNEM MOZGU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2B109B61-9607-4E8D-8C1C-F45A6A317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87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 sz="3800">
                <a:solidFill>
                  <a:srgbClr val="FFFF00"/>
                </a:solidFill>
              </a:rPr>
              <a:t>Naloge krvi:</a:t>
            </a:r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8E7F3E74-CF80-4709-9205-F43EF4416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800"/>
              <a:t>Lahko delimo na</a:t>
            </a:r>
            <a:r>
              <a:rPr lang="sl-SI" altLang="sl-SI" sz="2800" b="1">
                <a:solidFill>
                  <a:srgbClr val="FF0000"/>
                </a:solidFill>
              </a:rPr>
              <a:t> tri </a:t>
            </a:r>
            <a:r>
              <a:rPr lang="sl-SI" altLang="sl-SI" sz="2800"/>
              <a:t>področja:</a:t>
            </a:r>
          </a:p>
          <a:p>
            <a:pPr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800" b="1">
                <a:solidFill>
                  <a:srgbClr val="FF0000"/>
                </a:solidFill>
              </a:rPr>
              <a:t>TRABSPORT </a:t>
            </a:r>
            <a:r>
              <a:rPr lang="sl-SI" altLang="sl-SI" sz="2800"/>
              <a:t>– kisik, hranilne snovi, odpadne snovi, hormonov;</a:t>
            </a:r>
          </a:p>
          <a:p>
            <a:pPr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800" b="1">
                <a:solidFill>
                  <a:srgbClr val="FFFF00"/>
                </a:solidFill>
              </a:rPr>
              <a:t>OBRAMBA </a:t>
            </a:r>
            <a:r>
              <a:rPr lang="sl-SI" altLang="sl-SI" sz="2800"/>
              <a:t>– tvori protitelesa in s fagocitozo uničuje mikrobe in tujke;</a:t>
            </a:r>
          </a:p>
          <a:p>
            <a:pPr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800" b="1">
                <a:solidFill>
                  <a:srgbClr val="92D050"/>
                </a:solidFill>
              </a:rPr>
              <a:t>VZDRŽEVANJE ACIDO – BAZIČNEGA RAVNOVESJA- </a:t>
            </a:r>
            <a:r>
              <a:rPr lang="sl-SI" altLang="sl-SI" sz="2800"/>
              <a:t>s puferskimi snovmi.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7A5D8B6F-4912-424B-8021-727DE204D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87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94B86784-54A4-4D20-9F10-CB0121887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800" b="1"/>
              <a:t>Celični del krvi sestavljajo celice:</a:t>
            </a:r>
          </a:p>
          <a:p>
            <a:pPr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800"/>
              <a:t>rdeče vrste- </a:t>
            </a:r>
            <a:r>
              <a:rPr lang="sl-SI" altLang="sl-SI" sz="2800" b="1">
                <a:solidFill>
                  <a:srgbClr val="FF0000"/>
                </a:solidFill>
              </a:rPr>
              <a:t>ERITROCITI </a:t>
            </a:r>
            <a:r>
              <a:rPr lang="sl-SI" altLang="sl-SI" sz="2800"/>
              <a:t>(</a:t>
            </a:r>
            <a:r>
              <a:rPr lang="sl-SI" altLang="sl-SI" sz="2000"/>
              <a:t>prenašajo</a:t>
            </a:r>
            <a:r>
              <a:rPr lang="sl-SI" altLang="sl-SI" sz="2800"/>
              <a:t>, </a:t>
            </a:r>
            <a:r>
              <a:rPr lang="sl-SI" altLang="sl-SI" sz="2000"/>
              <a:t>O2 in CO2),</a:t>
            </a:r>
          </a:p>
          <a:p>
            <a:pPr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800"/>
              <a:t>celice bele vrste – </a:t>
            </a:r>
            <a:r>
              <a:rPr lang="sl-SI" altLang="sl-SI" sz="2800" b="1"/>
              <a:t>LEVKOCITI </a:t>
            </a:r>
            <a:r>
              <a:rPr lang="sl-SI" altLang="sl-SI" sz="2000"/>
              <a:t>(sodelujejo pri obrambi ped okužbami),</a:t>
            </a:r>
          </a:p>
          <a:p>
            <a:pPr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800"/>
              <a:t>krvne ploščice –</a:t>
            </a:r>
            <a:r>
              <a:rPr lang="sl-SI" altLang="sl-SI" sz="2800" b="1">
                <a:solidFill>
                  <a:srgbClr val="FFFF00"/>
                </a:solidFill>
              </a:rPr>
              <a:t>TROMBOCITI </a:t>
            </a:r>
            <a:r>
              <a:rPr lang="sl-SI" altLang="sl-SI" sz="2000"/>
              <a:t>(sodelujejo pri strjevanju krvi).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D240E11F-265C-4EC2-85BC-82F8D7AA4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87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 sz="3800" b="1">
                <a:solidFill>
                  <a:srgbClr val="FF0000"/>
                </a:solidFill>
              </a:rPr>
              <a:t>ERITROCIT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AE919B53-D9A9-43B4-8776-2FE4370FB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713898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400"/>
              <a:t>Celica ima obliko bikonkavnega diska,</a:t>
            </a:r>
          </a:p>
          <a:p>
            <a:pPr>
              <a:spcBef>
                <a:spcPts val="700"/>
              </a:spcBef>
              <a:buClrTx/>
              <a:buSzPct val="85000"/>
              <a:buFontTx/>
              <a:buNone/>
            </a:pPr>
            <a:r>
              <a:rPr lang="sl-SI" altLang="sl-SI" sz="2400"/>
              <a:t>    je brez jedra, mehka in upogljiva, </a:t>
            </a:r>
          </a:p>
          <a:p>
            <a:pPr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400"/>
              <a:t>nastaja v kostnem mozgu, njegovo nastajanje in dozorevanje spodbuja hormon ERITROPOETIN iz ledvic, mlad eritrocit se imenuje RETIKULOCIT.</a:t>
            </a:r>
          </a:p>
          <a:p>
            <a:pPr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400"/>
              <a:t>na površini membrane ima ANTIGENE KRVNIH SKUPIN </a:t>
            </a:r>
            <a:r>
              <a:rPr lang="sl-SI" altLang="sl-SI" sz="2400" b="1"/>
              <a:t>A</a:t>
            </a:r>
            <a:r>
              <a:rPr lang="sl-SI" altLang="sl-SI" sz="2400"/>
              <a:t> in</a:t>
            </a:r>
            <a:r>
              <a:rPr lang="sl-SI" altLang="sl-SI" sz="2400" b="1"/>
              <a:t> B </a:t>
            </a:r>
            <a:r>
              <a:rPr lang="sl-SI" altLang="sl-SI" sz="2400"/>
              <a:t>ter </a:t>
            </a:r>
            <a:r>
              <a:rPr lang="sl-SI" altLang="sl-SI" sz="2400" b="1"/>
              <a:t>Rh</a:t>
            </a:r>
            <a:r>
              <a:rPr lang="sl-SI" altLang="sl-SI" sz="2400"/>
              <a:t> faktorja,</a:t>
            </a:r>
          </a:p>
          <a:p>
            <a:pPr>
              <a:spcBef>
                <a:spcPts val="700"/>
              </a:spcBef>
              <a:buClr>
                <a:srgbClr val="B4BC4C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400"/>
              <a:t>povprečna življenjska doba 100-120 dni, glavno vlogo pri razgradnji eritocita ima vranica, ostarele eritrocite fagocitirajo makrofagi.</a:t>
            </a:r>
          </a:p>
          <a:p>
            <a:pPr>
              <a:spcBef>
                <a:spcPts val="700"/>
              </a:spcBef>
              <a:buClrTx/>
              <a:buSzPct val="85000"/>
              <a:buFontTx/>
              <a:buNone/>
            </a:pPr>
            <a:endParaRPr lang="sl-SI" altLang="sl-SI" sz="2400"/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0A82350A-0483-44A5-BF18-800CA58A7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2425"/>
            <a:ext cx="2844800" cy="207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>
            <a:extLst>
              <a:ext uri="{FF2B5EF4-FFF2-40B4-BE49-F238E27FC236}">
                <a16:creationId xmlns:a16="http://schemas.microsoft.com/office/drawing/2014/main" id="{25755013-89ED-48E5-A251-896494450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214438"/>
            <a:ext cx="595312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4" name="Text Box 2">
            <a:extLst>
              <a:ext uri="{FF2B5EF4-FFF2-40B4-BE49-F238E27FC236}">
                <a16:creationId xmlns:a16="http://schemas.microsoft.com/office/drawing/2014/main" id="{35D6969F-95B6-40B6-8B27-189DDFA1B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463" y="4422775"/>
            <a:ext cx="1223962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 sz="1400" b="1">
                <a:solidFill>
                  <a:srgbClr val="000000"/>
                </a:solidFill>
              </a:rPr>
              <a:t>ERITROCIT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31C19968-81AF-4B63-8A24-EED65AED9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844675"/>
            <a:ext cx="1009650" cy="2762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1200" b="1">
                <a:solidFill>
                  <a:srgbClr val="000000"/>
                </a:solidFill>
              </a:rPr>
              <a:t>ŽELEZO</a:t>
            </a:r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A5017A6D-C139-46BB-8FB2-1C98369D8D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7175" y="1050925"/>
            <a:ext cx="1800225" cy="13716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8437" name="Line 5">
            <a:extLst>
              <a:ext uri="{FF2B5EF4-FFF2-40B4-BE49-F238E27FC236}">
                <a16:creationId xmlns:a16="http://schemas.microsoft.com/office/drawing/2014/main" id="{55C9F6C4-837F-40B5-A25D-AEC52A94B5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04025" y="1050925"/>
            <a:ext cx="647700" cy="3840163"/>
          </a:xfrm>
          <a:prstGeom prst="line">
            <a:avLst/>
          </a:prstGeom>
          <a:noFill/>
          <a:ln w="10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8438" name="Line 6">
            <a:extLst>
              <a:ext uri="{FF2B5EF4-FFF2-40B4-BE49-F238E27FC236}">
                <a16:creationId xmlns:a16="http://schemas.microsoft.com/office/drawing/2014/main" id="{1B31DEAC-8F04-4B37-81F7-259EA3ED22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92950" y="1050925"/>
            <a:ext cx="84138" cy="144303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8439" name="Line 7">
            <a:extLst>
              <a:ext uri="{FF2B5EF4-FFF2-40B4-BE49-F238E27FC236}">
                <a16:creationId xmlns:a16="http://schemas.microsoft.com/office/drawing/2014/main" id="{08BAFABB-06A8-46E2-8592-114C2270AE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1050925"/>
            <a:ext cx="720725" cy="403542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8440" name="Line 8">
            <a:extLst>
              <a:ext uri="{FF2B5EF4-FFF2-40B4-BE49-F238E27FC236}">
                <a16:creationId xmlns:a16="http://schemas.microsoft.com/office/drawing/2014/main" id="{8AA0AC0F-3E89-4A71-AA1D-6277B69179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2052638"/>
            <a:ext cx="1874838" cy="6985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B6ED5645-AF07-4F6A-9CBB-9BB11A2DB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04813"/>
            <a:ext cx="3600450" cy="6429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b="1">
                <a:solidFill>
                  <a:srgbClr val="000000"/>
                </a:solidFill>
              </a:rPr>
              <a:t>4. SKUPINE </a:t>
            </a:r>
            <a:r>
              <a:rPr lang="sl-SI" altLang="sl-SI" b="1">
                <a:solidFill>
                  <a:srgbClr val="FF0000"/>
                </a:solidFill>
              </a:rPr>
              <a:t>HEMA</a:t>
            </a:r>
            <a:r>
              <a:rPr lang="sl-SI" altLang="sl-SI" b="1">
                <a:solidFill>
                  <a:srgbClr val="000000"/>
                </a:solidFill>
              </a:rPr>
              <a:t>, KI VSEBUJEJO IONE ŽELEZA</a:t>
            </a:r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31023384-8F10-4AFE-8A49-B8902807E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889500"/>
            <a:ext cx="1944687" cy="6413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1200" b="1">
                <a:solidFill>
                  <a:srgbClr val="000000"/>
                </a:solidFill>
              </a:rPr>
              <a:t>2. PAROV POLIPEPTIDNIH VERIG </a:t>
            </a:r>
            <a:r>
              <a:rPr lang="sl-SI" altLang="sl-SI" sz="1200" b="1">
                <a:solidFill>
                  <a:srgbClr val="00B050"/>
                </a:solidFill>
              </a:rPr>
              <a:t>GLOBINA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anose="02030602050306030303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anose="02030602050306030303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anose="02030602050306030303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anose="02030602050306030303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anose="02030602050306030303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anose="02030602050306030303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anose="02030602050306030303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anose="02030602050306030303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anose="02030602050306030303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anose="02030602050306030303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anose="02030602050306030303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anose="02030602050306030303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anose="02030602050306030303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anose="02030602050306030303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anose="02030602050306030303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anose="02030602050306030303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1545</Words>
  <Application>Microsoft Office PowerPoint</Application>
  <PresentationFormat>On-screen Show (4:3)</PresentationFormat>
  <Paragraphs>249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Arial</vt:lpstr>
      <vt:lpstr>Calibri</vt:lpstr>
      <vt:lpstr>Constantia</vt:lpstr>
      <vt:lpstr>Impact</vt:lpstr>
      <vt:lpstr>Times New Roman</vt:lpstr>
      <vt:lpstr>Wingdings 2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2019-06-03T09:13:26Z</dcterms:created>
  <dcterms:modified xsi:type="dcterms:W3CDTF">2019-06-03T09:13:27Z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