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49" r:id="rId2"/>
  </p:sldMasterIdLst>
  <p:notesMasterIdLst>
    <p:notesMasterId r:id="rId16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85" d="100"/>
          <a:sy n="85" d="100"/>
        </p:scale>
        <p:origin x="-780" y="-84"/>
      </p:cViewPr>
      <p:guideLst>
        <p:guide orient="horz" pos="2160"/>
        <p:guide pos="2880"/>
      </p:guideLst>
    </p:cSldViewPr>
  </p:slideViewPr>
  <p:outlineViewPr>
    <p:cViewPr varScale="1">
      <p:scale>
        <a:sx n="170" d="200"/>
        <a:sy n="170" d="200"/>
      </p:scale>
      <p:origin x="-780" y="-84"/>
    </p:cViewPr>
  </p:outline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0F66F0DD-75AE-4E16-886D-ACE20321374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074" name="Text Box 2">
            <a:extLst>
              <a:ext uri="{FF2B5EF4-FFF2-40B4-BE49-F238E27FC236}">
                <a16:creationId xmlns:a16="http://schemas.microsoft.com/office/drawing/2014/main" id="{7AA8464B-18BC-455D-A421-867DC8E4661F}"/>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075" name="Rectangle 3">
            <a:extLst>
              <a:ext uri="{FF2B5EF4-FFF2-40B4-BE49-F238E27FC236}">
                <a16:creationId xmlns:a16="http://schemas.microsoft.com/office/drawing/2014/main" id="{1788AF0F-2EE1-4A2E-B707-7A5A6397063E}"/>
              </a:ext>
            </a:extLst>
          </p:cNvPr>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SzPct val="45000"/>
              <a:buFont typeface="Wingdings" panose="05000000000000000000" pitchFamily="2" charset="2"/>
              <a:buNone/>
              <a:tabLst>
                <a:tab pos="723900" algn="l"/>
                <a:tab pos="1447800" algn="l"/>
                <a:tab pos="2171700" algn="l"/>
                <a:tab pos="2895600" algn="l"/>
              </a:tabLst>
              <a:defRPr sz="1200">
                <a:solidFill>
                  <a:srgbClr val="000000"/>
                </a:solidFill>
                <a:latin typeface="Times New Roman" panose="02020603050405020304" pitchFamily="18" charset="0"/>
                <a:cs typeface="Arial Unicode MS" charset="0"/>
              </a:defRPr>
            </a:lvl1pPr>
          </a:lstStyle>
          <a:p>
            <a:endParaRPr lang="sl-SI" altLang="sl-SI"/>
          </a:p>
        </p:txBody>
      </p:sp>
      <p:sp>
        <p:nvSpPr>
          <p:cNvPr id="3076" name="Rectangle 4">
            <a:extLst>
              <a:ext uri="{FF2B5EF4-FFF2-40B4-BE49-F238E27FC236}">
                <a16:creationId xmlns:a16="http://schemas.microsoft.com/office/drawing/2014/main" id="{94F646B2-C02A-4B8D-AEB0-3F94B9E22F27}"/>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a:extLst>
              <a:ext uri="{FF2B5EF4-FFF2-40B4-BE49-F238E27FC236}">
                <a16:creationId xmlns:a16="http://schemas.microsoft.com/office/drawing/2014/main" id="{396F4167-E2DD-4AD7-B008-CDEF7D59A8BA}"/>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sl-SI" altLang="sl-SI"/>
          </a:p>
        </p:txBody>
      </p:sp>
      <p:sp>
        <p:nvSpPr>
          <p:cNvPr id="3078" name="Text Box 6">
            <a:extLst>
              <a:ext uri="{FF2B5EF4-FFF2-40B4-BE49-F238E27FC236}">
                <a16:creationId xmlns:a16="http://schemas.microsoft.com/office/drawing/2014/main" id="{1EDB32EA-72CF-4C9B-876D-28226E42D256}"/>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3079" name="Rectangle 7">
            <a:extLst>
              <a:ext uri="{FF2B5EF4-FFF2-40B4-BE49-F238E27FC236}">
                <a16:creationId xmlns:a16="http://schemas.microsoft.com/office/drawing/2014/main" id="{6602A38A-2CC7-4E33-B3AA-5C64D4909EE9}"/>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SzPct val="45000"/>
              <a:buFont typeface="Wingdings" panose="05000000000000000000" pitchFamily="2" charset="2"/>
              <a:buNone/>
              <a:tabLst>
                <a:tab pos="723900" algn="l"/>
                <a:tab pos="1447800" algn="l"/>
                <a:tab pos="2171700" algn="l"/>
                <a:tab pos="2895600" algn="l"/>
              </a:tabLst>
              <a:defRPr sz="1200">
                <a:solidFill>
                  <a:srgbClr val="000000"/>
                </a:solidFill>
                <a:latin typeface="Times New Roman" panose="02020603050405020304" pitchFamily="18" charset="0"/>
                <a:cs typeface="Arial Unicode MS" charset="0"/>
              </a:defRPr>
            </a:lvl1pPr>
          </a:lstStyle>
          <a:p>
            <a:fld id="{B22D122C-AD4A-47AE-BBDB-589026527E7F}"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56FB0FF-312D-43FF-88E8-A9F81250540F}"/>
              </a:ext>
            </a:extLst>
          </p:cNvPr>
          <p:cNvSpPr>
            <a:spLocks noGrp="1" noChangeArrowheads="1"/>
          </p:cNvSpPr>
          <p:nvPr>
            <p:ph type="sldNum"/>
          </p:nvPr>
        </p:nvSpPr>
        <p:spPr>
          <a:ln/>
        </p:spPr>
        <p:txBody>
          <a:bodyPr/>
          <a:lstStyle/>
          <a:p>
            <a:fld id="{105C1D37-4957-4A3C-83B8-B5168A7299AC}" type="slidenum">
              <a:rPr lang="sl-SI" altLang="sl-SI"/>
              <a:pPr/>
              <a:t>1</a:t>
            </a:fld>
            <a:endParaRPr lang="sl-SI" altLang="sl-SI"/>
          </a:p>
        </p:txBody>
      </p:sp>
      <p:sp>
        <p:nvSpPr>
          <p:cNvPr id="171009" name="Rectangle 1">
            <a:extLst>
              <a:ext uri="{FF2B5EF4-FFF2-40B4-BE49-F238E27FC236}">
                <a16:creationId xmlns:a16="http://schemas.microsoft.com/office/drawing/2014/main" id="{2598851C-6927-4DD6-9DF2-68662A274F4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a:extLst>
              <a:ext uri="{FF2B5EF4-FFF2-40B4-BE49-F238E27FC236}">
                <a16:creationId xmlns:a16="http://schemas.microsoft.com/office/drawing/2014/main" id="{4C4E1FE0-336D-493C-8126-9EE9681F78F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7524BB-0341-4A8F-828D-3D1F1C98AE47}"/>
              </a:ext>
            </a:extLst>
          </p:cNvPr>
          <p:cNvSpPr>
            <a:spLocks noGrp="1" noChangeArrowheads="1"/>
          </p:cNvSpPr>
          <p:nvPr>
            <p:ph type="sldNum"/>
          </p:nvPr>
        </p:nvSpPr>
        <p:spPr>
          <a:ln/>
        </p:spPr>
        <p:txBody>
          <a:bodyPr/>
          <a:lstStyle/>
          <a:p>
            <a:fld id="{89476E8C-2368-48B9-84E8-96C1793202B3}" type="slidenum">
              <a:rPr lang="sl-SI" altLang="sl-SI"/>
              <a:pPr/>
              <a:t>10</a:t>
            </a:fld>
            <a:endParaRPr lang="sl-SI" altLang="sl-SI"/>
          </a:p>
        </p:txBody>
      </p:sp>
      <p:sp>
        <p:nvSpPr>
          <p:cNvPr id="180225" name="Rectangle 1">
            <a:extLst>
              <a:ext uri="{FF2B5EF4-FFF2-40B4-BE49-F238E27FC236}">
                <a16:creationId xmlns:a16="http://schemas.microsoft.com/office/drawing/2014/main" id="{BD4386AD-E402-4534-B39C-C34F9840983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6" name="Rectangle 2">
            <a:extLst>
              <a:ext uri="{FF2B5EF4-FFF2-40B4-BE49-F238E27FC236}">
                <a16:creationId xmlns:a16="http://schemas.microsoft.com/office/drawing/2014/main" id="{AA480DD3-DEB9-4B3F-A24D-18A50A0C897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704291-FF2A-40FD-9505-5D6E788F4503}"/>
              </a:ext>
            </a:extLst>
          </p:cNvPr>
          <p:cNvSpPr>
            <a:spLocks noGrp="1" noChangeArrowheads="1"/>
          </p:cNvSpPr>
          <p:nvPr>
            <p:ph type="sldNum"/>
          </p:nvPr>
        </p:nvSpPr>
        <p:spPr>
          <a:ln/>
        </p:spPr>
        <p:txBody>
          <a:bodyPr/>
          <a:lstStyle/>
          <a:p>
            <a:fld id="{46C9CE0F-3572-47BA-928D-52AE5207164A}" type="slidenum">
              <a:rPr lang="sl-SI" altLang="sl-SI"/>
              <a:pPr/>
              <a:t>100</a:t>
            </a:fld>
            <a:endParaRPr lang="sl-SI" altLang="sl-SI"/>
          </a:p>
        </p:txBody>
      </p:sp>
      <p:sp>
        <p:nvSpPr>
          <p:cNvPr id="272385" name="Rectangle 1">
            <a:extLst>
              <a:ext uri="{FF2B5EF4-FFF2-40B4-BE49-F238E27FC236}">
                <a16:creationId xmlns:a16="http://schemas.microsoft.com/office/drawing/2014/main" id="{1ADE2052-7396-4699-9DB3-7A891B78556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2386" name="Rectangle 2">
            <a:extLst>
              <a:ext uri="{FF2B5EF4-FFF2-40B4-BE49-F238E27FC236}">
                <a16:creationId xmlns:a16="http://schemas.microsoft.com/office/drawing/2014/main" id="{7A90CCBF-2728-49BF-BE34-69F1DD4FFE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0CBC24-5D64-49D1-94BC-AF9D0B8A2B9D}"/>
              </a:ext>
            </a:extLst>
          </p:cNvPr>
          <p:cNvSpPr>
            <a:spLocks noGrp="1" noChangeArrowheads="1"/>
          </p:cNvSpPr>
          <p:nvPr>
            <p:ph type="sldNum"/>
          </p:nvPr>
        </p:nvSpPr>
        <p:spPr>
          <a:ln/>
        </p:spPr>
        <p:txBody>
          <a:bodyPr/>
          <a:lstStyle/>
          <a:p>
            <a:fld id="{0B34A097-624B-4980-B903-A28C3A8E2DE8}" type="slidenum">
              <a:rPr lang="sl-SI" altLang="sl-SI"/>
              <a:pPr/>
              <a:t>101</a:t>
            </a:fld>
            <a:endParaRPr lang="sl-SI" altLang="sl-SI"/>
          </a:p>
        </p:txBody>
      </p:sp>
      <p:sp>
        <p:nvSpPr>
          <p:cNvPr id="273409" name="Rectangle 1">
            <a:extLst>
              <a:ext uri="{FF2B5EF4-FFF2-40B4-BE49-F238E27FC236}">
                <a16:creationId xmlns:a16="http://schemas.microsoft.com/office/drawing/2014/main" id="{64621176-25E2-4ED8-B9CD-8710C865881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3410" name="Rectangle 2">
            <a:extLst>
              <a:ext uri="{FF2B5EF4-FFF2-40B4-BE49-F238E27FC236}">
                <a16:creationId xmlns:a16="http://schemas.microsoft.com/office/drawing/2014/main" id="{85AF4D30-D94A-453D-8124-B720FCCF48C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3A7587-3233-4018-8459-67BD902D573C}"/>
              </a:ext>
            </a:extLst>
          </p:cNvPr>
          <p:cNvSpPr>
            <a:spLocks noGrp="1" noChangeArrowheads="1"/>
          </p:cNvSpPr>
          <p:nvPr>
            <p:ph type="sldNum"/>
          </p:nvPr>
        </p:nvSpPr>
        <p:spPr>
          <a:ln/>
        </p:spPr>
        <p:txBody>
          <a:bodyPr/>
          <a:lstStyle/>
          <a:p>
            <a:fld id="{7F8CE54A-1326-4D12-B2BD-B1E8B0A33734}" type="slidenum">
              <a:rPr lang="sl-SI" altLang="sl-SI"/>
              <a:pPr/>
              <a:t>102</a:t>
            </a:fld>
            <a:endParaRPr lang="sl-SI" altLang="sl-SI"/>
          </a:p>
        </p:txBody>
      </p:sp>
      <p:sp>
        <p:nvSpPr>
          <p:cNvPr id="274433" name="Rectangle 1">
            <a:extLst>
              <a:ext uri="{FF2B5EF4-FFF2-40B4-BE49-F238E27FC236}">
                <a16:creationId xmlns:a16="http://schemas.microsoft.com/office/drawing/2014/main" id="{1E2C98E7-CA76-4EF7-BA6A-304CB18450F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4434" name="Rectangle 2">
            <a:extLst>
              <a:ext uri="{FF2B5EF4-FFF2-40B4-BE49-F238E27FC236}">
                <a16:creationId xmlns:a16="http://schemas.microsoft.com/office/drawing/2014/main" id="{F118B31B-8ED5-4A9B-B7F7-69883EF37BA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8D0311-8431-437B-96FA-EA8BFE8D2626}"/>
              </a:ext>
            </a:extLst>
          </p:cNvPr>
          <p:cNvSpPr>
            <a:spLocks noGrp="1" noChangeArrowheads="1"/>
          </p:cNvSpPr>
          <p:nvPr>
            <p:ph type="sldNum"/>
          </p:nvPr>
        </p:nvSpPr>
        <p:spPr>
          <a:ln/>
        </p:spPr>
        <p:txBody>
          <a:bodyPr/>
          <a:lstStyle/>
          <a:p>
            <a:fld id="{DAA4217B-C948-4546-A182-5F6BD09C613F}" type="slidenum">
              <a:rPr lang="sl-SI" altLang="sl-SI"/>
              <a:pPr/>
              <a:t>103</a:t>
            </a:fld>
            <a:endParaRPr lang="sl-SI" altLang="sl-SI"/>
          </a:p>
        </p:txBody>
      </p:sp>
      <p:sp>
        <p:nvSpPr>
          <p:cNvPr id="275457" name="Rectangle 1">
            <a:extLst>
              <a:ext uri="{FF2B5EF4-FFF2-40B4-BE49-F238E27FC236}">
                <a16:creationId xmlns:a16="http://schemas.microsoft.com/office/drawing/2014/main" id="{86B078B1-46DD-4AF9-AE05-135D69AA6D4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5458" name="Rectangle 2">
            <a:extLst>
              <a:ext uri="{FF2B5EF4-FFF2-40B4-BE49-F238E27FC236}">
                <a16:creationId xmlns:a16="http://schemas.microsoft.com/office/drawing/2014/main" id="{19419C4C-EA95-4966-B808-8DA8254E89A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9EAB6C-BE78-46AF-B048-C4467767B13F}"/>
              </a:ext>
            </a:extLst>
          </p:cNvPr>
          <p:cNvSpPr>
            <a:spLocks noGrp="1" noChangeArrowheads="1"/>
          </p:cNvSpPr>
          <p:nvPr>
            <p:ph type="sldNum"/>
          </p:nvPr>
        </p:nvSpPr>
        <p:spPr>
          <a:ln/>
        </p:spPr>
        <p:txBody>
          <a:bodyPr/>
          <a:lstStyle/>
          <a:p>
            <a:fld id="{BF4FDADF-0963-4E77-85D3-C40B35C19949}" type="slidenum">
              <a:rPr lang="sl-SI" altLang="sl-SI"/>
              <a:pPr/>
              <a:t>104</a:t>
            </a:fld>
            <a:endParaRPr lang="sl-SI" altLang="sl-SI"/>
          </a:p>
        </p:txBody>
      </p:sp>
      <p:sp>
        <p:nvSpPr>
          <p:cNvPr id="276481" name="Rectangle 1">
            <a:extLst>
              <a:ext uri="{FF2B5EF4-FFF2-40B4-BE49-F238E27FC236}">
                <a16:creationId xmlns:a16="http://schemas.microsoft.com/office/drawing/2014/main" id="{A9F7CA0B-BE47-402A-8571-D2FDFA428D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482" name="Rectangle 2">
            <a:extLst>
              <a:ext uri="{FF2B5EF4-FFF2-40B4-BE49-F238E27FC236}">
                <a16:creationId xmlns:a16="http://schemas.microsoft.com/office/drawing/2014/main" id="{7F8A4A7E-F2B5-4D20-A025-1BEC19022D9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E25221-B850-4B35-8B3F-B4425E83C972}"/>
              </a:ext>
            </a:extLst>
          </p:cNvPr>
          <p:cNvSpPr>
            <a:spLocks noGrp="1" noChangeArrowheads="1"/>
          </p:cNvSpPr>
          <p:nvPr>
            <p:ph type="sldNum"/>
          </p:nvPr>
        </p:nvSpPr>
        <p:spPr>
          <a:ln/>
        </p:spPr>
        <p:txBody>
          <a:bodyPr/>
          <a:lstStyle/>
          <a:p>
            <a:fld id="{72F3B13E-B115-493F-B9B5-E7348997F00D}" type="slidenum">
              <a:rPr lang="sl-SI" altLang="sl-SI"/>
              <a:pPr/>
              <a:t>105</a:t>
            </a:fld>
            <a:endParaRPr lang="sl-SI" altLang="sl-SI"/>
          </a:p>
        </p:txBody>
      </p:sp>
      <p:sp>
        <p:nvSpPr>
          <p:cNvPr id="277505" name="Rectangle 1">
            <a:extLst>
              <a:ext uri="{FF2B5EF4-FFF2-40B4-BE49-F238E27FC236}">
                <a16:creationId xmlns:a16="http://schemas.microsoft.com/office/drawing/2014/main" id="{E7C5BD51-F01D-4DAB-98DF-A5A482A7DB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7506" name="Rectangle 2">
            <a:extLst>
              <a:ext uri="{FF2B5EF4-FFF2-40B4-BE49-F238E27FC236}">
                <a16:creationId xmlns:a16="http://schemas.microsoft.com/office/drawing/2014/main" id="{79BD076E-D694-45FD-89F6-6826AB936EA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228063-CEB1-405B-9741-E874BE4EF87B}"/>
              </a:ext>
            </a:extLst>
          </p:cNvPr>
          <p:cNvSpPr>
            <a:spLocks noGrp="1" noChangeArrowheads="1"/>
          </p:cNvSpPr>
          <p:nvPr>
            <p:ph type="sldNum"/>
          </p:nvPr>
        </p:nvSpPr>
        <p:spPr>
          <a:ln/>
        </p:spPr>
        <p:txBody>
          <a:bodyPr/>
          <a:lstStyle/>
          <a:p>
            <a:fld id="{36C16EE8-BBE9-47BE-9096-BF35E9049102}" type="slidenum">
              <a:rPr lang="sl-SI" altLang="sl-SI"/>
              <a:pPr/>
              <a:t>106</a:t>
            </a:fld>
            <a:endParaRPr lang="sl-SI" altLang="sl-SI"/>
          </a:p>
        </p:txBody>
      </p:sp>
      <p:sp>
        <p:nvSpPr>
          <p:cNvPr id="278529" name="Rectangle 1">
            <a:extLst>
              <a:ext uri="{FF2B5EF4-FFF2-40B4-BE49-F238E27FC236}">
                <a16:creationId xmlns:a16="http://schemas.microsoft.com/office/drawing/2014/main" id="{E4752238-83F3-41CB-AA43-49C4DBDBAA4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8530" name="Rectangle 2">
            <a:extLst>
              <a:ext uri="{FF2B5EF4-FFF2-40B4-BE49-F238E27FC236}">
                <a16:creationId xmlns:a16="http://schemas.microsoft.com/office/drawing/2014/main" id="{3D3D7252-BACF-414E-8921-0D506DB93C9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841381-8C99-4150-A516-53FBD99EB947}"/>
              </a:ext>
            </a:extLst>
          </p:cNvPr>
          <p:cNvSpPr>
            <a:spLocks noGrp="1" noChangeArrowheads="1"/>
          </p:cNvSpPr>
          <p:nvPr>
            <p:ph type="sldNum"/>
          </p:nvPr>
        </p:nvSpPr>
        <p:spPr>
          <a:ln/>
        </p:spPr>
        <p:txBody>
          <a:bodyPr/>
          <a:lstStyle/>
          <a:p>
            <a:fld id="{0BFAF98D-76BF-46E8-95FA-40DD1ABBC1BA}" type="slidenum">
              <a:rPr lang="sl-SI" altLang="sl-SI"/>
              <a:pPr/>
              <a:t>107</a:t>
            </a:fld>
            <a:endParaRPr lang="sl-SI" altLang="sl-SI"/>
          </a:p>
        </p:txBody>
      </p:sp>
      <p:sp>
        <p:nvSpPr>
          <p:cNvPr id="279553" name="Rectangle 1">
            <a:extLst>
              <a:ext uri="{FF2B5EF4-FFF2-40B4-BE49-F238E27FC236}">
                <a16:creationId xmlns:a16="http://schemas.microsoft.com/office/drawing/2014/main" id="{E890EE15-FF73-4C70-A127-2D5F7CD6367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9554" name="Rectangle 2">
            <a:extLst>
              <a:ext uri="{FF2B5EF4-FFF2-40B4-BE49-F238E27FC236}">
                <a16:creationId xmlns:a16="http://schemas.microsoft.com/office/drawing/2014/main" id="{A28C1D0B-35D3-4C21-87B6-13035A075A9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1B7F2E5-E2CE-4CC7-B66D-E3F76AB38CA1}"/>
              </a:ext>
            </a:extLst>
          </p:cNvPr>
          <p:cNvSpPr>
            <a:spLocks noGrp="1" noChangeArrowheads="1"/>
          </p:cNvSpPr>
          <p:nvPr>
            <p:ph type="sldNum"/>
          </p:nvPr>
        </p:nvSpPr>
        <p:spPr>
          <a:ln/>
        </p:spPr>
        <p:txBody>
          <a:bodyPr/>
          <a:lstStyle/>
          <a:p>
            <a:fld id="{AB714217-F76C-41CF-8278-80A1F98600F0}" type="slidenum">
              <a:rPr lang="sl-SI" altLang="sl-SI"/>
              <a:pPr/>
              <a:t>108</a:t>
            </a:fld>
            <a:endParaRPr lang="sl-SI" altLang="sl-SI"/>
          </a:p>
        </p:txBody>
      </p:sp>
      <p:sp>
        <p:nvSpPr>
          <p:cNvPr id="280577" name="Rectangle 1">
            <a:extLst>
              <a:ext uri="{FF2B5EF4-FFF2-40B4-BE49-F238E27FC236}">
                <a16:creationId xmlns:a16="http://schemas.microsoft.com/office/drawing/2014/main" id="{5C3ACC83-FCF1-4222-A994-8FDBE2ADAEF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0578" name="Rectangle 2">
            <a:extLst>
              <a:ext uri="{FF2B5EF4-FFF2-40B4-BE49-F238E27FC236}">
                <a16:creationId xmlns:a16="http://schemas.microsoft.com/office/drawing/2014/main" id="{977364C5-199A-4C26-A36D-23458CCC9E5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175932-4D59-4DF7-87C4-58ECD1D514D7}"/>
              </a:ext>
            </a:extLst>
          </p:cNvPr>
          <p:cNvSpPr>
            <a:spLocks noGrp="1" noChangeArrowheads="1"/>
          </p:cNvSpPr>
          <p:nvPr>
            <p:ph type="sldNum"/>
          </p:nvPr>
        </p:nvSpPr>
        <p:spPr>
          <a:ln/>
        </p:spPr>
        <p:txBody>
          <a:bodyPr/>
          <a:lstStyle/>
          <a:p>
            <a:fld id="{4A7BA54D-7592-4D2D-A1E8-2982276165B0}" type="slidenum">
              <a:rPr lang="sl-SI" altLang="sl-SI"/>
              <a:pPr/>
              <a:t>109</a:t>
            </a:fld>
            <a:endParaRPr lang="sl-SI" altLang="sl-SI"/>
          </a:p>
        </p:txBody>
      </p:sp>
      <p:sp>
        <p:nvSpPr>
          <p:cNvPr id="281601" name="Rectangle 1">
            <a:extLst>
              <a:ext uri="{FF2B5EF4-FFF2-40B4-BE49-F238E27FC236}">
                <a16:creationId xmlns:a16="http://schemas.microsoft.com/office/drawing/2014/main" id="{83F9914C-1B66-444E-9AD5-E6CA22A91C7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1602" name="Rectangle 2">
            <a:extLst>
              <a:ext uri="{FF2B5EF4-FFF2-40B4-BE49-F238E27FC236}">
                <a16:creationId xmlns:a16="http://schemas.microsoft.com/office/drawing/2014/main" id="{D6B57630-D075-406F-924F-0B54208BD56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F4FBA7-75A4-4AA0-B920-302B3D7A08FE}"/>
              </a:ext>
            </a:extLst>
          </p:cNvPr>
          <p:cNvSpPr>
            <a:spLocks noGrp="1" noChangeArrowheads="1"/>
          </p:cNvSpPr>
          <p:nvPr>
            <p:ph type="sldNum"/>
          </p:nvPr>
        </p:nvSpPr>
        <p:spPr>
          <a:ln/>
        </p:spPr>
        <p:txBody>
          <a:bodyPr/>
          <a:lstStyle/>
          <a:p>
            <a:fld id="{FDF4A470-4134-4500-BE2D-9D5358E756EE}" type="slidenum">
              <a:rPr lang="sl-SI" altLang="sl-SI"/>
              <a:pPr/>
              <a:t>11</a:t>
            </a:fld>
            <a:endParaRPr lang="sl-SI" altLang="sl-SI"/>
          </a:p>
        </p:txBody>
      </p:sp>
      <p:sp>
        <p:nvSpPr>
          <p:cNvPr id="181249" name="Rectangle 1">
            <a:extLst>
              <a:ext uri="{FF2B5EF4-FFF2-40B4-BE49-F238E27FC236}">
                <a16:creationId xmlns:a16="http://schemas.microsoft.com/office/drawing/2014/main" id="{9C6DABCC-E8DD-44BA-B381-1AF4E0A40AF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0" name="Rectangle 2">
            <a:extLst>
              <a:ext uri="{FF2B5EF4-FFF2-40B4-BE49-F238E27FC236}">
                <a16:creationId xmlns:a16="http://schemas.microsoft.com/office/drawing/2014/main" id="{5C1C027B-352A-4F62-8102-1661855D2B9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60CF4F4-58C3-456B-981D-AFE2A23446E6}"/>
              </a:ext>
            </a:extLst>
          </p:cNvPr>
          <p:cNvSpPr>
            <a:spLocks noGrp="1" noChangeArrowheads="1"/>
          </p:cNvSpPr>
          <p:nvPr>
            <p:ph type="sldNum"/>
          </p:nvPr>
        </p:nvSpPr>
        <p:spPr>
          <a:ln/>
        </p:spPr>
        <p:txBody>
          <a:bodyPr/>
          <a:lstStyle/>
          <a:p>
            <a:fld id="{7A03301A-61CB-4104-A196-0F26D7BF8FB4}" type="slidenum">
              <a:rPr lang="sl-SI" altLang="sl-SI"/>
              <a:pPr/>
              <a:t>110</a:t>
            </a:fld>
            <a:endParaRPr lang="sl-SI" altLang="sl-SI"/>
          </a:p>
        </p:txBody>
      </p:sp>
      <p:sp>
        <p:nvSpPr>
          <p:cNvPr id="282625" name="Rectangle 1">
            <a:extLst>
              <a:ext uri="{FF2B5EF4-FFF2-40B4-BE49-F238E27FC236}">
                <a16:creationId xmlns:a16="http://schemas.microsoft.com/office/drawing/2014/main" id="{1AB20F74-DA5F-4D58-AFEC-A7E58E768FB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2626" name="Rectangle 2">
            <a:extLst>
              <a:ext uri="{FF2B5EF4-FFF2-40B4-BE49-F238E27FC236}">
                <a16:creationId xmlns:a16="http://schemas.microsoft.com/office/drawing/2014/main" id="{3848DB21-16E6-4450-9220-D783919DF69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EBD5A7-EFCE-44FF-9278-E294CBFF302A}"/>
              </a:ext>
            </a:extLst>
          </p:cNvPr>
          <p:cNvSpPr>
            <a:spLocks noGrp="1" noChangeArrowheads="1"/>
          </p:cNvSpPr>
          <p:nvPr>
            <p:ph type="sldNum"/>
          </p:nvPr>
        </p:nvSpPr>
        <p:spPr>
          <a:ln/>
        </p:spPr>
        <p:txBody>
          <a:bodyPr/>
          <a:lstStyle/>
          <a:p>
            <a:fld id="{8BF6E0C3-181C-43D2-A4A2-6730F58AA18F}" type="slidenum">
              <a:rPr lang="sl-SI" altLang="sl-SI"/>
              <a:pPr/>
              <a:t>111</a:t>
            </a:fld>
            <a:endParaRPr lang="sl-SI" altLang="sl-SI"/>
          </a:p>
        </p:txBody>
      </p:sp>
      <p:sp>
        <p:nvSpPr>
          <p:cNvPr id="283649" name="Rectangle 1">
            <a:extLst>
              <a:ext uri="{FF2B5EF4-FFF2-40B4-BE49-F238E27FC236}">
                <a16:creationId xmlns:a16="http://schemas.microsoft.com/office/drawing/2014/main" id="{E1B87D5F-A0BD-43E5-BCAB-C26CA779003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3650" name="Rectangle 2">
            <a:extLst>
              <a:ext uri="{FF2B5EF4-FFF2-40B4-BE49-F238E27FC236}">
                <a16:creationId xmlns:a16="http://schemas.microsoft.com/office/drawing/2014/main" id="{7170B8E0-3951-4BEF-AD2C-C382DAFCD9D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B2A015-369E-443B-8A6F-F5781C344553}"/>
              </a:ext>
            </a:extLst>
          </p:cNvPr>
          <p:cNvSpPr>
            <a:spLocks noGrp="1" noChangeArrowheads="1"/>
          </p:cNvSpPr>
          <p:nvPr>
            <p:ph type="sldNum"/>
          </p:nvPr>
        </p:nvSpPr>
        <p:spPr>
          <a:ln/>
        </p:spPr>
        <p:txBody>
          <a:bodyPr/>
          <a:lstStyle/>
          <a:p>
            <a:fld id="{E8B8E6D2-7E35-4E49-84DB-F2C83B9B9DE5}" type="slidenum">
              <a:rPr lang="sl-SI" altLang="sl-SI"/>
              <a:pPr/>
              <a:t>112</a:t>
            </a:fld>
            <a:endParaRPr lang="sl-SI" altLang="sl-SI"/>
          </a:p>
        </p:txBody>
      </p:sp>
      <p:sp>
        <p:nvSpPr>
          <p:cNvPr id="284673" name="Rectangle 1">
            <a:extLst>
              <a:ext uri="{FF2B5EF4-FFF2-40B4-BE49-F238E27FC236}">
                <a16:creationId xmlns:a16="http://schemas.microsoft.com/office/drawing/2014/main" id="{4B0E0592-D642-48A8-830C-BD26F6BA795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4674" name="Rectangle 2">
            <a:extLst>
              <a:ext uri="{FF2B5EF4-FFF2-40B4-BE49-F238E27FC236}">
                <a16:creationId xmlns:a16="http://schemas.microsoft.com/office/drawing/2014/main" id="{4A7134A3-A1F2-4550-8E51-13E40D93AFE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13CE99-D0C0-4156-A785-654EC3CAE82C}"/>
              </a:ext>
            </a:extLst>
          </p:cNvPr>
          <p:cNvSpPr>
            <a:spLocks noGrp="1" noChangeArrowheads="1"/>
          </p:cNvSpPr>
          <p:nvPr>
            <p:ph type="sldNum"/>
          </p:nvPr>
        </p:nvSpPr>
        <p:spPr>
          <a:ln/>
        </p:spPr>
        <p:txBody>
          <a:bodyPr/>
          <a:lstStyle/>
          <a:p>
            <a:fld id="{B2A5A939-EFDF-425F-9F22-13E500A4FFD2}" type="slidenum">
              <a:rPr lang="sl-SI" altLang="sl-SI"/>
              <a:pPr/>
              <a:t>113</a:t>
            </a:fld>
            <a:endParaRPr lang="sl-SI" altLang="sl-SI"/>
          </a:p>
        </p:txBody>
      </p:sp>
      <p:sp>
        <p:nvSpPr>
          <p:cNvPr id="285697" name="Rectangle 1">
            <a:extLst>
              <a:ext uri="{FF2B5EF4-FFF2-40B4-BE49-F238E27FC236}">
                <a16:creationId xmlns:a16="http://schemas.microsoft.com/office/drawing/2014/main" id="{7D583F58-9BF8-413D-B4B0-8D672306A7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5698" name="Rectangle 2">
            <a:extLst>
              <a:ext uri="{FF2B5EF4-FFF2-40B4-BE49-F238E27FC236}">
                <a16:creationId xmlns:a16="http://schemas.microsoft.com/office/drawing/2014/main" id="{184A7570-4FBD-45B6-97FB-DD353B48538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594A0D-AF10-4018-9975-F0B335609034}"/>
              </a:ext>
            </a:extLst>
          </p:cNvPr>
          <p:cNvSpPr>
            <a:spLocks noGrp="1" noChangeArrowheads="1"/>
          </p:cNvSpPr>
          <p:nvPr>
            <p:ph type="sldNum"/>
          </p:nvPr>
        </p:nvSpPr>
        <p:spPr>
          <a:ln/>
        </p:spPr>
        <p:txBody>
          <a:bodyPr/>
          <a:lstStyle/>
          <a:p>
            <a:fld id="{737CF7DE-168E-45DC-93B7-739AEA779469}" type="slidenum">
              <a:rPr lang="sl-SI" altLang="sl-SI"/>
              <a:pPr/>
              <a:t>114</a:t>
            </a:fld>
            <a:endParaRPr lang="sl-SI" altLang="sl-SI"/>
          </a:p>
        </p:txBody>
      </p:sp>
      <p:sp>
        <p:nvSpPr>
          <p:cNvPr id="286721" name="Rectangle 1">
            <a:extLst>
              <a:ext uri="{FF2B5EF4-FFF2-40B4-BE49-F238E27FC236}">
                <a16:creationId xmlns:a16="http://schemas.microsoft.com/office/drawing/2014/main" id="{BB600AAB-CD0D-4CE0-96D2-A977657F53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22" name="Rectangle 2">
            <a:extLst>
              <a:ext uri="{FF2B5EF4-FFF2-40B4-BE49-F238E27FC236}">
                <a16:creationId xmlns:a16="http://schemas.microsoft.com/office/drawing/2014/main" id="{5E10CB93-88CA-49FF-BAE9-8E7C4FE10A8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57CC040-8E53-4973-A186-CFFDE5001D73}"/>
              </a:ext>
            </a:extLst>
          </p:cNvPr>
          <p:cNvSpPr>
            <a:spLocks noGrp="1" noChangeArrowheads="1"/>
          </p:cNvSpPr>
          <p:nvPr>
            <p:ph type="sldNum"/>
          </p:nvPr>
        </p:nvSpPr>
        <p:spPr>
          <a:ln/>
        </p:spPr>
        <p:txBody>
          <a:bodyPr/>
          <a:lstStyle/>
          <a:p>
            <a:fld id="{5E64C01C-3613-406A-AA1A-EA7C203ADDDB}" type="slidenum">
              <a:rPr lang="sl-SI" altLang="sl-SI"/>
              <a:pPr/>
              <a:t>115</a:t>
            </a:fld>
            <a:endParaRPr lang="sl-SI" altLang="sl-SI"/>
          </a:p>
        </p:txBody>
      </p:sp>
      <p:sp>
        <p:nvSpPr>
          <p:cNvPr id="287745" name="Rectangle 1">
            <a:extLst>
              <a:ext uri="{FF2B5EF4-FFF2-40B4-BE49-F238E27FC236}">
                <a16:creationId xmlns:a16="http://schemas.microsoft.com/office/drawing/2014/main" id="{C1D9BB57-062B-4A97-AAA2-4B33131C9D5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7746" name="Rectangle 2">
            <a:extLst>
              <a:ext uri="{FF2B5EF4-FFF2-40B4-BE49-F238E27FC236}">
                <a16:creationId xmlns:a16="http://schemas.microsoft.com/office/drawing/2014/main" id="{60EC871C-615A-4A92-A516-A918C9165C1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29F691-918C-45CC-9A15-D51BE8311D29}"/>
              </a:ext>
            </a:extLst>
          </p:cNvPr>
          <p:cNvSpPr>
            <a:spLocks noGrp="1" noChangeArrowheads="1"/>
          </p:cNvSpPr>
          <p:nvPr>
            <p:ph type="sldNum"/>
          </p:nvPr>
        </p:nvSpPr>
        <p:spPr>
          <a:ln/>
        </p:spPr>
        <p:txBody>
          <a:bodyPr/>
          <a:lstStyle/>
          <a:p>
            <a:fld id="{96C348E4-0052-4BD7-9DFC-0153314A67A9}" type="slidenum">
              <a:rPr lang="sl-SI" altLang="sl-SI"/>
              <a:pPr/>
              <a:t>116</a:t>
            </a:fld>
            <a:endParaRPr lang="sl-SI" altLang="sl-SI"/>
          </a:p>
        </p:txBody>
      </p:sp>
      <p:sp>
        <p:nvSpPr>
          <p:cNvPr id="288769" name="Rectangle 1">
            <a:extLst>
              <a:ext uri="{FF2B5EF4-FFF2-40B4-BE49-F238E27FC236}">
                <a16:creationId xmlns:a16="http://schemas.microsoft.com/office/drawing/2014/main" id="{34E735FC-BE43-4AA7-A1C2-5577D297208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8770" name="Rectangle 2">
            <a:extLst>
              <a:ext uri="{FF2B5EF4-FFF2-40B4-BE49-F238E27FC236}">
                <a16:creationId xmlns:a16="http://schemas.microsoft.com/office/drawing/2014/main" id="{502713EF-4922-4815-A006-09ECA0025E2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31CE5F-025D-45ED-84EA-DD9CFC2A39B0}"/>
              </a:ext>
            </a:extLst>
          </p:cNvPr>
          <p:cNvSpPr>
            <a:spLocks noGrp="1" noChangeArrowheads="1"/>
          </p:cNvSpPr>
          <p:nvPr>
            <p:ph type="sldNum"/>
          </p:nvPr>
        </p:nvSpPr>
        <p:spPr>
          <a:ln/>
        </p:spPr>
        <p:txBody>
          <a:bodyPr/>
          <a:lstStyle/>
          <a:p>
            <a:fld id="{70DF049D-1310-45CE-A80B-F930FC440BEA}" type="slidenum">
              <a:rPr lang="sl-SI" altLang="sl-SI"/>
              <a:pPr/>
              <a:t>117</a:t>
            </a:fld>
            <a:endParaRPr lang="sl-SI" altLang="sl-SI"/>
          </a:p>
        </p:txBody>
      </p:sp>
      <p:sp>
        <p:nvSpPr>
          <p:cNvPr id="289793" name="Rectangle 1">
            <a:extLst>
              <a:ext uri="{FF2B5EF4-FFF2-40B4-BE49-F238E27FC236}">
                <a16:creationId xmlns:a16="http://schemas.microsoft.com/office/drawing/2014/main" id="{552501D0-A639-4935-97B0-78AC8B6DB78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9794" name="Rectangle 2">
            <a:extLst>
              <a:ext uri="{FF2B5EF4-FFF2-40B4-BE49-F238E27FC236}">
                <a16:creationId xmlns:a16="http://schemas.microsoft.com/office/drawing/2014/main" id="{5AE2ED14-2CB1-47A5-8B09-FF0E3825FB8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65CC09-126A-4AA3-A8A4-333A2EA76712}"/>
              </a:ext>
            </a:extLst>
          </p:cNvPr>
          <p:cNvSpPr>
            <a:spLocks noGrp="1" noChangeArrowheads="1"/>
          </p:cNvSpPr>
          <p:nvPr>
            <p:ph type="sldNum"/>
          </p:nvPr>
        </p:nvSpPr>
        <p:spPr>
          <a:ln/>
        </p:spPr>
        <p:txBody>
          <a:bodyPr/>
          <a:lstStyle/>
          <a:p>
            <a:fld id="{1634FC4F-E381-44F2-9A00-CCA80AD86BC5}" type="slidenum">
              <a:rPr lang="sl-SI" altLang="sl-SI"/>
              <a:pPr/>
              <a:t>118</a:t>
            </a:fld>
            <a:endParaRPr lang="sl-SI" altLang="sl-SI"/>
          </a:p>
        </p:txBody>
      </p:sp>
      <p:sp>
        <p:nvSpPr>
          <p:cNvPr id="290817" name="Rectangle 1">
            <a:extLst>
              <a:ext uri="{FF2B5EF4-FFF2-40B4-BE49-F238E27FC236}">
                <a16:creationId xmlns:a16="http://schemas.microsoft.com/office/drawing/2014/main" id="{473B7B2F-A643-47D1-A210-3CEA8FC9E37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0818" name="Rectangle 2">
            <a:extLst>
              <a:ext uri="{FF2B5EF4-FFF2-40B4-BE49-F238E27FC236}">
                <a16:creationId xmlns:a16="http://schemas.microsoft.com/office/drawing/2014/main" id="{454A033B-94BD-4A8D-B3EF-BC33C8A90F1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15968B2A-D65D-412E-BBAE-7575105E3A71}"/>
              </a:ext>
            </a:extLst>
          </p:cNvPr>
          <p:cNvSpPr>
            <a:spLocks noGrp="1" noChangeArrowheads="1"/>
          </p:cNvSpPr>
          <p:nvPr>
            <p:ph type="sldNum"/>
          </p:nvPr>
        </p:nvSpPr>
        <p:spPr>
          <a:ln/>
        </p:spPr>
        <p:txBody>
          <a:bodyPr/>
          <a:lstStyle/>
          <a:p>
            <a:fld id="{493D2D68-3DE0-40C4-8533-2606ECF68284}" type="slidenum">
              <a:rPr lang="sl-SI" altLang="sl-SI"/>
              <a:pPr/>
              <a:t>119</a:t>
            </a:fld>
            <a:endParaRPr lang="sl-SI" altLang="sl-SI"/>
          </a:p>
        </p:txBody>
      </p:sp>
      <p:sp>
        <p:nvSpPr>
          <p:cNvPr id="291841" name="Rectangle 1">
            <a:extLst>
              <a:ext uri="{FF2B5EF4-FFF2-40B4-BE49-F238E27FC236}">
                <a16:creationId xmlns:a16="http://schemas.microsoft.com/office/drawing/2014/main" id="{A6751FFB-5FE2-4401-9747-834AFEDACF8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1842" name="Rectangle 2">
            <a:extLst>
              <a:ext uri="{FF2B5EF4-FFF2-40B4-BE49-F238E27FC236}">
                <a16:creationId xmlns:a16="http://schemas.microsoft.com/office/drawing/2014/main" id="{F1B758AC-688D-4895-A465-210FE10546E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sl-SI" altLang="sl-SI">
              <a:latin typeface="Calibri" panose="020F0502020204030204" pitchFamily="34" charset="0"/>
              <a:ea typeface="Microsoft YaHei" panose="020B0503020204020204" pitchFamily="34" charset="-122"/>
            </a:endParaRPr>
          </a:p>
        </p:txBody>
      </p:sp>
      <p:sp>
        <p:nvSpPr>
          <p:cNvPr id="291843" name="Text Box 3">
            <a:extLst>
              <a:ext uri="{FF2B5EF4-FFF2-40B4-BE49-F238E27FC236}">
                <a16:creationId xmlns:a16="http://schemas.microsoft.com/office/drawing/2014/main" id="{5D585438-F728-4D6F-A339-ED56730D11D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r">
              <a:buClrTx/>
              <a:buFontTx/>
              <a:buNone/>
            </a:pPr>
            <a:fld id="{EC88B862-A086-409D-81EA-03DD82DA548C}" type="slidenum">
              <a:rPr lang="sl-SI" altLang="sl-SI" sz="1200"/>
              <a:pPr algn="r">
                <a:buClrTx/>
                <a:buFontTx/>
                <a:buNone/>
              </a:pPr>
              <a:t>119</a:t>
            </a:fld>
            <a:endParaRPr lang="sl-SI" altLang="sl-SI"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F7C40D-0B81-4966-9338-E4A9969BDAAD}"/>
              </a:ext>
            </a:extLst>
          </p:cNvPr>
          <p:cNvSpPr>
            <a:spLocks noGrp="1" noChangeArrowheads="1"/>
          </p:cNvSpPr>
          <p:nvPr>
            <p:ph type="sldNum"/>
          </p:nvPr>
        </p:nvSpPr>
        <p:spPr>
          <a:ln/>
        </p:spPr>
        <p:txBody>
          <a:bodyPr/>
          <a:lstStyle/>
          <a:p>
            <a:fld id="{81F99217-C665-46A8-9093-60C9F2DDCA27}" type="slidenum">
              <a:rPr lang="sl-SI" altLang="sl-SI"/>
              <a:pPr/>
              <a:t>12</a:t>
            </a:fld>
            <a:endParaRPr lang="sl-SI" altLang="sl-SI"/>
          </a:p>
        </p:txBody>
      </p:sp>
      <p:sp>
        <p:nvSpPr>
          <p:cNvPr id="182273" name="Rectangle 1">
            <a:extLst>
              <a:ext uri="{FF2B5EF4-FFF2-40B4-BE49-F238E27FC236}">
                <a16:creationId xmlns:a16="http://schemas.microsoft.com/office/drawing/2014/main" id="{201C767C-665D-465E-8247-372503F4587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2274" name="Rectangle 2">
            <a:extLst>
              <a:ext uri="{FF2B5EF4-FFF2-40B4-BE49-F238E27FC236}">
                <a16:creationId xmlns:a16="http://schemas.microsoft.com/office/drawing/2014/main" id="{4E9D227E-BF9C-43B0-9AFA-0254AC6AB71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BF117F-D793-429A-82C1-9F107C571545}"/>
              </a:ext>
            </a:extLst>
          </p:cNvPr>
          <p:cNvSpPr>
            <a:spLocks noGrp="1" noChangeArrowheads="1"/>
          </p:cNvSpPr>
          <p:nvPr>
            <p:ph type="sldNum"/>
          </p:nvPr>
        </p:nvSpPr>
        <p:spPr>
          <a:ln/>
        </p:spPr>
        <p:txBody>
          <a:bodyPr/>
          <a:lstStyle/>
          <a:p>
            <a:fld id="{D6A12EBB-E039-485D-966B-67E612642B35}" type="slidenum">
              <a:rPr lang="sl-SI" altLang="sl-SI"/>
              <a:pPr/>
              <a:t>120</a:t>
            </a:fld>
            <a:endParaRPr lang="sl-SI" altLang="sl-SI"/>
          </a:p>
        </p:txBody>
      </p:sp>
      <p:sp>
        <p:nvSpPr>
          <p:cNvPr id="292865" name="Rectangle 1">
            <a:extLst>
              <a:ext uri="{FF2B5EF4-FFF2-40B4-BE49-F238E27FC236}">
                <a16:creationId xmlns:a16="http://schemas.microsoft.com/office/drawing/2014/main" id="{544F770C-2748-48EF-864F-A8C05ACB790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2866" name="Rectangle 2">
            <a:extLst>
              <a:ext uri="{FF2B5EF4-FFF2-40B4-BE49-F238E27FC236}">
                <a16:creationId xmlns:a16="http://schemas.microsoft.com/office/drawing/2014/main" id="{100B6431-8646-4FA7-9956-C92778D5701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1E57FE-7D09-4061-A353-E0DCAECB43A8}"/>
              </a:ext>
            </a:extLst>
          </p:cNvPr>
          <p:cNvSpPr>
            <a:spLocks noGrp="1" noChangeArrowheads="1"/>
          </p:cNvSpPr>
          <p:nvPr>
            <p:ph type="sldNum"/>
          </p:nvPr>
        </p:nvSpPr>
        <p:spPr>
          <a:ln/>
        </p:spPr>
        <p:txBody>
          <a:bodyPr/>
          <a:lstStyle/>
          <a:p>
            <a:fld id="{556E261D-D638-4950-9F8C-0DD3E2201E40}" type="slidenum">
              <a:rPr lang="sl-SI" altLang="sl-SI"/>
              <a:pPr/>
              <a:t>121</a:t>
            </a:fld>
            <a:endParaRPr lang="sl-SI" altLang="sl-SI"/>
          </a:p>
        </p:txBody>
      </p:sp>
      <p:sp>
        <p:nvSpPr>
          <p:cNvPr id="293889" name="Rectangle 1">
            <a:extLst>
              <a:ext uri="{FF2B5EF4-FFF2-40B4-BE49-F238E27FC236}">
                <a16:creationId xmlns:a16="http://schemas.microsoft.com/office/drawing/2014/main" id="{3035EF57-92E1-4CEA-BD35-657A6784D94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3890" name="Rectangle 2">
            <a:extLst>
              <a:ext uri="{FF2B5EF4-FFF2-40B4-BE49-F238E27FC236}">
                <a16:creationId xmlns:a16="http://schemas.microsoft.com/office/drawing/2014/main" id="{A8CEB083-31B5-45F3-85BA-306946388F5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5295F0-7B6F-4DAF-A324-05A8C4E126F8}"/>
              </a:ext>
            </a:extLst>
          </p:cNvPr>
          <p:cNvSpPr>
            <a:spLocks noGrp="1" noChangeArrowheads="1"/>
          </p:cNvSpPr>
          <p:nvPr>
            <p:ph type="sldNum"/>
          </p:nvPr>
        </p:nvSpPr>
        <p:spPr>
          <a:ln/>
        </p:spPr>
        <p:txBody>
          <a:bodyPr/>
          <a:lstStyle/>
          <a:p>
            <a:fld id="{E9F762AB-79B2-40B2-A031-C1B572FDD307}" type="slidenum">
              <a:rPr lang="sl-SI" altLang="sl-SI"/>
              <a:pPr/>
              <a:t>122</a:t>
            </a:fld>
            <a:endParaRPr lang="sl-SI" altLang="sl-SI"/>
          </a:p>
        </p:txBody>
      </p:sp>
      <p:sp>
        <p:nvSpPr>
          <p:cNvPr id="294913" name="Rectangle 1">
            <a:extLst>
              <a:ext uri="{FF2B5EF4-FFF2-40B4-BE49-F238E27FC236}">
                <a16:creationId xmlns:a16="http://schemas.microsoft.com/office/drawing/2014/main" id="{F34ABB70-7ED5-482E-9D2C-A3FCC0CAA72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4914" name="Rectangle 2">
            <a:extLst>
              <a:ext uri="{FF2B5EF4-FFF2-40B4-BE49-F238E27FC236}">
                <a16:creationId xmlns:a16="http://schemas.microsoft.com/office/drawing/2014/main" id="{6CA9B14A-62A3-485F-8E05-7FE203D68BD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B82677-3AD8-4F01-A0DA-95A176C5E2D0}"/>
              </a:ext>
            </a:extLst>
          </p:cNvPr>
          <p:cNvSpPr>
            <a:spLocks noGrp="1" noChangeArrowheads="1"/>
          </p:cNvSpPr>
          <p:nvPr>
            <p:ph type="sldNum"/>
          </p:nvPr>
        </p:nvSpPr>
        <p:spPr>
          <a:ln/>
        </p:spPr>
        <p:txBody>
          <a:bodyPr/>
          <a:lstStyle/>
          <a:p>
            <a:fld id="{570170A2-B624-4F9F-9181-593DBDB449CE}" type="slidenum">
              <a:rPr lang="sl-SI" altLang="sl-SI"/>
              <a:pPr/>
              <a:t>123</a:t>
            </a:fld>
            <a:endParaRPr lang="sl-SI" altLang="sl-SI"/>
          </a:p>
        </p:txBody>
      </p:sp>
      <p:sp>
        <p:nvSpPr>
          <p:cNvPr id="295937" name="Rectangle 1">
            <a:extLst>
              <a:ext uri="{FF2B5EF4-FFF2-40B4-BE49-F238E27FC236}">
                <a16:creationId xmlns:a16="http://schemas.microsoft.com/office/drawing/2014/main" id="{65CD5F7B-DAD9-44C1-A0EB-DFD13F1EDD2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5938" name="Rectangle 2">
            <a:extLst>
              <a:ext uri="{FF2B5EF4-FFF2-40B4-BE49-F238E27FC236}">
                <a16:creationId xmlns:a16="http://schemas.microsoft.com/office/drawing/2014/main" id="{46479C7B-5B83-4D27-ACF5-4740E8AC365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52AE3C-AA80-41E6-8E3E-336F28EF0300}"/>
              </a:ext>
            </a:extLst>
          </p:cNvPr>
          <p:cNvSpPr>
            <a:spLocks noGrp="1" noChangeArrowheads="1"/>
          </p:cNvSpPr>
          <p:nvPr>
            <p:ph type="sldNum"/>
          </p:nvPr>
        </p:nvSpPr>
        <p:spPr>
          <a:ln/>
        </p:spPr>
        <p:txBody>
          <a:bodyPr/>
          <a:lstStyle/>
          <a:p>
            <a:fld id="{C49BCD98-A125-4300-A265-5C7FA1A1FACC}" type="slidenum">
              <a:rPr lang="sl-SI" altLang="sl-SI"/>
              <a:pPr/>
              <a:t>124</a:t>
            </a:fld>
            <a:endParaRPr lang="sl-SI" altLang="sl-SI"/>
          </a:p>
        </p:txBody>
      </p:sp>
      <p:sp>
        <p:nvSpPr>
          <p:cNvPr id="296961" name="Rectangle 1">
            <a:extLst>
              <a:ext uri="{FF2B5EF4-FFF2-40B4-BE49-F238E27FC236}">
                <a16:creationId xmlns:a16="http://schemas.microsoft.com/office/drawing/2014/main" id="{49F5ABDF-41A9-4759-B5A4-756E0EBDD7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62" name="Rectangle 2">
            <a:extLst>
              <a:ext uri="{FF2B5EF4-FFF2-40B4-BE49-F238E27FC236}">
                <a16:creationId xmlns:a16="http://schemas.microsoft.com/office/drawing/2014/main" id="{2CEB8C1B-86AC-4E8D-B2AA-C3FD309CD5D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5A9B51-D9B4-44A2-BCA6-9E7F4ADF261C}"/>
              </a:ext>
            </a:extLst>
          </p:cNvPr>
          <p:cNvSpPr>
            <a:spLocks noGrp="1" noChangeArrowheads="1"/>
          </p:cNvSpPr>
          <p:nvPr>
            <p:ph type="sldNum"/>
          </p:nvPr>
        </p:nvSpPr>
        <p:spPr>
          <a:ln/>
        </p:spPr>
        <p:txBody>
          <a:bodyPr/>
          <a:lstStyle/>
          <a:p>
            <a:fld id="{60369847-9746-4209-8A08-2091AD4B9CC2}" type="slidenum">
              <a:rPr lang="sl-SI" altLang="sl-SI"/>
              <a:pPr/>
              <a:t>125</a:t>
            </a:fld>
            <a:endParaRPr lang="sl-SI" altLang="sl-SI"/>
          </a:p>
        </p:txBody>
      </p:sp>
      <p:sp>
        <p:nvSpPr>
          <p:cNvPr id="297985" name="Rectangle 1">
            <a:extLst>
              <a:ext uri="{FF2B5EF4-FFF2-40B4-BE49-F238E27FC236}">
                <a16:creationId xmlns:a16="http://schemas.microsoft.com/office/drawing/2014/main" id="{E8D388C7-E034-4206-80C2-7D51F625523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986" name="Rectangle 2">
            <a:extLst>
              <a:ext uri="{FF2B5EF4-FFF2-40B4-BE49-F238E27FC236}">
                <a16:creationId xmlns:a16="http://schemas.microsoft.com/office/drawing/2014/main" id="{AB06F737-6282-4C1F-B27E-13E5886CF8E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CB371E-21BB-4A51-BB2B-9519B455941A}"/>
              </a:ext>
            </a:extLst>
          </p:cNvPr>
          <p:cNvSpPr>
            <a:spLocks noGrp="1" noChangeArrowheads="1"/>
          </p:cNvSpPr>
          <p:nvPr>
            <p:ph type="sldNum"/>
          </p:nvPr>
        </p:nvSpPr>
        <p:spPr>
          <a:ln/>
        </p:spPr>
        <p:txBody>
          <a:bodyPr/>
          <a:lstStyle/>
          <a:p>
            <a:fld id="{377F4D0E-2A23-41C3-917F-D08BB14056BD}" type="slidenum">
              <a:rPr lang="sl-SI" altLang="sl-SI"/>
              <a:pPr/>
              <a:t>126</a:t>
            </a:fld>
            <a:endParaRPr lang="sl-SI" altLang="sl-SI"/>
          </a:p>
        </p:txBody>
      </p:sp>
      <p:sp>
        <p:nvSpPr>
          <p:cNvPr id="299009" name="Rectangle 1">
            <a:extLst>
              <a:ext uri="{FF2B5EF4-FFF2-40B4-BE49-F238E27FC236}">
                <a16:creationId xmlns:a16="http://schemas.microsoft.com/office/drawing/2014/main" id="{E58D96D9-DADE-4941-B7A1-162908F2CA1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9010" name="Rectangle 2">
            <a:extLst>
              <a:ext uri="{FF2B5EF4-FFF2-40B4-BE49-F238E27FC236}">
                <a16:creationId xmlns:a16="http://schemas.microsoft.com/office/drawing/2014/main" id="{C7BEDFDD-9C0A-45AF-B23F-C4D13AE6644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C1215B-28F7-48DB-A809-E8EC995A5F3E}"/>
              </a:ext>
            </a:extLst>
          </p:cNvPr>
          <p:cNvSpPr>
            <a:spLocks noGrp="1" noChangeArrowheads="1"/>
          </p:cNvSpPr>
          <p:nvPr>
            <p:ph type="sldNum"/>
          </p:nvPr>
        </p:nvSpPr>
        <p:spPr>
          <a:ln/>
        </p:spPr>
        <p:txBody>
          <a:bodyPr/>
          <a:lstStyle/>
          <a:p>
            <a:fld id="{181EC517-260F-46B6-B01B-ED5D4D988379}" type="slidenum">
              <a:rPr lang="sl-SI" altLang="sl-SI"/>
              <a:pPr/>
              <a:t>127</a:t>
            </a:fld>
            <a:endParaRPr lang="sl-SI" altLang="sl-SI"/>
          </a:p>
        </p:txBody>
      </p:sp>
      <p:sp>
        <p:nvSpPr>
          <p:cNvPr id="300033" name="Rectangle 1">
            <a:extLst>
              <a:ext uri="{FF2B5EF4-FFF2-40B4-BE49-F238E27FC236}">
                <a16:creationId xmlns:a16="http://schemas.microsoft.com/office/drawing/2014/main" id="{A689014D-C7D0-4919-BC88-133AD9A5644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0034" name="Rectangle 2">
            <a:extLst>
              <a:ext uri="{FF2B5EF4-FFF2-40B4-BE49-F238E27FC236}">
                <a16:creationId xmlns:a16="http://schemas.microsoft.com/office/drawing/2014/main" id="{622B5203-52C6-492D-B38C-76D8273B8BD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D78B86-E5CB-4C0A-97AD-EC8F40C93CED}"/>
              </a:ext>
            </a:extLst>
          </p:cNvPr>
          <p:cNvSpPr>
            <a:spLocks noGrp="1" noChangeArrowheads="1"/>
          </p:cNvSpPr>
          <p:nvPr>
            <p:ph type="sldNum"/>
          </p:nvPr>
        </p:nvSpPr>
        <p:spPr>
          <a:ln/>
        </p:spPr>
        <p:txBody>
          <a:bodyPr/>
          <a:lstStyle/>
          <a:p>
            <a:fld id="{2CD77982-B33B-4C92-A36D-44E39F24F52E}" type="slidenum">
              <a:rPr lang="sl-SI" altLang="sl-SI"/>
              <a:pPr/>
              <a:t>128</a:t>
            </a:fld>
            <a:endParaRPr lang="sl-SI" altLang="sl-SI"/>
          </a:p>
        </p:txBody>
      </p:sp>
      <p:sp>
        <p:nvSpPr>
          <p:cNvPr id="301057" name="Rectangle 1">
            <a:extLst>
              <a:ext uri="{FF2B5EF4-FFF2-40B4-BE49-F238E27FC236}">
                <a16:creationId xmlns:a16="http://schemas.microsoft.com/office/drawing/2014/main" id="{48B7FB58-FDB2-4A1A-B252-CDCA6327D25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1058" name="Rectangle 2">
            <a:extLst>
              <a:ext uri="{FF2B5EF4-FFF2-40B4-BE49-F238E27FC236}">
                <a16:creationId xmlns:a16="http://schemas.microsoft.com/office/drawing/2014/main" id="{1ABF8BA6-B1C9-4820-ADF0-6D7BAAEBC0B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A52C18-D9FA-40FE-A3D6-E6360D8FADDF}"/>
              </a:ext>
            </a:extLst>
          </p:cNvPr>
          <p:cNvSpPr>
            <a:spLocks noGrp="1" noChangeArrowheads="1"/>
          </p:cNvSpPr>
          <p:nvPr>
            <p:ph type="sldNum"/>
          </p:nvPr>
        </p:nvSpPr>
        <p:spPr>
          <a:ln/>
        </p:spPr>
        <p:txBody>
          <a:bodyPr/>
          <a:lstStyle/>
          <a:p>
            <a:fld id="{4D8C1B74-F65C-444C-90EB-C5096DD9954E}" type="slidenum">
              <a:rPr lang="sl-SI" altLang="sl-SI"/>
              <a:pPr/>
              <a:t>129</a:t>
            </a:fld>
            <a:endParaRPr lang="sl-SI" altLang="sl-SI"/>
          </a:p>
        </p:txBody>
      </p:sp>
      <p:sp>
        <p:nvSpPr>
          <p:cNvPr id="302081" name="Rectangle 1">
            <a:extLst>
              <a:ext uri="{FF2B5EF4-FFF2-40B4-BE49-F238E27FC236}">
                <a16:creationId xmlns:a16="http://schemas.microsoft.com/office/drawing/2014/main" id="{ACDEEE23-3549-413E-8F8B-561B2FF8461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2082" name="Rectangle 2">
            <a:extLst>
              <a:ext uri="{FF2B5EF4-FFF2-40B4-BE49-F238E27FC236}">
                <a16:creationId xmlns:a16="http://schemas.microsoft.com/office/drawing/2014/main" id="{D8772B79-DE4A-4D55-91F0-AD378609613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6A43ED-0409-4F14-80C1-468A5CCA8A40}"/>
              </a:ext>
            </a:extLst>
          </p:cNvPr>
          <p:cNvSpPr>
            <a:spLocks noGrp="1" noChangeArrowheads="1"/>
          </p:cNvSpPr>
          <p:nvPr>
            <p:ph type="sldNum"/>
          </p:nvPr>
        </p:nvSpPr>
        <p:spPr>
          <a:ln/>
        </p:spPr>
        <p:txBody>
          <a:bodyPr/>
          <a:lstStyle/>
          <a:p>
            <a:fld id="{078AFEEA-D5C2-4F00-8462-3B17A2147836}" type="slidenum">
              <a:rPr lang="sl-SI" altLang="sl-SI"/>
              <a:pPr/>
              <a:t>13</a:t>
            </a:fld>
            <a:endParaRPr lang="sl-SI" altLang="sl-SI"/>
          </a:p>
        </p:txBody>
      </p:sp>
      <p:sp>
        <p:nvSpPr>
          <p:cNvPr id="183297" name="Rectangle 1">
            <a:extLst>
              <a:ext uri="{FF2B5EF4-FFF2-40B4-BE49-F238E27FC236}">
                <a16:creationId xmlns:a16="http://schemas.microsoft.com/office/drawing/2014/main" id="{35A86D90-C85F-42C2-B5D1-E52690FA389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298" name="Rectangle 2">
            <a:extLst>
              <a:ext uri="{FF2B5EF4-FFF2-40B4-BE49-F238E27FC236}">
                <a16:creationId xmlns:a16="http://schemas.microsoft.com/office/drawing/2014/main" id="{A0B37BE8-F013-488E-9CF0-C038B41DA10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E03DC0-7E0F-4C97-899D-EDE3A347010E}"/>
              </a:ext>
            </a:extLst>
          </p:cNvPr>
          <p:cNvSpPr>
            <a:spLocks noGrp="1" noChangeArrowheads="1"/>
          </p:cNvSpPr>
          <p:nvPr>
            <p:ph type="sldNum"/>
          </p:nvPr>
        </p:nvSpPr>
        <p:spPr>
          <a:ln/>
        </p:spPr>
        <p:txBody>
          <a:bodyPr/>
          <a:lstStyle/>
          <a:p>
            <a:fld id="{08AE3F45-E131-428A-9604-CA04576CD4A8}" type="slidenum">
              <a:rPr lang="sl-SI" altLang="sl-SI"/>
              <a:pPr/>
              <a:t>130</a:t>
            </a:fld>
            <a:endParaRPr lang="sl-SI" altLang="sl-SI"/>
          </a:p>
        </p:txBody>
      </p:sp>
      <p:sp>
        <p:nvSpPr>
          <p:cNvPr id="303105" name="Rectangle 1">
            <a:extLst>
              <a:ext uri="{FF2B5EF4-FFF2-40B4-BE49-F238E27FC236}">
                <a16:creationId xmlns:a16="http://schemas.microsoft.com/office/drawing/2014/main" id="{F6A61278-D4ED-437C-8F9C-3A6CCE1F845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3106" name="Rectangle 2">
            <a:extLst>
              <a:ext uri="{FF2B5EF4-FFF2-40B4-BE49-F238E27FC236}">
                <a16:creationId xmlns:a16="http://schemas.microsoft.com/office/drawing/2014/main" id="{4F3F3A85-8D0B-429E-89D7-48040EDFA03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48FB04-F129-4025-9F95-7A07D6A820E0}"/>
              </a:ext>
            </a:extLst>
          </p:cNvPr>
          <p:cNvSpPr>
            <a:spLocks noGrp="1" noChangeArrowheads="1"/>
          </p:cNvSpPr>
          <p:nvPr>
            <p:ph type="sldNum"/>
          </p:nvPr>
        </p:nvSpPr>
        <p:spPr>
          <a:ln/>
        </p:spPr>
        <p:txBody>
          <a:bodyPr/>
          <a:lstStyle/>
          <a:p>
            <a:fld id="{E5D486B0-0114-4D2E-9C0C-37C221CE2CFC}" type="slidenum">
              <a:rPr lang="sl-SI" altLang="sl-SI"/>
              <a:pPr/>
              <a:t>131</a:t>
            </a:fld>
            <a:endParaRPr lang="sl-SI" altLang="sl-SI"/>
          </a:p>
        </p:txBody>
      </p:sp>
      <p:sp>
        <p:nvSpPr>
          <p:cNvPr id="304129" name="Rectangle 1">
            <a:extLst>
              <a:ext uri="{FF2B5EF4-FFF2-40B4-BE49-F238E27FC236}">
                <a16:creationId xmlns:a16="http://schemas.microsoft.com/office/drawing/2014/main" id="{89181FBA-958F-4395-A115-BDC33F55E11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4130" name="Rectangle 2">
            <a:extLst>
              <a:ext uri="{FF2B5EF4-FFF2-40B4-BE49-F238E27FC236}">
                <a16:creationId xmlns:a16="http://schemas.microsoft.com/office/drawing/2014/main" id="{84CB549A-115E-420B-9E1E-CD2952FF5D3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F5D159-708F-429C-BC95-F5C5BAD998BE}"/>
              </a:ext>
            </a:extLst>
          </p:cNvPr>
          <p:cNvSpPr>
            <a:spLocks noGrp="1" noChangeArrowheads="1"/>
          </p:cNvSpPr>
          <p:nvPr>
            <p:ph type="sldNum"/>
          </p:nvPr>
        </p:nvSpPr>
        <p:spPr>
          <a:ln/>
        </p:spPr>
        <p:txBody>
          <a:bodyPr/>
          <a:lstStyle/>
          <a:p>
            <a:fld id="{4116B98B-F553-42B7-BE31-3C492F05C5FE}" type="slidenum">
              <a:rPr lang="sl-SI" altLang="sl-SI"/>
              <a:pPr/>
              <a:t>132</a:t>
            </a:fld>
            <a:endParaRPr lang="sl-SI" altLang="sl-SI"/>
          </a:p>
        </p:txBody>
      </p:sp>
      <p:sp>
        <p:nvSpPr>
          <p:cNvPr id="305153" name="Rectangle 1">
            <a:extLst>
              <a:ext uri="{FF2B5EF4-FFF2-40B4-BE49-F238E27FC236}">
                <a16:creationId xmlns:a16="http://schemas.microsoft.com/office/drawing/2014/main" id="{4152245D-4038-4ADD-BE38-B17EE202185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5154" name="Rectangle 2">
            <a:extLst>
              <a:ext uri="{FF2B5EF4-FFF2-40B4-BE49-F238E27FC236}">
                <a16:creationId xmlns:a16="http://schemas.microsoft.com/office/drawing/2014/main" id="{69CD5F1D-72DE-4A16-A1F5-37BB0D23FFE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7EA616-01F0-4C48-BB84-1A31A89EB90D}"/>
              </a:ext>
            </a:extLst>
          </p:cNvPr>
          <p:cNvSpPr>
            <a:spLocks noGrp="1" noChangeArrowheads="1"/>
          </p:cNvSpPr>
          <p:nvPr>
            <p:ph type="sldNum"/>
          </p:nvPr>
        </p:nvSpPr>
        <p:spPr>
          <a:ln/>
        </p:spPr>
        <p:txBody>
          <a:bodyPr/>
          <a:lstStyle/>
          <a:p>
            <a:fld id="{0C7EF9C7-C688-47F4-83F1-D9B9BD3B2518}" type="slidenum">
              <a:rPr lang="sl-SI" altLang="sl-SI"/>
              <a:pPr/>
              <a:t>133</a:t>
            </a:fld>
            <a:endParaRPr lang="sl-SI" altLang="sl-SI"/>
          </a:p>
        </p:txBody>
      </p:sp>
      <p:sp>
        <p:nvSpPr>
          <p:cNvPr id="306177" name="Rectangle 1">
            <a:extLst>
              <a:ext uri="{FF2B5EF4-FFF2-40B4-BE49-F238E27FC236}">
                <a16:creationId xmlns:a16="http://schemas.microsoft.com/office/drawing/2014/main" id="{54907277-5BF8-499D-B142-7D9112EC0E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6178" name="Rectangle 2">
            <a:extLst>
              <a:ext uri="{FF2B5EF4-FFF2-40B4-BE49-F238E27FC236}">
                <a16:creationId xmlns:a16="http://schemas.microsoft.com/office/drawing/2014/main" id="{395AD597-62EF-45AB-9216-3D59B975F4B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4F5E47-0BA5-4C6A-B3A0-CDD1C5D12AA9}"/>
              </a:ext>
            </a:extLst>
          </p:cNvPr>
          <p:cNvSpPr>
            <a:spLocks noGrp="1" noChangeArrowheads="1"/>
          </p:cNvSpPr>
          <p:nvPr>
            <p:ph type="sldNum"/>
          </p:nvPr>
        </p:nvSpPr>
        <p:spPr>
          <a:ln/>
        </p:spPr>
        <p:txBody>
          <a:bodyPr/>
          <a:lstStyle/>
          <a:p>
            <a:fld id="{36C69F4F-B968-4746-849C-EE9B9EE3E8CF}" type="slidenum">
              <a:rPr lang="sl-SI" altLang="sl-SI"/>
              <a:pPr/>
              <a:t>134</a:t>
            </a:fld>
            <a:endParaRPr lang="sl-SI" altLang="sl-SI"/>
          </a:p>
        </p:txBody>
      </p:sp>
      <p:sp>
        <p:nvSpPr>
          <p:cNvPr id="307201" name="Rectangle 1">
            <a:extLst>
              <a:ext uri="{FF2B5EF4-FFF2-40B4-BE49-F238E27FC236}">
                <a16:creationId xmlns:a16="http://schemas.microsoft.com/office/drawing/2014/main" id="{3536356E-6EC1-45F8-AD2E-354FEDDD8DB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02" name="Rectangle 2">
            <a:extLst>
              <a:ext uri="{FF2B5EF4-FFF2-40B4-BE49-F238E27FC236}">
                <a16:creationId xmlns:a16="http://schemas.microsoft.com/office/drawing/2014/main" id="{33A9A43D-BB79-4F35-A84B-74FFEE0FA92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B2FDB1-C4D0-4B4E-8E5F-D70065F4E482}"/>
              </a:ext>
            </a:extLst>
          </p:cNvPr>
          <p:cNvSpPr>
            <a:spLocks noGrp="1" noChangeArrowheads="1"/>
          </p:cNvSpPr>
          <p:nvPr>
            <p:ph type="sldNum"/>
          </p:nvPr>
        </p:nvSpPr>
        <p:spPr>
          <a:ln/>
        </p:spPr>
        <p:txBody>
          <a:bodyPr/>
          <a:lstStyle/>
          <a:p>
            <a:fld id="{65DF7E65-CA98-46BC-8E4C-B44E99527949}" type="slidenum">
              <a:rPr lang="sl-SI" altLang="sl-SI"/>
              <a:pPr/>
              <a:t>135</a:t>
            </a:fld>
            <a:endParaRPr lang="sl-SI" altLang="sl-SI"/>
          </a:p>
        </p:txBody>
      </p:sp>
      <p:sp>
        <p:nvSpPr>
          <p:cNvPr id="308225" name="Rectangle 1">
            <a:extLst>
              <a:ext uri="{FF2B5EF4-FFF2-40B4-BE49-F238E27FC236}">
                <a16:creationId xmlns:a16="http://schemas.microsoft.com/office/drawing/2014/main" id="{42372DAA-04DD-48E6-A347-1AB34447364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8226" name="Rectangle 2">
            <a:extLst>
              <a:ext uri="{FF2B5EF4-FFF2-40B4-BE49-F238E27FC236}">
                <a16:creationId xmlns:a16="http://schemas.microsoft.com/office/drawing/2014/main" id="{CC6F9DED-7AC9-4FC1-A9F4-D1E374EF8EA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3ED5C8-EEDC-4821-9361-FC9E0B0317A8}"/>
              </a:ext>
            </a:extLst>
          </p:cNvPr>
          <p:cNvSpPr>
            <a:spLocks noGrp="1" noChangeArrowheads="1"/>
          </p:cNvSpPr>
          <p:nvPr>
            <p:ph type="sldNum"/>
          </p:nvPr>
        </p:nvSpPr>
        <p:spPr>
          <a:ln/>
        </p:spPr>
        <p:txBody>
          <a:bodyPr/>
          <a:lstStyle/>
          <a:p>
            <a:fld id="{63259221-EDB7-42C4-A97F-EE7C07234DA1}" type="slidenum">
              <a:rPr lang="sl-SI" altLang="sl-SI"/>
              <a:pPr/>
              <a:t>136</a:t>
            </a:fld>
            <a:endParaRPr lang="sl-SI" altLang="sl-SI"/>
          </a:p>
        </p:txBody>
      </p:sp>
      <p:sp>
        <p:nvSpPr>
          <p:cNvPr id="309249" name="Rectangle 1">
            <a:extLst>
              <a:ext uri="{FF2B5EF4-FFF2-40B4-BE49-F238E27FC236}">
                <a16:creationId xmlns:a16="http://schemas.microsoft.com/office/drawing/2014/main" id="{0ACEBAD3-18AC-4BD3-A1CA-434A6026966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9250" name="Rectangle 2">
            <a:extLst>
              <a:ext uri="{FF2B5EF4-FFF2-40B4-BE49-F238E27FC236}">
                <a16:creationId xmlns:a16="http://schemas.microsoft.com/office/drawing/2014/main" id="{539FA341-7F3C-446F-9E86-1C4A6C749C9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1BA5ED-2123-48E5-A8D2-9BE7235F4B44}"/>
              </a:ext>
            </a:extLst>
          </p:cNvPr>
          <p:cNvSpPr>
            <a:spLocks noGrp="1" noChangeArrowheads="1"/>
          </p:cNvSpPr>
          <p:nvPr>
            <p:ph type="sldNum"/>
          </p:nvPr>
        </p:nvSpPr>
        <p:spPr>
          <a:ln/>
        </p:spPr>
        <p:txBody>
          <a:bodyPr/>
          <a:lstStyle/>
          <a:p>
            <a:fld id="{A0736A98-3411-4F78-B99D-09E5802E5E0D}" type="slidenum">
              <a:rPr lang="sl-SI" altLang="sl-SI"/>
              <a:pPr/>
              <a:t>137</a:t>
            </a:fld>
            <a:endParaRPr lang="sl-SI" altLang="sl-SI"/>
          </a:p>
        </p:txBody>
      </p:sp>
      <p:sp>
        <p:nvSpPr>
          <p:cNvPr id="310273" name="Rectangle 1">
            <a:extLst>
              <a:ext uri="{FF2B5EF4-FFF2-40B4-BE49-F238E27FC236}">
                <a16:creationId xmlns:a16="http://schemas.microsoft.com/office/drawing/2014/main" id="{FBF27246-A0C0-4F54-98AB-889D57B5E1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0274" name="Rectangle 2">
            <a:extLst>
              <a:ext uri="{FF2B5EF4-FFF2-40B4-BE49-F238E27FC236}">
                <a16:creationId xmlns:a16="http://schemas.microsoft.com/office/drawing/2014/main" id="{06FB9555-CC35-40E6-9758-592FD873CA3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696C13-F650-41AB-A04C-0F6135016004}"/>
              </a:ext>
            </a:extLst>
          </p:cNvPr>
          <p:cNvSpPr>
            <a:spLocks noGrp="1" noChangeArrowheads="1"/>
          </p:cNvSpPr>
          <p:nvPr>
            <p:ph type="sldNum"/>
          </p:nvPr>
        </p:nvSpPr>
        <p:spPr>
          <a:ln/>
        </p:spPr>
        <p:txBody>
          <a:bodyPr/>
          <a:lstStyle/>
          <a:p>
            <a:fld id="{02392CB7-789E-4BD2-8278-A08295F4BDBB}" type="slidenum">
              <a:rPr lang="sl-SI" altLang="sl-SI"/>
              <a:pPr/>
              <a:t>138</a:t>
            </a:fld>
            <a:endParaRPr lang="sl-SI" altLang="sl-SI"/>
          </a:p>
        </p:txBody>
      </p:sp>
      <p:sp>
        <p:nvSpPr>
          <p:cNvPr id="311297" name="Rectangle 1">
            <a:extLst>
              <a:ext uri="{FF2B5EF4-FFF2-40B4-BE49-F238E27FC236}">
                <a16:creationId xmlns:a16="http://schemas.microsoft.com/office/drawing/2014/main" id="{2323B1D3-637D-4D6C-B09E-7C4F29532AD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1298" name="Rectangle 2">
            <a:extLst>
              <a:ext uri="{FF2B5EF4-FFF2-40B4-BE49-F238E27FC236}">
                <a16:creationId xmlns:a16="http://schemas.microsoft.com/office/drawing/2014/main" id="{5B54A7EE-4F9C-4BF7-AD10-2F131A8E900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462F05-43EF-4D54-BAD0-593FBD0D03C0}"/>
              </a:ext>
            </a:extLst>
          </p:cNvPr>
          <p:cNvSpPr>
            <a:spLocks noGrp="1" noChangeArrowheads="1"/>
          </p:cNvSpPr>
          <p:nvPr>
            <p:ph type="sldNum"/>
          </p:nvPr>
        </p:nvSpPr>
        <p:spPr>
          <a:ln/>
        </p:spPr>
        <p:txBody>
          <a:bodyPr/>
          <a:lstStyle/>
          <a:p>
            <a:fld id="{DE2F3DE1-2F5C-43D7-B043-5E44F043D996}" type="slidenum">
              <a:rPr lang="sl-SI" altLang="sl-SI"/>
              <a:pPr/>
              <a:t>139</a:t>
            </a:fld>
            <a:endParaRPr lang="sl-SI" altLang="sl-SI"/>
          </a:p>
        </p:txBody>
      </p:sp>
      <p:sp>
        <p:nvSpPr>
          <p:cNvPr id="312321" name="Rectangle 1">
            <a:extLst>
              <a:ext uri="{FF2B5EF4-FFF2-40B4-BE49-F238E27FC236}">
                <a16:creationId xmlns:a16="http://schemas.microsoft.com/office/drawing/2014/main" id="{FD34B06B-B4E8-484A-AED4-E7A6BBC2A69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2322" name="Rectangle 2">
            <a:extLst>
              <a:ext uri="{FF2B5EF4-FFF2-40B4-BE49-F238E27FC236}">
                <a16:creationId xmlns:a16="http://schemas.microsoft.com/office/drawing/2014/main" id="{05973190-8FBD-4351-B8D3-725FDBE1C88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8CC0E4-321C-4E82-9912-3C630366BF2A}"/>
              </a:ext>
            </a:extLst>
          </p:cNvPr>
          <p:cNvSpPr>
            <a:spLocks noGrp="1" noChangeArrowheads="1"/>
          </p:cNvSpPr>
          <p:nvPr>
            <p:ph type="sldNum"/>
          </p:nvPr>
        </p:nvSpPr>
        <p:spPr>
          <a:ln/>
        </p:spPr>
        <p:txBody>
          <a:bodyPr/>
          <a:lstStyle/>
          <a:p>
            <a:fld id="{3D5518D4-5FCF-4A4F-A48B-63E55F3E9D34}" type="slidenum">
              <a:rPr lang="sl-SI" altLang="sl-SI"/>
              <a:pPr/>
              <a:t>14</a:t>
            </a:fld>
            <a:endParaRPr lang="sl-SI" altLang="sl-SI"/>
          </a:p>
        </p:txBody>
      </p:sp>
      <p:sp>
        <p:nvSpPr>
          <p:cNvPr id="184321" name="Rectangle 1">
            <a:extLst>
              <a:ext uri="{FF2B5EF4-FFF2-40B4-BE49-F238E27FC236}">
                <a16:creationId xmlns:a16="http://schemas.microsoft.com/office/drawing/2014/main" id="{0732B671-248A-43CA-BAFC-0E11F8923C5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2" name="Rectangle 2">
            <a:extLst>
              <a:ext uri="{FF2B5EF4-FFF2-40B4-BE49-F238E27FC236}">
                <a16:creationId xmlns:a16="http://schemas.microsoft.com/office/drawing/2014/main" id="{70D33BDF-E6AF-4EAF-9732-0B802A8D11C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8D540E1-BD73-48FF-BC66-0B8CF94A3B78}"/>
              </a:ext>
            </a:extLst>
          </p:cNvPr>
          <p:cNvSpPr>
            <a:spLocks noGrp="1" noChangeArrowheads="1"/>
          </p:cNvSpPr>
          <p:nvPr>
            <p:ph type="sldNum"/>
          </p:nvPr>
        </p:nvSpPr>
        <p:spPr>
          <a:ln/>
        </p:spPr>
        <p:txBody>
          <a:bodyPr/>
          <a:lstStyle/>
          <a:p>
            <a:fld id="{ABA769A9-D877-4814-BC9F-01001978E8C8}" type="slidenum">
              <a:rPr lang="sl-SI" altLang="sl-SI"/>
              <a:pPr/>
              <a:t>140</a:t>
            </a:fld>
            <a:endParaRPr lang="sl-SI" altLang="sl-SI"/>
          </a:p>
        </p:txBody>
      </p:sp>
      <p:sp>
        <p:nvSpPr>
          <p:cNvPr id="313345" name="Rectangle 1">
            <a:extLst>
              <a:ext uri="{FF2B5EF4-FFF2-40B4-BE49-F238E27FC236}">
                <a16:creationId xmlns:a16="http://schemas.microsoft.com/office/drawing/2014/main" id="{EE4D804E-BBFC-4265-86FB-AB691F9F4E1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3346" name="Rectangle 2">
            <a:extLst>
              <a:ext uri="{FF2B5EF4-FFF2-40B4-BE49-F238E27FC236}">
                <a16:creationId xmlns:a16="http://schemas.microsoft.com/office/drawing/2014/main" id="{4B0D3A37-A519-4A99-93DB-F5E39DC53AB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1FEF54-DFD4-4F4F-A0D1-69A464A90DAF}"/>
              </a:ext>
            </a:extLst>
          </p:cNvPr>
          <p:cNvSpPr>
            <a:spLocks noGrp="1" noChangeArrowheads="1"/>
          </p:cNvSpPr>
          <p:nvPr>
            <p:ph type="sldNum"/>
          </p:nvPr>
        </p:nvSpPr>
        <p:spPr>
          <a:ln/>
        </p:spPr>
        <p:txBody>
          <a:bodyPr/>
          <a:lstStyle/>
          <a:p>
            <a:fld id="{1FA5DA45-CA9E-4A32-8666-15CA6DCCD313}" type="slidenum">
              <a:rPr lang="sl-SI" altLang="sl-SI"/>
              <a:pPr/>
              <a:t>141</a:t>
            </a:fld>
            <a:endParaRPr lang="sl-SI" altLang="sl-SI"/>
          </a:p>
        </p:txBody>
      </p:sp>
      <p:sp>
        <p:nvSpPr>
          <p:cNvPr id="314369" name="Rectangle 1">
            <a:extLst>
              <a:ext uri="{FF2B5EF4-FFF2-40B4-BE49-F238E27FC236}">
                <a16:creationId xmlns:a16="http://schemas.microsoft.com/office/drawing/2014/main" id="{48F7D300-CA78-4DB6-B3D6-BEE1F1EA0B0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4370" name="Rectangle 2">
            <a:extLst>
              <a:ext uri="{FF2B5EF4-FFF2-40B4-BE49-F238E27FC236}">
                <a16:creationId xmlns:a16="http://schemas.microsoft.com/office/drawing/2014/main" id="{B0446558-BB3B-4DFC-9FD8-A1A43F28E5B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3963E6-9C15-4882-87E0-FB85CBB87EBF}"/>
              </a:ext>
            </a:extLst>
          </p:cNvPr>
          <p:cNvSpPr>
            <a:spLocks noGrp="1" noChangeArrowheads="1"/>
          </p:cNvSpPr>
          <p:nvPr>
            <p:ph type="sldNum"/>
          </p:nvPr>
        </p:nvSpPr>
        <p:spPr>
          <a:ln/>
        </p:spPr>
        <p:txBody>
          <a:bodyPr/>
          <a:lstStyle/>
          <a:p>
            <a:fld id="{02B8CF01-3DC9-4F0B-97C4-0FAEF6B1E9CD}" type="slidenum">
              <a:rPr lang="sl-SI" altLang="sl-SI"/>
              <a:pPr/>
              <a:t>142</a:t>
            </a:fld>
            <a:endParaRPr lang="sl-SI" altLang="sl-SI"/>
          </a:p>
        </p:txBody>
      </p:sp>
      <p:sp>
        <p:nvSpPr>
          <p:cNvPr id="315393" name="Rectangle 1">
            <a:extLst>
              <a:ext uri="{FF2B5EF4-FFF2-40B4-BE49-F238E27FC236}">
                <a16:creationId xmlns:a16="http://schemas.microsoft.com/office/drawing/2014/main" id="{86CC2FDA-5E50-4BF8-AC2C-16929E7A046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5394" name="Rectangle 2">
            <a:extLst>
              <a:ext uri="{FF2B5EF4-FFF2-40B4-BE49-F238E27FC236}">
                <a16:creationId xmlns:a16="http://schemas.microsoft.com/office/drawing/2014/main" id="{121615F9-4C86-4248-9867-39AF34B8FC5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7C3F0F-F702-4F1A-9819-F7A7C8EEE501}"/>
              </a:ext>
            </a:extLst>
          </p:cNvPr>
          <p:cNvSpPr>
            <a:spLocks noGrp="1" noChangeArrowheads="1"/>
          </p:cNvSpPr>
          <p:nvPr>
            <p:ph type="sldNum"/>
          </p:nvPr>
        </p:nvSpPr>
        <p:spPr>
          <a:ln/>
        </p:spPr>
        <p:txBody>
          <a:bodyPr/>
          <a:lstStyle/>
          <a:p>
            <a:fld id="{A2844E1C-9C04-42B0-857A-4B8FA22C0832}" type="slidenum">
              <a:rPr lang="sl-SI" altLang="sl-SI"/>
              <a:pPr/>
              <a:t>143</a:t>
            </a:fld>
            <a:endParaRPr lang="sl-SI" altLang="sl-SI"/>
          </a:p>
        </p:txBody>
      </p:sp>
      <p:sp>
        <p:nvSpPr>
          <p:cNvPr id="316417" name="Rectangle 1">
            <a:extLst>
              <a:ext uri="{FF2B5EF4-FFF2-40B4-BE49-F238E27FC236}">
                <a16:creationId xmlns:a16="http://schemas.microsoft.com/office/drawing/2014/main" id="{2B5025CB-B85D-422B-A28C-E5E96FF1800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6418" name="Rectangle 2">
            <a:extLst>
              <a:ext uri="{FF2B5EF4-FFF2-40B4-BE49-F238E27FC236}">
                <a16:creationId xmlns:a16="http://schemas.microsoft.com/office/drawing/2014/main" id="{BE881870-6E62-45B0-9D4C-744F9BDAEC6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294DAEB-5240-423D-A119-17BD6B650637}"/>
              </a:ext>
            </a:extLst>
          </p:cNvPr>
          <p:cNvSpPr>
            <a:spLocks noGrp="1" noChangeArrowheads="1"/>
          </p:cNvSpPr>
          <p:nvPr>
            <p:ph type="sldNum"/>
          </p:nvPr>
        </p:nvSpPr>
        <p:spPr>
          <a:ln/>
        </p:spPr>
        <p:txBody>
          <a:bodyPr/>
          <a:lstStyle/>
          <a:p>
            <a:fld id="{3C49014E-859D-4EDC-9DB2-206A174472CB}" type="slidenum">
              <a:rPr lang="sl-SI" altLang="sl-SI"/>
              <a:pPr/>
              <a:t>144</a:t>
            </a:fld>
            <a:endParaRPr lang="sl-SI" altLang="sl-SI"/>
          </a:p>
        </p:txBody>
      </p:sp>
      <p:sp>
        <p:nvSpPr>
          <p:cNvPr id="317441" name="Rectangle 1">
            <a:extLst>
              <a:ext uri="{FF2B5EF4-FFF2-40B4-BE49-F238E27FC236}">
                <a16:creationId xmlns:a16="http://schemas.microsoft.com/office/drawing/2014/main" id="{4F862485-044A-49A8-9781-E0355C77C0F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42" name="Rectangle 2">
            <a:extLst>
              <a:ext uri="{FF2B5EF4-FFF2-40B4-BE49-F238E27FC236}">
                <a16:creationId xmlns:a16="http://schemas.microsoft.com/office/drawing/2014/main" id="{FCABE0BF-BF00-4BEF-8916-80DE87DCB7C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350A02-431C-4E9C-9711-3F5AAE43D634}"/>
              </a:ext>
            </a:extLst>
          </p:cNvPr>
          <p:cNvSpPr>
            <a:spLocks noGrp="1" noChangeArrowheads="1"/>
          </p:cNvSpPr>
          <p:nvPr>
            <p:ph type="sldNum"/>
          </p:nvPr>
        </p:nvSpPr>
        <p:spPr>
          <a:ln/>
        </p:spPr>
        <p:txBody>
          <a:bodyPr/>
          <a:lstStyle/>
          <a:p>
            <a:fld id="{5918534E-ECB2-48AA-AF7E-B30F999FC8EB}" type="slidenum">
              <a:rPr lang="sl-SI" altLang="sl-SI"/>
              <a:pPr/>
              <a:t>145</a:t>
            </a:fld>
            <a:endParaRPr lang="sl-SI" altLang="sl-SI"/>
          </a:p>
        </p:txBody>
      </p:sp>
      <p:sp>
        <p:nvSpPr>
          <p:cNvPr id="318465" name="Rectangle 1">
            <a:extLst>
              <a:ext uri="{FF2B5EF4-FFF2-40B4-BE49-F238E27FC236}">
                <a16:creationId xmlns:a16="http://schemas.microsoft.com/office/drawing/2014/main" id="{93BA2031-956C-4081-A201-7569B16CC3A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8466" name="Rectangle 2">
            <a:extLst>
              <a:ext uri="{FF2B5EF4-FFF2-40B4-BE49-F238E27FC236}">
                <a16:creationId xmlns:a16="http://schemas.microsoft.com/office/drawing/2014/main" id="{922C815A-74A0-4DA0-B878-924469905D3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94AA33-FB42-420F-B6CC-CD435651DF78}"/>
              </a:ext>
            </a:extLst>
          </p:cNvPr>
          <p:cNvSpPr>
            <a:spLocks noGrp="1" noChangeArrowheads="1"/>
          </p:cNvSpPr>
          <p:nvPr>
            <p:ph type="sldNum"/>
          </p:nvPr>
        </p:nvSpPr>
        <p:spPr>
          <a:ln/>
        </p:spPr>
        <p:txBody>
          <a:bodyPr/>
          <a:lstStyle/>
          <a:p>
            <a:fld id="{CFC7198A-0BA6-4191-86B1-8D877E977F19}" type="slidenum">
              <a:rPr lang="sl-SI" altLang="sl-SI"/>
              <a:pPr/>
              <a:t>146</a:t>
            </a:fld>
            <a:endParaRPr lang="sl-SI" altLang="sl-SI"/>
          </a:p>
        </p:txBody>
      </p:sp>
      <p:sp>
        <p:nvSpPr>
          <p:cNvPr id="319489" name="Rectangle 1">
            <a:extLst>
              <a:ext uri="{FF2B5EF4-FFF2-40B4-BE49-F238E27FC236}">
                <a16:creationId xmlns:a16="http://schemas.microsoft.com/office/drawing/2014/main" id="{A3F364CA-2F60-4E3E-BA72-D00F6D4B966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9490" name="Rectangle 2">
            <a:extLst>
              <a:ext uri="{FF2B5EF4-FFF2-40B4-BE49-F238E27FC236}">
                <a16:creationId xmlns:a16="http://schemas.microsoft.com/office/drawing/2014/main" id="{98C4D1E9-C37D-47F8-B0A7-BC8907F40C7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8368F2-B4D0-48F4-B911-A6EFE2340784}"/>
              </a:ext>
            </a:extLst>
          </p:cNvPr>
          <p:cNvSpPr>
            <a:spLocks noGrp="1" noChangeArrowheads="1"/>
          </p:cNvSpPr>
          <p:nvPr>
            <p:ph type="sldNum"/>
          </p:nvPr>
        </p:nvSpPr>
        <p:spPr>
          <a:ln/>
        </p:spPr>
        <p:txBody>
          <a:bodyPr/>
          <a:lstStyle/>
          <a:p>
            <a:fld id="{26BD7CEA-7519-411C-A804-6B0779F65221}" type="slidenum">
              <a:rPr lang="sl-SI" altLang="sl-SI"/>
              <a:pPr/>
              <a:t>147</a:t>
            </a:fld>
            <a:endParaRPr lang="sl-SI" altLang="sl-SI"/>
          </a:p>
        </p:txBody>
      </p:sp>
      <p:sp>
        <p:nvSpPr>
          <p:cNvPr id="320513" name="Rectangle 1">
            <a:extLst>
              <a:ext uri="{FF2B5EF4-FFF2-40B4-BE49-F238E27FC236}">
                <a16:creationId xmlns:a16="http://schemas.microsoft.com/office/drawing/2014/main" id="{64956241-E9BC-4FBA-BFEB-53819677F7E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0514" name="Rectangle 2">
            <a:extLst>
              <a:ext uri="{FF2B5EF4-FFF2-40B4-BE49-F238E27FC236}">
                <a16:creationId xmlns:a16="http://schemas.microsoft.com/office/drawing/2014/main" id="{A40B20B5-24DA-405D-A1EA-920F8C17859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6635F5-FA63-4726-B045-B576343C4635}"/>
              </a:ext>
            </a:extLst>
          </p:cNvPr>
          <p:cNvSpPr>
            <a:spLocks noGrp="1" noChangeArrowheads="1"/>
          </p:cNvSpPr>
          <p:nvPr>
            <p:ph type="sldNum"/>
          </p:nvPr>
        </p:nvSpPr>
        <p:spPr>
          <a:ln/>
        </p:spPr>
        <p:txBody>
          <a:bodyPr/>
          <a:lstStyle/>
          <a:p>
            <a:fld id="{6FF13BB6-9C31-46AC-B7E1-8527B10DBEAB}" type="slidenum">
              <a:rPr lang="sl-SI" altLang="sl-SI"/>
              <a:pPr/>
              <a:t>148</a:t>
            </a:fld>
            <a:endParaRPr lang="sl-SI" altLang="sl-SI"/>
          </a:p>
        </p:txBody>
      </p:sp>
      <p:sp>
        <p:nvSpPr>
          <p:cNvPr id="321537" name="Rectangle 1">
            <a:extLst>
              <a:ext uri="{FF2B5EF4-FFF2-40B4-BE49-F238E27FC236}">
                <a16:creationId xmlns:a16="http://schemas.microsoft.com/office/drawing/2014/main" id="{7AF8A08F-357D-4338-80A3-2ED66F59761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1538" name="Rectangle 2">
            <a:extLst>
              <a:ext uri="{FF2B5EF4-FFF2-40B4-BE49-F238E27FC236}">
                <a16:creationId xmlns:a16="http://schemas.microsoft.com/office/drawing/2014/main" id="{AE1BA35B-F4E4-43E7-B92C-33289420987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7CA368C-CBF1-49C5-A48C-958801B7FB87}"/>
              </a:ext>
            </a:extLst>
          </p:cNvPr>
          <p:cNvSpPr>
            <a:spLocks noGrp="1" noChangeArrowheads="1"/>
          </p:cNvSpPr>
          <p:nvPr>
            <p:ph type="sldNum"/>
          </p:nvPr>
        </p:nvSpPr>
        <p:spPr>
          <a:ln/>
        </p:spPr>
        <p:txBody>
          <a:bodyPr/>
          <a:lstStyle/>
          <a:p>
            <a:fld id="{CA7BB4EE-7181-415D-BF8B-B0E7438FA3B5}" type="slidenum">
              <a:rPr lang="sl-SI" altLang="sl-SI"/>
              <a:pPr/>
              <a:t>149</a:t>
            </a:fld>
            <a:endParaRPr lang="sl-SI" altLang="sl-SI"/>
          </a:p>
        </p:txBody>
      </p:sp>
      <p:sp>
        <p:nvSpPr>
          <p:cNvPr id="322561" name="Rectangle 1">
            <a:extLst>
              <a:ext uri="{FF2B5EF4-FFF2-40B4-BE49-F238E27FC236}">
                <a16:creationId xmlns:a16="http://schemas.microsoft.com/office/drawing/2014/main" id="{AE69ADC9-2113-4BF8-85BC-946620E3E77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2562" name="Rectangle 2">
            <a:extLst>
              <a:ext uri="{FF2B5EF4-FFF2-40B4-BE49-F238E27FC236}">
                <a16:creationId xmlns:a16="http://schemas.microsoft.com/office/drawing/2014/main" id="{DA456208-140E-488C-B37D-76D31262890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17DAD5-F319-42EC-BF68-29BCDCD49FB9}"/>
              </a:ext>
            </a:extLst>
          </p:cNvPr>
          <p:cNvSpPr>
            <a:spLocks noGrp="1" noChangeArrowheads="1"/>
          </p:cNvSpPr>
          <p:nvPr>
            <p:ph type="sldNum"/>
          </p:nvPr>
        </p:nvSpPr>
        <p:spPr>
          <a:ln/>
        </p:spPr>
        <p:txBody>
          <a:bodyPr/>
          <a:lstStyle/>
          <a:p>
            <a:fld id="{8BD02514-8F19-4A9D-B9CE-E02EE4E87008}" type="slidenum">
              <a:rPr lang="sl-SI" altLang="sl-SI"/>
              <a:pPr/>
              <a:t>15</a:t>
            </a:fld>
            <a:endParaRPr lang="sl-SI" altLang="sl-SI"/>
          </a:p>
        </p:txBody>
      </p:sp>
      <p:sp>
        <p:nvSpPr>
          <p:cNvPr id="185345" name="Rectangle 1">
            <a:extLst>
              <a:ext uri="{FF2B5EF4-FFF2-40B4-BE49-F238E27FC236}">
                <a16:creationId xmlns:a16="http://schemas.microsoft.com/office/drawing/2014/main" id="{1D2EEF74-045C-4DEA-A401-C94D61802FF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5346" name="Rectangle 2">
            <a:extLst>
              <a:ext uri="{FF2B5EF4-FFF2-40B4-BE49-F238E27FC236}">
                <a16:creationId xmlns:a16="http://schemas.microsoft.com/office/drawing/2014/main" id="{D007565E-9941-4F99-96E1-C2CF8166779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CDA5F4B-B1B3-4CF5-94BE-CFB6638A766C}"/>
              </a:ext>
            </a:extLst>
          </p:cNvPr>
          <p:cNvSpPr>
            <a:spLocks noGrp="1" noChangeArrowheads="1"/>
          </p:cNvSpPr>
          <p:nvPr>
            <p:ph type="sldNum"/>
          </p:nvPr>
        </p:nvSpPr>
        <p:spPr>
          <a:ln/>
        </p:spPr>
        <p:txBody>
          <a:bodyPr/>
          <a:lstStyle/>
          <a:p>
            <a:fld id="{454F9E9E-A1AE-4B75-A779-A819B2334D08}" type="slidenum">
              <a:rPr lang="sl-SI" altLang="sl-SI"/>
              <a:pPr/>
              <a:t>150</a:t>
            </a:fld>
            <a:endParaRPr lang="sl-SI" altLang="sl-SI"/>
          </a:p>
        </p:txBody>
      </p:sp>
      <p:sp>
        <p:nvSpPr>
          <p:cNvPr id="323585" name="Rectangle 1">
            <a:extLst>
              <a:ext uri="{FF2B5EF4-FFF2-40B4-BE49-F238E27FC236}">
                <a16:creationId xmlns:a16="http://schemas.microsoft.com/office/drawing/2014/main" id="{5AA6BA33-0008-40E7-A183-49A5D434103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3586" name="Rectangle 2">
            <a:extLst>
              <a:ext uri="{FF2B5EF4-FFF2-40B4-BE49-F238E27FC236}">
                <a16:creationId xmlns:a16="http://schemas.microsoft.com/office/drawing/2014/main" id="{AE0E85DB-D10D-4BEC-9FB0-DCBA1556A08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D260FB-33A7-4FB1-B3DA-0AF3A07B831F}"/>
              </a:ext>
            </a:extLst>
          </p:cNvPr>
          <p:cNvSpPr>
            <a:spLocks noGrp="1" noChangeArrowheads="1"/>
          </p:cNvSpPr>
          <p:nvPr>
            <p:ph type="sldNum"/>
          </p:nvPr>
        </p:nvSpPr>
        <p:spPr>
          <a:ln/>
        </p:spPr>
        <p:txBody>
          <a:bodyPr/>
          <a:lstStyle/>
          <a:p>
            <a:fld id="{DE6EAAF0-F292-4D65-98C7-4D3E97705A13}" type="slidenum">
              <a:rPr lang="sl-SI" altLang="sl-SI"/>
              <a:pPr/>
              <a:t>151</a:t>
            </a:fld>
            <a:endParaRPr lang="sl-SI" altLang="sl-SI"/>
          </a:p>
        </p:txBody>
      </p:sp>
      <p:sp>
        <p:nvSpPr>
          <p:cNvPr id="324609" name="Rectangle 1">
            <a:extLst>
              <a:ext uri="{FF2B5EF4-FFF2-40B4-BE49-F238E27FC236}">
                <a16:creationId xmlns:a16="http://schemas.microsoft.com/office/drawing/2014/main" id="{FC10DBA3-E745-4658-9B4F-1841DC1889E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4610" name="Rectangle 2">
            <a:extLst>
              <a:ext uri="{FF2B5EF4-FFF2-40B4-BE49-F238E27FC236}">
                <a16:creationId xmlns:a16="http://schemas.microsoft.com/office/drawing/2014/main" id="{50276CC6-E44E-48E3-B273-1D1F6C677E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6D3D7B-7462-4683-8437-15D749E822CA}"/>
              </a:ext>
            </a:extLst>
          </p:cNvPr>
          <p:cNvSpPr>
            <a:spLocks noGrp="1" noChangeArrowheads="1"/>
          </p:cNvSpPr>
          <p:nvPr>
            <p:ph type="sldNum"/>
          </p:nvPr>
        </p:nvSpPr>
        <p:spPr>
          <a:ln/>
        </p:spPr>
        <p:txBody>
          <a:bodyPr/>
          <a:lstStyle/>
          <a:p>
            <a:fld id="{5DD3AEFA-BCCC-4B66-AD6A-CC47A502A028}" type="slidenum">
              <a:rPr lang="sl-SI" altLang="sl-SI"/>
              <a:pPr/>
              <a:t>152</a:t>
            </a:fld>
            <a:endParaRPr lang="sl-SI" altLang="sl-SI"/>
          </a:p>
        </p:txBody>
      </p:sp>
      <p:sp>
        <p:nvSpPr>
          <p:cNvPr id="325633" name="Rectangle 1">
            <a:extLst>
              <a:ext uri="{FF2B5EF4-FFF2-40B4-BE49-F238E27FC236}">
                <a16:creationId xmlns:a16="http://schemas.microsoft.com/office/drawing/2014/main" id="{FF1D5047-2A02-48A3-937D-428E0B78A66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5634" name="Rectangle 2">
            <a:extLst>
              <a:ext uri="{FF2B5EF4-FFF2-40B4-BE49-F238E27FC236}">
                <a16:creationId xmlns:a16="http://schemas.microsoft.com/office/drawing/2014/main" id="{00D79A68-D74F-4E80-9758-15FDF02625C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A7F57BF-2D2D-4480-A9AB-7B49CFAC0F1F}"/>
              </a:ext>
            </a:extLst>
          </p:cNvPr>
          <p:cNvSpPr>
            <a:spLocks noGrp="1" noChangeArrowheads="1"/>
          </p:cNvSpPr>
          <p:nvPr>
            <p:ph type="sldNum"/>
          </p:nvPr>
        </p:nvSpPr>
        <p:spPr>
          <a:ln/>
        </p:spPr>
        <p:txBody>
          <a:bodyPr/>
          <a:lstStyle/>
          <a:p>
            <a:fld id="{E349E952-80E6-4B80-A824-12FCAD12E366}" type="slidenum">
              <a:rPr lang="sl-SI" altLang="sl-SI"/>
              <a:pPr/>
              <a:t>153</a:t>
            </a:fld>
            <a:endParaRPr lang="sl-SI" altLang="sl-SI"/>
          </a:p>
        </p:txBody>
      </p:sp>
      <p:sp>
        <p:nvSpPr>
          <p:cNvPr id="326657" name="Rectangle 1">
            <a:extLst>
              <a:ext uri="{FF2B5EF4-FFF2-40B4-BE49-F238E27FC236}">
                <a16:creationId xmlns:a16="http://schemas.microsoft.com/office/drawing/2014/main" id="{E9003AD8-6269-4FD4-894D-B42F0314261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6658" name="Rectangle 2">
            <a:extLst>
              <a:ext uri="{FF2B5EF4-FFF2-40B4-BE49-F238E27FC236}">
                <a16:creationId xmlns:a16="http://schemas.microsoft.com/office/drawing/2014/main" id="{4FADFDF0-847F-48B9-899F-6324998C0A6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E43F26-488B-4CEA-8E62-CFC00CB9D28B}"/>
              </a:ext>
            </a:extLst>
          </p:cNvPr>
          <p:cNvSpPr>
            <a:spLocks noGrp="1" noChangeArrowheads="1"/>
          </p:cNvSpPr>
          <p:nvPr>
            <p:ph type="sldNum"/>
          </p:nvPr>
        </p:nvSpPr>
        <p:spPr>
          <a:ln/>
        </p:spPr>
        <p:txBody>
          <a:bodyPr/>
          <a:lstStyle/>
          <a:p>
            <a:fld id="{0F99C9AF-9164-478E-82DA-BF0B682B537B}" type="slidenum">
              <a:rPr lang="sl-SI" altLang="sl-SI"/>
              <a:pPr/>
              <a:t>154</a:t>
            </a:fld>
            <a:endParaRPr lang="sl-SI" altLang="sl-SI"/>
          </a:p>
        </p:txBody>
      </p:sp>
      <p:sp>
        <p:nvSpPr>
          <p:cNvPr id="327681" name="Rectangle 1">
            <a:extLst>
              <a:ext uri="{FF2B5EF4-FFF2-40B4-BE49-F238E27FC236}">
                <a16:creationId xmlns:a16="http://schemas.microsoft.com/office/drawing/2014/main" id="{B6ECA8FB-1B3F-4A24-BB6E-614375E533F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682" name="Rectangle 2">
            <a:extLst>
              <a:ext uri="{FF2B5EF4-FFF2-40B4-BE49-F238E27FC236}">
                <a16:creationId xmlns:a16="http://schemas.microsoft.com/office/drawing/2014/main" id="{4001A5A3-9847-4818-9B68-34F491AD304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68A146-B035-4E09-8AA5-3C39131F1979}"/>
              </a:ext>
            </a:extLst>
          </p:cNvPr>
          <p:cNvSpPr>
            <a:spLocks noGrp="1" noChangeArrowheads="1"/>
          </p:cNvSpPr>
          <p:nvPr>
            <p:ph type="sldNum"/>
          </p:nvPr>
        </p:nvSpPr>
        <p:spPr>
          <a:ln/>
        </p:spPr>
        <p:txBody>
          <a:bodyPr/>
          <a:lstStyle/>
          <a:p>
            <a:fld id="{518BE7E9-C3B1-4BAC-8C79-20AA10F797CD}" type="slidenum">
              <a:rPr lang="sl-SI" altLang="sl-SI"/>
              <a:pPr/>
              <a:t>155</a:t>
            </a:fld>
            <a:endParaRPr lang="sl-SI" altLang="sl-SI"/>
          </a:p>
        </p:txBody>
      </p:sp>
      <p:sp>
        <p:nvSpPr>
          <p:cNvPr id="328705" name="Rectangle 1">
            <a:extLst>
              <a:ext uri="{FF2B5EF4-FFF2-40B4-BE49-F238E27FC236}">
                <a16:creationId xmlns:a16="http://schemas.microsoft.com/office/drawing/2014/main" id="{CB36FB3A-1CFC-4E05-8C2F-BD3DD70FDC5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8706" name="Rectangle 2">
            <a:extLst>
              <a:ext uri="{FF2B5EF4-FFF2-40B4-BE49-F238E27FC236}">
                <a16:creationId xmlns:a16="http://schemas.microsoft.com/office/drawing/2014/main" id="{6D3640B1-34E8-4A20-BC1E-F53DBAD37FF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5191B3-3407-43A8-ACFA-F53711EAB896}"/>
              </a:ext>
            </a:extLst>
          </p:cNvPr>
          <p:cNvSpPr>
            <a:spLocks noGrp="1" noChangeArrowheads="1"/>
          </p:cNvSpPr>
          <p:nvPr>
            <p:ph type="sldNum"/>
          </p:nvPr>
        </p:nvSpPr>
        <p:spPr>
          <a:ln/>
        </p:spPr>
        <p:txBody>
          <a:bodyPr/>
          <a:lstStyle/>
          <a:p>
            <a:fld id="{EE5EA617-71E0-4DB8-A25D-AE256E6DD8E6}" type="slidenum">
              <a:rPr lang="sl-SI" altLang="sl-SI"/>
              <a:pPr/>
              <a:t>156</a:t>
            </a:fld>
            <a:endParaRPr lang="sl-SI" altLang="sl-SI"/>
          </a:p>
        </p:txBody>
      </p:sp>
      <p:sp>
        <p:nvSpPr>
          <p:cNvPr id="329729" name="Rectangle 1">
            <a:extLst>
              <a:ext uri="{FF2B5EF4-FFF2-40B4-BE49-F238E27FC236}">
                <a16:creationId xmlns:a16="http://schemas.microsoft.com/office/drawing/2014/main" id="{CF138E9C-3BDA-4906-8687-91F8D952B56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9730" name="Rectangle 2">
            <a:extLst>
              <a:ext uri="{FF2B5EF4-FFF2-40B4-BE49-F238E27FC236}">
                <a16:creationId xmlns:a16="http://schemas.microsoft.com/office/drawing/2014/main" id="{57E0D7D6-C097-4BB1-81BC-8978304C53F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0D2562-75A9-4D2D-B58A-89F8F53B793C}"/>
              </a:ext>
            </a:extLst>
          </p:cNvPr>
          <p:cNvSpPr>
            <a:spLocks noGrp="1" noChangeArrowheads="1"/>
          </p:cNvSpPr>
          <p:nvPr>
            <p:ph type="sldNum"/>
          </p:nvPr>
        </p:nvSpPr>
        <p:spPr>
          <a:ln/>
        </p:spPr>
        <p:txBody>
          <a:bodyPr/>
          <a:lstStyle/>
          <a:p>
            <a:fld id="{A98CF40C-9618-412C-AE3B-99E35EBA6A2B}" type="slidenum">
              <a:rPr lang="sl-SI" altLang="sl-SI"/>
              <a:pPr/>
              <a:t>157</a:t>
            </a:fld>
            <a:endParaRPr lang="sl-SI" altLang="sl-SI"/>
          </a:p>
        </p:txBody>
      </p:sp>
      <p:sp>
        <p:nvSpPr>
          <p:cNvPr id="330753" name="Rectangle 1">
            <a:extLst>
              <a:ext uri="{FF2B5EF4-FFF2-40B4-BE49-F238E27FC236}">
                <a16:creationId xmlns:a16="http://schemas.microsoft.com/office/drawing/2014/main" id="{92EDB6D8-681B-4068-8F2F-8DC148AB5E5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0754" name="Rectangle 2">
            <a:extLst>
              <a:ext uri="{FF2B5EF4-FFF2-40B4-BE49-F238E27FC236}">
                <a16:creationId xmlns:a16="http://schemas.microsoft.com/office/drawing/2014/main" id="{17566025-242F-4E25-AFF0-A3B5DA922FD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4D532B-FB3E-4D9A-A7A0-C8B26337A98F}"/>
              </a:ext>
            </a:extLst>
          </p:cNvPr>
          <p:cNvSpPr>
            <a:spLocks noGrp="1" noChangeArrowheads="1"/>
          </p:cNvSpPr>
          <p:nvPr>
            <p:ph type="sldNum"/>
          </p:nvPr>
        </p:nvSpPr>
        <p:spPr>
          <a:ln/>
        </p:spPr>
        <p:txBody>
          <a:bodyPr/>
          <a:lstStyle/>
          <a:p>
            <a:fld id="{66E15ABC-E687-489B-ADE2-9213E72E7892}" type="slidenum">
              <a:rPr lang="sl-SI" altLang="sl-SI"/>
              <a:pPr/>
              <a:t>158</a:t>
            </a:fld>
            <a:endParaRPr lang="sl-SI" altLang="sl-SI"/>
          </a:p>
        </p:txBody>
      </p:sp>
      <p:sp>
        <p:nvSpPr>
          <p:cNvPr id="331777" name="Rectangle 1">
            <a:extLst>
              <a:ext uri="{FF2B5EF4-FFF2-40B4-BE49-F238E27FC236}">
                <a16:creationId xmlns:a16="http://schemas.microsoft.com/office/drawing/2014/main" id="{C4B14A7C-A149-4F0E-A3F2-B1B34DF6325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1778" name="Rectangle 2">
            <a:extLst>
              <a:ext uri="{FF2B5EF4-FFF2-40B4-BE49-F238E27FC236}">
                <a16:creationId xmlns:a16="http://schemas.microsoft.com/office/drawing/2014/main" id="{9AFEED0B-1D39-42E5-8017-F050ED0A65E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0A6581-46A6-4AA7-8CF0-A4F802985259}"/>
              </a:ext>
            </a:extLst>
          </p:cNvPr>
          <p:cNvSpPr>
            <a:spLocks noGrp="1" noChangeArrowheads="1"/>
          </p:cNvSpPr>
          <p:nvPr>
            <p:ph type="sldNum"/>
          </p:nvPr>
        </p:nvSpPr>
        <p:spPr>
          <a:ln/>
        </p:spPr>
        <p:txBody>
          <a:bodyPr/>
          <a:lstStyle/>
          <a:p>
            <a:fld id="{F7251898-9DEF-48A6-B1F4-2393838D0EE8}" type="slidenum">
              <a:rPr lang="sl-SI" altLang="sl-SI"/>
              <a:pPr/>
              <a:t>159</a:t>
            </a:fld>
            <a:endParaRPr lang="sl-SI" altLang="sl-SI"/>
          </a:p>
        </p:txBody>
      </p:sp>
      <p:sp>
        <p:nvSpPr>
          <p:cNvPr id="332801" name="Rectangle 1">
            <a:extLst>
              <a:ext uri="{FF2B5EF4-FFF2-40B4-BE49-F238E27FC236}">
                <a16:creationId xmlns:a16="http://schemas.microsoft.com/office/drawing/2014/main" id="{5460155E-0785-427E-8348-81E5BF4AFE5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2802" name="Rectangle 2">
            <a:extLst>
              <a:ext uri="{FF2B5EF4-FFF2-40B4-BE49-F238E27FC236}">
                <a16:creationId xmlns:a16="http://schemas.microsoft.com/office/drawing/2014/main" id="{73E861C4-F36C-4AFE-AAF4-5DB99DF6E47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3333BB-62E3-4ABA-8E90-22822270E9FF}"/>
              </a:ext>
            </a:extLst>
          </p:cNvPr>
          <p:cNvSpPr>
            <a:spLocks noGrp="1" noChangeArrowheads="1"/>
          </p:cNvSpPr>
          <p:nvPr>
            <p:ph type="sldNum"/>
          </p:nvPr>
        </p:nvSpPr>
        <p:spPr>
          <a:ln/>
        </p:spPr>
        <p:txBody>
          <a:bodyPr/>
          <a:lstStyle/>
          <a:p>
            <a:fld id="{22E42939-63E9-4F46-A325-EFF662E48370}" type="slidenum">
              <a:rPr lang="sl-SI" altLang="sl-SI"/>
              <a:pPr/>
              <a:t>16</a:t>
            </a:fld>
            <a:endParaRPr lang="sl-SI" altLang="sl-SI"/>
          </a:p>
        </p:txBody>
      </p:sp>
      <p:sp>
        <p:nvSpPr>
          <p:cNvPr id="186369" name="Rectangle 1">
            <a:extLst>
              <a:ext uri="{FF2B5EF4-FFF2-40B4-BE49-F238E27FC236}">
                <a16:creationId xmlns:a16="http://schemas.microsoft.com/office/drawing/2014/main" id="{68BA8697-F055-48C0-96D1-321264480D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0" name="Rectangle 2">
            <a:extLst>
              <a:ext uri="{FF2B5EF4-FFF2-40B4-BE49-F238E27FC236}">
                <a16:creationId xmlns:a16="http://schemas.microsoft.com/office/drawing/2014/main" id="{C8A9BD1D-3094-4D08-A8A4-1E996EF8964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1502C6-5A39-425E-8F2B-1C8802470D57}"/>
              </a:ext>
            </a:extLst>
          </p:cNvPr>
          <p:cNvSpPr>
            <a:spLocks noGrp="1" noChangeArrowheads="1"/>
          </p:cNvSpPr>
          <p:nvPr>
            <p:ph type="sldNum"/>
          </p:nvPr>
        </p:nvSpPr>
        <p:spPr>
          <a:ln/>
        </p:spPr>
        <p:txBody>
          <a:bodyPr/>
          <a:lstStyle/>
          <a:p>
            <a:fld id="{64D80ED4-796B-4C2C-B32E-3DEFB164FD31}" type="slidenum">
              <a:rPr lang="sl-SI" altLang="sl-SI"/>
              <a:pPr/>
              <a:t>160</a:t>
            </a:fld>
            <a:endParaRPr lang="sl-SI" altLang="sl-SI"/>
          </a:p>
        </p:txBody>
      </p:sp>
      <p:sp>
        <p:nvSpPr>
          <p:cNvPr id="333825" name="Rectangle 1">
            <a:extLst>
              <a:ext uri="{FF2B5EF4-FFF2-40B4-BE49-F238E27FC236}">
                <a16:creationId xmlns:a16="http://schemas.microsoft.com/office/drawing/2014/main" id="{C0EF8A7A-7C1D-4091-98F1-ABEDFE88E23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6" name="Rectangle 2">
            <a:extLst>
              <a:ext uri="{FF2B5EF4-FFF2-40B4-BE49-F238E27FC236}">
                <a16:creationId xmlns:a16="http://schemas.microsoft.com/office/drawing/2014/main" id="{B5BF287F-CDE3-49C9-BC45-9DE2A2CA3BB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14011A-F397-4E86-84C7-2D5869D785BA}"/>
              </a:ext>
            </a:extLst>
          </p:cNvPr>
          <p:cNvSpPr>
            <a:spLocks noGrp="1" noChangeArrowheads="1"/>
          </p:cNvSpPr>
          <p:nvPr>
            <p:ph type="sldNum"/>
          </p:nvPr>
        </p:nvSpPr>
        <p:spPr>
          <a:ln/>
        </p:spPr>
        <p:txBody>
          <a:bodyPr/>
          <a:lstStyle/>
          <a:p>
            <a:fld id="{379F25EA-6FA7-4737-AECD-9E15DC603885}" type="slidenum">
              <a:rPr lang="sl-SI" altLang="sl-SI"/>
              <a:pPr/>
              <a:t>161</a:t>
            </a:fld>
            <a:endParaRPr lang="sl-SI" altLang="sl-SI"/>
          </a:p>
        </p:txBody>
      </p:sp>
      <p:sp>
        <p:nvSpPr>
          <p:cNvPr id="334849" name="Rectangle 1">
            <a:extLst>
              <a:ext uri="{FF2B5EF4-FFF2-40B4-BE49-F238E27FC236}">
                <a16:creationId xmlns:a16="http://schemas.microsoft.com/office/drawing/2014/main" id="{26DC1EF5-C5FD-4120-AFB2-A12B6BA6853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0" name="Rectangle 2">
            <a:extLst>
              <a:ext uri="{FF2B5EF4-FFF2-40B4-BE49-F238E27FC236}">
                <a16:creationId xmlns:a16="http://schemas.microsoft.com/office/drawing/2014/main" id="{17B446E7-F5E5-41CC-A897-958E6551294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FFAF90-6042-49E8-BB96-237D43172A4F}"/>
              </a:ext>
            </a:extLst>
          </p:cNvPr>
          <p:cNvSpPr>
            <a:spLocks noGrp="1" noChangeArrowheads="1"/>
          </p:cNvSpPr>
          <p:nvPr>
            <p:ph type="sldNum"/>
          </p:nvPr>
        </p:nvSpPr>
        <p:spPr>
          <a:ln/>
        </p:spPr>
        <p:txBody>
          <a:bodyPr/>
          <a:lstStyle/>
          <a:p>
            <a:fld id="{C2568412-8EB0-44DA-96C8-77BE64EB9A5C}" type="slidenum">
              <a:rPr lang="sl-SI" altLang="sl-SI"/>
              <a:pPr/>
              <a:t>162</a:t>
            </a:fld>
            <a:endParaRPr lang="sl-SI" altLang="sl-SI"/>
          </a:p>
        </p:txBody>
      </p:sp>
      <p:sp>
        <p:nvSpPr>
          <p:cNvPr id="335873" name="Rectangle 1">
            <a:extLst>
              <a:ext uri="{FF2B5EF4-FFF2-40B4-BE49-F238E27FC236}">
                <a16:creationId xmlns:a16="http://schemas.microsoft.com/office/drawing/2014/main" id="{D22A7D8A-6792-4414-B526-9B00B856BE7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4" name="Rectangle 2">
            <a:extLst>
              <a:ext uri="{FF2B5EF4-FFF2-40B4-BE49-F238E27FC236}">
                <a16:creationId xmlns:a16="http://schemas.microsoft.com/office/drawing/2014/main" id="{919F1570-776F-48F0-AB9C-4E87964C1A6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2A27D5-8A3C-4A9F-A198-AE63824632BA}"/>
              </a:ext>
            </a:extLst>
          </p:cNvPr>
          <p:cNvSpPr>
            <a:spLocks noGrp="1" noChangeArrowheads="1"/>
          </p:cNvSpPr>
          <p:nvPr>
            <p:ph type="sldNum"/>
          </p:nvPr>
        </p:nvSpPr>
        <p:spPr>
          <a:ln/>
        </p:spPr>
        <p:txBody>
          <a:bodyPr/>
          <a:lstStyle/>
          <a:p>
            <a:fld id="{2C865E53-1342-4415-9DEC-5E21AFC6F181}" type="slidenum">
              <a:rPr lang="sl-SI" altLang="sl-SI"/>
              <a:pPr/>
              <a:t>163</a:t>
            </a:fld>
            <a:endParaRPr lang="sl-SI" altLang="sl-SI"/>
          </a:p>
        </p:txBody>
      </p:sp>
      <p:sp>
        <p:nvSpPr>
          <p:cNvPr id="336897" name="Rectangle 1">
            <a:extLst>
              <a:ext uri="{FF2B5EF4-FFF2-40B4-BE49-F238E27FC236}">
                <a16:creationId xmlns:a16="http://schemas.microsoft.com/office/drawing/2014/main" id="{45146519-B6D0-44B4-901F-313CB5099AD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898" name="Rectangle 2">
            <a:extLst>
              <a:ext uri="{FF2B5EF4-FFF2-40B4-BE49-F238E27FC236}">
                <a16:creationId xmlns:a16="http://schemas.microsoft.com/office/drawing/2014/main" id="{28A8B317-E0D8-481B-8BD6-F7A91FDB9E7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D8AE62-30F9-407C-852A-AD89716872D3}"/>
              </a:ext>
            </a:extLst>
          </p:cNvPr>
          <p:cNvSpPr>
            <a:spLocks noGrp="1" noChangeArrowheads="1"/>
          </p:cNvSpPr>
          <p:nvPr>
            <p:ph type="sldNum"/>
          </p:nvPr>
        </p:nvSpPr>
        <p:spPr>
          <a:ln/>
        </p:spPr>
        <p:txBody>
          <a:bodyPr/>
          <a:lstStyle/>
          <a:p>
            <a:fld id="{E6D2602A-842E-4762-8C7C-CD970F5CF5A6}" type="slidenum">
              <a:rPr lang="sl-SI" altLang="sl-SI"/>
              <a:pPr/>
              <a:t>17</a:t>
            </a:fld>
            <a:endParaRPr lang="sl-SI" altLang="sl-SI"/>
          </a:p>
        </p:txBody>
      </p:sp>
      <p:sp>
        <p:nvSpPr>
          <p:cNvPr id="187393" name="Rectangle 1">
            <a:extLst>
              <a:ext uri="{FF2B5EF4-FFF2-40B4-BE49-F238E27FC236}">
                <a16:creationId xmlns:a16="http://schemas.microsoft.com/office/drawing/2014/main" id="{6C58D39F-AD8D-474C-94EC-A1A6F18AC49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7394" name="Rectangle 2">
            <a:extLst>
              <a:ext uri="{FF2B5EF4-FFF2-40B4-BE49-F238E27FC236}">
                <a16:creationId xmlns:a16="http://schemas.microsoft.com/office/drawing/2014/main" id="{FD872DC9-FE79-4B4D-91A0-8277DB95CE2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2D1C13-EE8C-457D-84B3-7E0FD44FC485}"/>
              </a:ext>
            </a:extLst>
          </p:cNvPr>
          <p:cNvSpPr>
            <a:spLocks noGrp="1" noChangeArrowheads="1"/>
          </p:cNvSpPr>
          <p:nvPr>
            <p:ph type="sldNum"/>
          </p:nvPr>
        </p:nvSpPr>
        <p:spPr>
          <a:ln/>
        </p:spPr>
        <p:txBody>
          <a:bodyPr/>
          <a:lstStyle/>
          <a:p>
            <a:fld id="{F1D423DE-D8FE-452E-B50E-F5ABC99CB570}" type="slidenum">
              <a:rPr lang="sl-SI" altLang="sl-SI"/>
              <a:pPr/>
              <a:t>18</a:t>
            </a:fld>
            <a:endParaRPr lang="sl-SI" altLang="sl-SI"/>
          </a:p>
        </p:txBody>
      </p:sp>
      <p:sp>
        <p:nvSpPr>
          <p:cNvPr id="188417" name="Rectangle 1">
            <a:extLst>
              <a:ext uri="{FF2B5EF4-FFF2-40B4-BE49-F238E27FC236}">
                <a16:creationId xmlns:a16="http://schemas.microsoft.com/office/drawing/2014/main" id="{E702ECDB-AD08-4D8C-8CD6-E703647DAEA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18" name="Rectangle 2">
            <a:extLst>
              <a:ext uri="{FF2B5EF4-FFF2-40B4-BE49-F238E27FC236}">
                <a16:creationId xmlns:a16="http://schemas.microsoft.com/office/drawing/2014/main" id="{7FF7289E-686C-4730-9C05-682DCBF35F9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0ADCE4-0DFD-4169-83D1-BF41F8E109CE}"/>
              </a:ext>
            </a:extLst>
          </p:cNvPr>
          <p:cNvSpPr>
            <a:spLocks noGrp="1" noChangeArrowheads="1"/>
          </p:cNvSpPr>
          <p:nvPr>
            <p:ph type="sldNum"/>
          </p:nvPr>
        </p:nvSpPr>
        <p:spPr>
          <a:ln/>
        </p:spPr>
        <p:txBody>
          <a:bodyPr/>
          <a:lstStyle/>
          <a:p>
            <a:fld id="{001095FF-6D12-4BD4-AF2D-EEE92B3D99BA}" type="slidenum">
              <a:rPr lang="sl-SI" altLang="sl-SI"/>
              <a:pPr/>
              <a:t>19</a:t>
            </a:fld>
            <a:endParaRPr lang="sl-SI" altLang="sl-SI"/>
          </a:p>
        </p:txBody>
      </p:sp>
      <p:sp>
        <p:nvSpPr>
          <p:cNvPr id="189441" name="Rectangle 1">
            <a:extLst>
              <a:ext uri="{FF2B5EF4-FFF2-40B4-BE49-F238E27FC236}">
                <a16:creationId xmlns:a16="http://schemas.microsoft.com/office/drawing/2014/main" id="{81ED424C-B954-46C3-8059-EFF80CC1220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9442" name="Rectangle 2">
            <a:extLst>
              <a:ext uri="{FF2B5EF4-FFF2-40B4-BE49-F238E27FC236}">
                <a16:creationId xmlns:a16="http://schemas.microsoft.com/office/drawing/2014/main" id="{8CE081EF-3CBF-45C5-83CE-280ED0FAC0D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168D66-8DF1-4388-8004-359D70D632BA}"/>
              </a:ext>
            </a:extLst>
          </p:cNvPr>
          <p:cNvSpPr>
            <a:spLocks noGrp="1" noChangeArrowheads="1"/>
          </p:cNvSpPr>
          <p:nvPr>
            <p:ph type="sldNum"/>
          </p:nvPr>
        </p:nvSpPr>
        <p:spPr>
          <a:ln/>
        </p:spPr>
        <p:txBody>
          <a:bodyPr/>
          <a:lstStyle/>
          <a:p>
            <a:fld id="{D9E47012-E11A-4564-BBEE-2B7746C0A666}" type="slidenum">
              <a:rPr lang="sl-SI" altLang="sl-SI"/>
              <a:pPr/>
              <a:t>2</a:t>
            </a:fld>
            <a:endParaRPr lang="sl-SI" altLang="sl-SI"/>
          </a:p>
        </p:txBody>
      </p:sp>
      <p:sp>
        <p:nvSpPr>
          <p:cNvPr id="172033" name="Rectangle 1">
            <a:extLst>
              <a:ext uri="{FF2B5EF4-FFF2-40B4-BE49-F238E27FC236}">
                <a16:creationId xmlns:a16="http://schemas.microsoft.com/office/drawing/2014/main" id="{BB5B986B-3539-4966-BA69-F6238D33BAA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Rectangle 2">
            <a:extLst>
              <a:ext uri="{FF2B5EF4-FFF2-40B4-BE49-F238E27FC236}">
                <a16:creationId xmlns:a16="http://schemas.microsoft.com/office/drawing/2014/main" id="{E88AF5EB-29CD-44EF-8D5F-CF36DDA1104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ED04E0-BBF1-47F9-A9FD-FB482F3C6F99}"/>
              </a:ext>
            </a:extLst>
          </p:cNvPr>
          <p:cNvSpPr>
            <a:spLocks noGrp="1" noChangeArrowheads="1"/>
          </p:cNvSpPr>
          <p:nvPr>
            <p:ph type="sldNum"/>
          </p:nvPr>
        </p:nvSpPr>
        <p:spPr>
          <a:ln/>
        </p:spPr>
        <p:txBody>
          <a:bodyPr/>
          <a:lstStyle/>
          <a:p>
            <a:fld id="{4FD482F3-CFF9-49B8-AB60-0A0BC8B6CA1D}" type="slidenum">
              <a:rPr lang="sl-SI" altLang="sl-SI"/>
              <a:pPr/>
              <a:t>20</a:t>
            </a:fld>
            <a:endParaRPr lang="sl-SI" altLang="sl-SI"/>
          </a:p>
        </p:txBody>
      </p:sp>
      <p:sp>
        <p:nvSpPr>
          <p:cNvPr id="190465" name="Rectangle 1">
            <a:extLst>
              <a:ext uri="{FF2B5EF4-FFF2-40B4-BE49-F238E27FC236}">
                <a16:creationId xmlns:a16="http://schemas.microsoft.com/office/drawing/2014/main" id="{B40EBEAF-7969-4593-889C-4090A252F87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0466" name="Rectangle 2">
            <a:extLst>
              <a:ext uri="{FF2B5EF4-FFF2-40B4-BE49-F238E27FC236}">
                <a16:creationId xmlns:a16="http://schemas.microsoft.com/office/drawing/2014/main" id="{6F173786-9522-49D3-A1C1-29C63643CCA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789FCB-F5D2-41B2-BDAE-D11A85ABE189}"/>
              </a:ext>
            </a:extLst>
          </p:cNvPr>
          <p:cNvSpPr>
            <a:spLocks noGrp="1" noChangeArrowheads="1"/>
          </p:cNvSpPr>
          <p:nvPr>
            <p:ph type="sldNum"/>
          </p:nvPr>
        </p:nvSpPr>
        <p:spPr>
          <a:ln/>
        </p:spPr>
        <p:txBody>
          <a:bodyPr/>
          <a:lstStyle/>
          <a:p>
            <a:fld id="{1F87F989-7760-4872-AA13-7780A275CD97}" type="slidenum">
              <a:rPr lang="sl-SI" altLang="sl-SI"/>
              <a:pPr/>
              <a:t>21</a:t>
            </a:fld>
            <a:endParaRPr lang="sl-SI" altLang="sl-SI"/>
          </a:p>
        </p:txBody>
      </p:sp>
      <p:sp>
        <p:nvSpPr>
          <p:cNvPr id="191489" name="Rectangle 1">
            <a:extLst>
              <a:ext uri="{FF2B5EF4-FFF2-40B4-BE49-F238E27FC236}">
                <a16:creationId xmlns:a16="http://schemas.microsoft.com/office/drawing/2014/main" id="{3757A42F-E424-40A9-9D97-FC1F24E7566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1490" name="Rectangle 2">
            <a:extLst>
              <a:ext uri="{FF2B5EF4-FFF2-40B4-BE49-F238E27FC236}">
                <a16:creationId xmlns:a16="http://schemas.microsoft.com/office/drawing/2014/main" id="{008E5EBC-D324-4781-8086-BB300F09CD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3B860C-19BC-43F0-865E-E52AB92CB3D3}"/>
              </a:ext>
            </a:extLst>
          </p:cNvPr>
          <p:cNvSpPr>
            <a:spLocks noGrp="1" noChangeArrowheads="1"/>
          </p:cNvSpPr>
          <p:nvPr>
            <p:ph type="sldNum"/>
          </p:nvPr>
        </p:nvSpPr>
        <p:spPr>
          <a:ln/>
        </p:spPr>
        <p:txBody>
          <a:bodyPr/>
          <a:lstStyle/>
          <a:p>
            <a:fld id="{8B72613C-3890-4E6D-A7F0-8504734A822F}" type="slidenum">
              <a:rPr lang="sl-SI" altLang="sl-SI"/>
              <a:pPr/>
              <a:t>22</a:t>
            </a:fld>
            <a:endParaRPr lang="sl-SI" altLang="sl-SI"/>
          </a:p>
        </p:txBody>
      </p:sp>
      <p:sp>
        <p:nvSpPr>
          <p:cNvPr id="192513" name="Rectangle 1">
            <a:extLst>
              <a:ext uri="{FF2B5EF4-FFF2-40B4-BE49-F238E27FC236}">
                <a16:creationId xmlns:a16="http://schemas.microsoft.com/office/drawing/2014/main" id="{C31534B9-9FAA-4CAC-AAD5-8AE46A9D898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2514" name="Rectangle 2">
            <a:extLst>
              <a:ext uri="{FF2B5EF4-FFF2-40B4-BE49-F238E27FC236}">
                <a16:creationId xmlns:a16="http://schemas.microsoft.com/office/drawing/2014/main" id="{191B992D-BE40-430B-A4FF-ECE28EA3008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D198EC-7ADE-4A50-B5D5-DD90308E148F}"/>
              </a:ext>
            </a:extLst>
          </p:cNvPr>
          <p:cNvSpPr>
            <a:spLocks noGrp="1" noChangeArrowheads="1"/>
          </p:cNvSpPr>
          <p:nvPr>
            <p:ph type="sldNum"/>
          </p:nvPr>
        </p:nvSpPr>
        <p:spPr>
          <a:ln/>
        </p:spPr>
        <p:txBody>
          <a:bodyPr/>
          <a:lstStyle/>
          <a:p>
            <a:fld id="{865B2BC0-58E0-490A-9F80-9C5B7D5F2AD2}" type="slidenum">
              <a:rPr lang="sl-SI" altLang="sl-SI"/>
              <a:pPr/>
              <a:t>23</a:t>
            </a:fld>
            <a:endParaRPr lang="sl-SI" altLang="sl-SI"/>
          </a:p>
        </p:txBody>
      </p:sp>
      <p:sp>
        <p:nvSpPr>
          <p:cNvPr id="193537" name="Rectangle 1">
            <a:extLst>
              <a:ext uri="{FF2B5EF4-FFF2-40B4-BE49-F238E27FC236}">
                <a16:creationId xmlns:a16="http://schemas.microsoft.com/office/drawing/2014/main" id="{CCEAB9A6-FEDA-4068-89F5-5E45A56E27C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3538" name="Rectangle 2">
            <a:extLst>
              <a:ext uri="{FF2B5EF4-FFF2-40B4-BE49-F238E27FC236}">
                <a16:creationId xmlns:a16="http://schemas.microsoft.com/office/drawing/2014/main" id="{6B8DA178-8C6E-4575-AF38-DE4736D4E72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FAC613-9A5B-45D7-9E4A-81FA84B4BDD4}"/>
              </a:ext>
            </a:extLst>
          </p:cNvPr>
          <p:cNvSpPr>
            <a:spLocks noGrp="1" noChangeArrowheads="1"/>
          </p:cNvSpPr>
          <p:nvPr>
            <p:ph type="sldNum"/>
          </p:nvPr>
        </p:nvSpPr>
        <p:spPr>
          <a:ln/>
        </p:spPr>
        <p:txBody>
          <a:bodyPr/>
          <a:lstStyle/>
          <a:p>
            <a:fld id="{ABF43957-141C-4A5F-BF0A-AF32154213EE}" type="slidenum">
              <a:rPr lang="sl-SI" altLang="sl-SI"/>
              <a:pPr/>
              <a:t>24</a:t>
            </a:fld>
            <a:endParaRPr lang="sl-SI" altLang="sl-SI"/>
          </a:p>
        </p:txBody>
      </p:sp>
      <p:sp>
        <p:nvSpPr>
          <p:cNvPr id="194561" name="Rectangle 1">
            <a:extLst>
              <a:ext uri="{FF2B5EF4-FFF2-40B4-BE49-F238E27FC236}">
                <a16:creationId xmlns:a16="http://schemas.microsoft.com/office/drawing/2014/main" id="{D7C3440A-6F01-4D79-90F2-D40214A6E9D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2" name="Rectangle 2">
            <a:extLst>
              <a:ext uri="{FF2B5EF4-FFF2-40B4-BE49-F238E27FC236}">
                <a16:creationId xmlns:a16="http://schemas.microsoft.com/office/drawing/2014/main" id="{F83BE02C-6BF3-48FE-BF85-8D1A8DD8378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446319-96A8-4057-A4BC-BBB15F607BF7}"/>
              </a:ext>
            </a:extLst>
          </p:cNvPr>
          <p:cNvSpPr>
            <a:spLocks noGrp="1" noChangeArrowheads="1"/>
          </p:cNvSpPr>
          <p:nvPr>
            <p:ph type="sldNum"/>
          </p:nvPr>
        </p:nvSpPr>
        <p:spPr>
          <a:ln/>
        </p:spPr>
        <p:txBody>
          <a:bodyPr/>
          <a:lstStyle/>
          <a:p>
            <a:fld id="{D519DC05-90A2-4099-91DF-7B6D9F0020E6}" type="slidenum">
              <a:rPr lang="sl-SI" altLang="sl-SI"/>
              <a:pPr/>
              <a:t>25</a:t>
            </a:fld>
            <a:endParaRPr lang="sl-SI" altLang="sl-SI"/>
          </a:p>
        </p:txBody>
      </p:sp>
      <p:sp>
        <p:nvSpPr>
          <p:cNvPr id="195585" name="Rectangle 1">
            <a:extLst>
              <a:ext uri="{FF2B5EF4-FFF2-40B4-BE49-F238E27FC236}">
                <a16:creationId xmlns:a16="http://schemas.microsoft.com/office/drawing/2014/main" id="{0B0CEB00-49D3-4530-AC2B-D5016E416D6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6" name="Rectangle 2">
            <a:extLst>
              <a:ext uri="{FF2B5EF4-FFF2-40B4-BE49-F238E27FC236}">
                <a16:creationId xmlns:a16="http://schemas.microsoft.com/office/drawing/2014/main" id="{C82D3296-6CC4-4925-B6F4-1DDDBFBA50A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BE49A47-1707-4087-ACAC-A843E6CD2614}"/>
              </a:ext>
            </a:extLst>
          </p:cNvPr>
          <p:cNvSpPr>
            <a:spLocks noGrp="1" noChangeArrowheads="1"/>
          </p:cNvSpPr>
          <p:nvPr>
            <p:ph type="sldNum"/>
          </p:nvPr>
        </p:nvSpPr>
        <p:spPr>
          <a:ln/>
        </p:spPr>
        <p:txBody>
          <a:bodyPr/>
          <a:lstStyle/>
          <a:p>
            <a:fld id="{1D3B4182-A447-4D69-B19D-50BA92FD343D}" type="slidenum">
              <a:rPr lang="sl-SI" altLang="sl-SI"/>
              <a:pPr/>
              <a:t>26</a:t>
            </a:fld>
            <a:endParaRPr lang="sl-SI" altLang="sl-SI"/>
          </a:p>
        </p:txBody>
      </p:sp>
      <p:sp>
        <p:nvSpPr>
          <p:cNvPr id="196609" name="Rectangle 1">
            <a:extLst>
              <a:ext uri="{FF2B5EF4-FFF2-40B4-BE49-F238E27FC236}">
                <a16:creationId xmlns:a16="http://schemas.microsoft.com/office/drawing/2014/main" id="{689F2DDA-80A1-41A0-B540-44CF47EFF13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0" name="Rectangle 2">
            <a:extLst>
              <a:ext uri="{FF2B5EF4-FFF2-40B4-BE49-F238E27FC236}">
                <a16:creationId xmlns:a16="http://schemas.microsoft.com/office/drawing/2014/main" id="{854D94E4-9978-4B33-B905-F5C820C464F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C3A85D-712E-4C09-8BF6-8B113A79E431}"/>
              </a:ext>
            </a:extLst>
          </p:cNvPr>
          <p:cNvSpPr>
            <a:spLocks noGrp="1" noChangeArrowheads="1"/>
          </p:cNvSpPr>
          <p:nvPr>
            <p:ph type="sldNum"/>
          </p:nvPr>
        </p:nvSpPr>
        <p:spPr>
          <a:ln/>
        </p:spPr>
        <p:txBody>
          <a:bodyPr/>
          <a:lstStyle/>
          <a:p>
            <a:fld id="{74254AF4-8F6D-46E6-B04F-3C3633BD7370}" type="slidenum">
              <a:rPr lang="sl-SI" altLang="sl-SI"/>
              <a:pPr/>
              <a:t>27</a:t>
            </a:fld>
            <a:endParaRPr lang="sl-SI" altLang="sl-SI"/>
          </a:p>
        </p:txBody>
      </p:sp>
      <p:sp>
        <p:nvSpPr>
          <p:cNvPr id="197633" name="Rectangle 1">
            <a:extLst>
              <a:ext uri="{FF2B5EF4-FFF2-40B4-BE49-F238E27FC236}">
                <a16:creationId xmlns:a16="http://schemas.microsoft.com/office/drawing/2014/main" id="{63E8172A-5752-4DD6-B035-58636D42879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7634" name="Rectangle 2">
            <a:extLst>
              <a:ext uri="{FF2B5EF4-FFF2-40B4-BE49-F238E27FC236}">
                <a16:creationId xmlns:a16="http://schemas.microsoft.com/office/drawing/2014/main" id="{F7BF4F87-9154-4534-9892-08FAAE077E6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8B02C7-EBE9-4470-B880-DB24F20B24A5}"/>
              </a:ext>
            </a:extLst>
          </p:cNvPr>
          <p:cNvSpPr>
            <a:spLocks noGrp="1" noChangeArrowheads="1"/>
          </p:cNvSpPr>
          <p:nvPr>
            <p:ph type="sldNum"/>
          </p:nvPr>
        </p:nvSpPr>
        <p:spPr>
          <a:ln/>
        </p:spPr>
        <p:txBody>
          <a:bodyPr/>
          <a:lstStyle/>
          <a:p>
            <a:fld id="{590C899C-1CDC-4368-9026-2DF80FF5AF7F}" type="slidenum">
              <a:rPr lang="sl-SI" altLang="sl-SI"/>
              <a:pPr/>
              <a:t>28</a:t>
            </a:fld>
            <a:endParaRPr lang="sl-SI" altLang="sl-SI"/>
          </a:p>
        </p:txBody>
      </p:sp>
      <p:sp>
        <p:nvSpPr>
          <p:cNvPr id="198657" name="Rectangle 1">
            <a:extLst>
              <a:ext uri="{FF2B5EF4-FFF2-40B4-BE49-F238E27FC236}">
                <a16:creationId xmlns:a16="http://schemas.microsoft.com/office/drawing/2014/main" id="{BBA9E410-8B6A-469C-B0E7-938E43F1063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8658" name="Rectangle 2">
            <a:extLst>
              <a:ext uri="{FF2B5EF4-FFF2-40B4-BE49-F238E27FC236}">
                <a16:creationId xmlns:a16="http://schemas.microsoft.com/office/drawing/2014/main" id="{B257E4D9-E111-43C8-9972-9CEF6E4F463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530B00-E046-4CC0-8530-5D691736DC82}"/>
              </a:ext>
            </a:extLst>
          </p:cNvPr>
          <p:cNvSpPr>
            <a:spLocks noGrp="1" noChangeArrowheads="1"/>
          </p:cNvSpPr>
          <p:nvPr>
            <p:ph type="sldNum"/>
          </p:nvPr>
        </p:nvSpPr>
        <p:spPr>
          <a:ln/>
        </p:spPr>
        <p:txBody>
          <a:bodyPr/>
          <a:lstStyle/>
          <a:p>
            <a:fld id="{05F1AEBA-F81A-4233-941C-B30873B65271}" type="slidenum">
              <a:rPr lang="sl-SI" altLang="sl-SI"/>
              <a:pPr/>
              <a:t>29</a:t>
            </a:fld>
            <a:endParaRPr lang="sl-SI" altLang="sl-SI"/>
          </a:p>
        </p:txBody>
      </p:sp>
      <p:sp>
        <p:nvSpPr>
          <p:cNvPr id="199681" name="Rectangle 1">
            <a:extLst>
              <a:ext uri="{FF2B5EF4-FFF2-40B4-BE49-F238E27FC236}">
                <a16:creationId xmlns:a16="http://schemas.microsoft.com/office/drawing/2014/main" id="{616EFCAC-9915-42A9-93B0-E6F5802E4B9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9682" name="Rectangle 2">
            <a:extLst>
              <a:ext uri="{FF2B5EF4-FFF2-40B4-BE49-F238E27FC236}">
                <a16:creationId xmlns:a16="http://schemas.microsoft.com/office/drawing/2014/main" id="{DE301422-3A78-4833-82BE-4BC40B0E9AF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5BDCB67-D10D-4ADE-B233-9F205296571E}"/>
              </a:ext>
            </a:extLst>
          </p:cNvPr>
          <p:cNvSpPr>
            <a:spLocks noGrp="1" noChangeArrowheads="1"/>
          </p:cNvSpPr>
          <p:nvPr>
            <p:ph type="sldNum"/>
          </p:nvPr>
        </p:nvSpPr>
        <p:spPr>
          <a:ln/>
        </p:spPr>
        <p:txBody>
          <a:bodyPr/>
          <a:lstStyle/>
          <a:p>
            <a:fld id="{D68FC2D2-11E9-43B2-8C94-BDE37B7AC895}" type="slidenum">
              <a:rPr lang="sl-SI" altLang="sl-SI"/>
              <a:pPr/>
              <a:t>3</a:t>
            </a:fld>
            <a:endParaRPr lang="sl-SI" altLang="sl-SI"/>
          </a:p>
        </p:txBody>
      </p:sp>
      <p:sp>
        <p:nvSpPr>
          <p:cNvPr id="173057" name="Rectangle 1">
            <a:extLst>
              <a:ext uri="{FF2B5EF4-FFF2-40B4-BE49-F238E27FC236}">
                <a16:creationId xmlns:a16="http://schemas.microsoft.com/office/drawing/2014/main" id="{78A6C65D-F84D-4BFB-9B75-5E285107757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a:extLst>
              <a:ext uri="{FF2B5EF4-FFF2-40B4-BE49-F238E27FC236}">
                <a16:creationId xmlns:a16="http://schemas.microsoft.com/office/drawing/2014/main" id="{FA3E6552-C6BE-406C-B2C4-10859E26806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F0ADBD-E5DC-4FFF-B0AD-E2C118C001AF}"/>
              </a:ext>
            </a:extLst>
          </p:cNvPr>
          <p:cNvSpPr>
            <a:spLocks noGrp="1" noChangeArrowheads="1"/>
          </p:cNvSpPr>
          <p:nvPr>
            <p:ph type="sldNum"/>
          </p:nvPr>
        </p:nvSpPr>
        <p:spPr>
          <a:ln/>
        </p:spPr>
        <p:txBody>
          <a:bodyPr/>
          <a:lstStyle/>
          <a:p>
            <a:fld id="{DE2C3F47-17DB-440E-A021-649AF432F596}" type="slidenum">
              <a:rPr lang="sl-SI" altLang="sl-SI"/>
              <a:pPr/>
              <a:t>30</a:t>
            </a:fld>
            <a:endParaRPr lang="sl-SI" altLang="sl-SI"/>
          </a:p>
        </p:txBody>
      </p:sp>
      <p:sp>
        <p:nvSpPr>
          <p:cNvPr id="200705" name="Rectangle 1">
            <a:extLst>
              <a:ext uri="{FF2B5EF4-FFF2-40B4-BE49-F238E27FC236}">
                <a16:creationId xmlns:a16="http://schemas.microsoft.com/office/drawing/2014/main" id="{5FB0CEDC-9463-4528-9E8D-76E6C93389C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0706" name="Rectangle 2">
            <a:extLst>
              <a:ext uri="{FF2B5EF4-FFF2-40B4-BE49-F238E27FC236}">
                <a16:creationId xmlns:a16="http://schemas.microsoft.com/office/drawing/2014/main" id="{6DCC94E7-B875-4603-BBA4-B68F422B5E9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E331A0-9179-434A-BDCE-5178EAA0E316}"/>
              </a:ext>
            </a:extLst>
          </p:cNvPr>
          <p:cNvSpPr>
            <a:spLocks noGrp="1" noChangeArrowheads="1"/>
          </p:cNvSpPr>
          <p:nvPr>
            <p:ph type="sldNum"/>
          </p:nvPr>
        </p:nvSpPr>
        <p:spPr>
          <a:ln/>
        </p:spPr>
        <p:txBody>
          <a:bodyPr/>
          <a:lstStyle/>
          <a:p>
            <a:fld id="{9EE97ED0-38E9-4791-95FA-2BB3ABE9659D}" type="slidenum">
              <a:rPr lang="sl-SI" altLang="sl-SI"/>
              <a:pPr/>
              <a:t>31</a:t>
            </a:fld>
            <a:endParaRPr lang="sl-SI" altLang="sl-SI"/>
          </a:p>
        </p:txBody>
      </p:sp>
      <p:sp>
        <p:nvSpPr>
          <p:cNvPr id="201729" name="Rectangle 1">
            <a:extLst>
              <a:ext uri="{FF2B5EF4-FFF2-40B4-BE49-F238E27FC236}">
                <a16:creationId xmlns:a16="http://schemas.microsoft.com/office/drawing/2014/main" id="{D126450B-CE07-4545-AE26-2C887DE0C8D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1730" name="Rectangle 2">
            <a:extLst>
              <a:ext uri="{FF2B5EF4-FFF2-40B4-BE49-F238E27FC236}">
                <a16:creationId xmlns:a16="http://schemas.microsoft.com/office/drawing/2014/main" id="{90A3A606-DF05-4000-A60C-59A6FEA5AD5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1561D3-3A7F-4450-9CD7-F7BFFC4367CD}"/>
              </a:ext>
            </a:extLst>
          </p:cNvPr>
          <p:cNvSpPr>
            <a:spLocks noGrp="1" noChangeArrowheads="1"/>
          </p:cNvSpPr>
          <p:nvPr>
            <p:ph type="sldNum"/>
          </p:nvPr>
        </p:nvSpPr>
        <p:spPr>
          <a:ln/>
        </p:spPr>
        <p:txBody>
          <a:bodyPr/>
          <a:lstStyle/>
          <a:p>
            <a:fld id="{100285FB-B47A-43B5-9A03-7E6FDD49F255}" type="slidenum">
              <a:rPr lang="sl-SI" altLang="sl-SI"/>
              <a:pPr/>
              <a:t>32</a:t>
            </a:fld>
            <a:endParaRPr lang="sl-SI" altLang="sl-SI"/>
          </a:p>
        </p:txBody>
      </p:sp>
      <p:sp>
        <p:nvSpPr>
          <p:cNvPr id="202753" name="Rectangle 1">
            <a:extLst>
              <a:ext uri="{FF2B5EF4-FFF2-40B4-BE49-F238E27FC236}">
                <a16:creationId xmlns:a16="http://schemas.microsoft.com/office/drawing/2014/main" id="{CFD35837-848D-4C1D-A94D-57893D7500D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2754" name="Rectangle 2">
            <a:extLst>
              <a:ext uri="{FF2B5EF4-FFF2-40B4-BE49-F238E27FC236}">
                <a16:creationId xmlns:a16="http://schemas.microsoft.com/office/drawing/2014/main" id="{179904ED-6A70-4CB2-85A4-51B9EF19FC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13CA27-E091-4A90-B667-B43A3E79A598}"/>
              </a:ext>
            </a:extLst>
          </p:cNvPr>
          <p:cNvSpPr>
            <a:spLocks noGrp="1" noChangeArrowheads="1"/>
          </p:cNvSpPr>
          <p:nvPr>
            <p:ph type="sldNum"/>
          </p:nvPr>
        </p:nvSpPr>
        <p:spPr>
          <a:ln/>
        </p:spPr>
        <p:txBody>
          <a:bodyPr/>
          <a:lstStyle/>
          <a:p>
            <a:fld id="{B21E294C-10FD-445E-A414-E8DD8F7C3D17}" type="slidenum">
              <a:rPr lang="sl-SI" altLang="sl-SI"/>
              <a:pPr/>
              <a:t>33</a:t>
            </a:fld>
            <a:endParaRPr lang="sl-SI" altLang="sl-SI"/>
          </a:p>
        </p:txBody>
      </p:sp>
      <p:sp>
        <p:nvSpPr>
          <p:cNvPr id="203777" name="Rectangle 1">
            <a:extLst>
              <a:ext uri="{FF2B5EF4-FFF2-40B4-BE49-F238E27FC236}">
                <a16:creationId xmlns:a16="http://schemas.microsoft.com/office/drawing/2014/main" id="{1B4B9D6C-FC94-4B44-935E-9E95668191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3778" name="Rectangle 2">
            <a:extLst>
              <a:ext uri="{FF2B5EF4-FFF2-40B4-BE49-F238E27FC236}">
                <a16:creationId xmlns:a16="http://schemas.microsoft.com/office/drawing/2014/main" id="{FB7003D5-D9AD-44BC-8967-1C82DB3B49B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4E19B4-76C2-4346-9CE5-B63AF02494D2}"/>
              </a:ext>
            </a:extLst>
          </p:cNvPr>
          <p:cNvSpPr>
            <a:spLocks noGrp="1" noChangeArrowheads="1"/>
          </p:cNvSpPr>
          <p:nvPr>
            <p:ph type="sldNum"/>
          </p:nvPr>
        </p:nvSpPr>
        <p:spPr>
          <a:ln/>
        </p:spPr>
        <p:txBody>
          <a:bodyPr/>
          <a:lstStyle/>
          <a:p>
            <a:fld id="{63A1FC6F-8DB6-490C-9CA7-AE05635473FA}" type="slidenum">
              <a:rPr lang="sl-SI" altLang="sl-SI"/>
              <a:pPr/>
              <a:t>34</a:t>
            </a:fld>
            <a:endParaRPr lang="sl-SI" altLang="sl-SI"/>
          </a:p>
        </p:txBody>
      </p:sp>
      <p:sp>
        <p:nvSpPr>
          <p:cNvPr id="204801" name="Rectangle 1">
            <a:extLst>
              <a:ext uri="{FF2B5EF4-FFF2-40B4-BE49-F238E27FC236}">
                <a16:creationId xmlns:a16="http://schemas.microsoft.com/office/drawing/2014/main" id="{B984A6E6-B86D-4848-AB0E-69FEBEFBB3B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02" name="Rectangle 2">
            <a:extLst>
              <a:ext uri="{FF2B5EF4-FFF2-40B4-BE49-F238E27FC236}">
                <a16:creationId xmlns:a16="http://schemas.microsoft.com/office/drawing/2014/main" id="{0A408E3B-0BCE-4390-BEA5-008153C2BCB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41A4A6-3717-42C7-8D5B-B16C2CA60723}"/>
              </a:ext>
            </a:extLst>
          </p:cNvPr>
          <p:cNvSpPr>
            <a:spLocks noGrp="1" noChangeArrowheads="1"/>
          </p:cNvSpPr>
          <p:nvPr>
            <p:ph type="sldNum"/>
          </p:nvPr>
        </p:nvSpPr>
        <p:spPr>
          <a:ln/>
        </p:spPr>
        <p:txBody>
          <a:bodyPr/>
          <a:lstStyle/>
          <a:p>
            <a:fld id="{4EF1BD74-B882-4F27-924B-438B4056DC4A}" type="slidenum">
              <a:rPr lang="sl-SI" altLang="sl-SI"/>
              <a:pPr/>
              <a:t>35</a:t>
            </a:fld>
            <a:endParaRPr lang="sl-SI" altLang="sl-SI"/>
          </a:p>
        </p:txBody>
      </p:sp>
      <p:sp>
        <p:nvSpPr>
          <p:cNvPr id="205825" name="Rectangle 1">
            <a:extLst>
              <a:ext uri="{FF2B5EF4-FFF2-40B4-BE49-F238E27FC236}">
                <a16:creationId xmlns:a16="http://schemas.microsoft.com/office/drawing/2014/main" id="{B7268B52-39E7-496A-8CC0-5B0F673A41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826" name="Rectangle 2">
            <a:extLst>
              <a:ext uri="{FF2B5EF4-FFF2-40B4-BE49-F238E27FC236}">
                <a16:creationId xmlns:a16="http://schemas.microsoft.com/office/drawing/2014/main" id="{4CF837A8-CB34-47DD-AB8F-B7830203585F}"/>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78054D-89E8-4949-B66F-592C9B3D0C38}"/>
              </a:ext>
            </a:extLst>
          </p:cNvPr>
          <p:cNvSpPr>
            <a:spLocks noGrp="1" noChangeArrowheads="1"/>
          </p:cNvSpPr>
          <p:nvPr>
            <p:ph type="sldNum"/>
          </p:nvPr>
        </p:nvSpPr>
        <p:spPr>
          <a:ln/>
        </p:spPr>
        <p:txBody>
          <a:bodyPr/>
          <a:lstStyle/>
          <a:p>
            <a:fld id="{6B0E6058-148E-49D5-A8D3-9364FCD023EF}" type="slidenum">
              <a:rPr lang="sl-SI" altLang="sl-SI"/>
              <a:pPr/>
              <a:t>36</a:t>
            </a:fld>
            <a:endParaRPr lang="sl-SI" altLang="sl-SI"/>
          </a:p>
        </p:txBody>
      </p:sp>
      <p:sp>
        <p:nvSpPr>
          <p:cNvPr id="206849" name="Rectangle 1">
            <a:extLst>
              <a:ext uri="{FF2B5EF4-FFF2-40B4-BE49-F238E27FC236}">
                <a16:creationId xmlns:a16="http://schemas.microsoft.com/office/drawing/2014/main" id="{8CB96438-DEDC-4E95-B1D4-ED4525891D8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6850" name="Rectangle 2">
            <a:extLst>
              <a:ext uri="{FF2B5EF4-FFF2-40B4-BE49-F238E27FC236}">
                <a16:creationId xmlns:a16="http://schemas.microsoft.com/office/drawing/2014/main" id="{28CA9CAC-789C-4836-970D-DB99C63172D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CACC717-4E2E-4339-88C5-03186CF42693}"/>
              </a:ext>
            </a:extLst>
          </p:cNvPr>
          <p:cNvSpPr>
            <a:spLocks noGrp="1" noChangeArrowheads="1"/>
          </p:cNvSpPr>
          <p:nvPr>
            <p:ph type="sldNum"/>
          </p:nvPr>
        </p:nvSpPr>
        <p:spPr>
          <a:ln/>
        </p:spPr>
        <p:txBody>
          <a:bodyPr/>
          <a:lstStyle/>
          <a:p>
            <a:fld id="{EE6BBABC-8949-49BB-A479-2EC2339C4010}" type="slidenum">
              <a:rPr lang="sl-SI" altLang="sl-SI"/>
              <a:pPr/>
              <a:t>37</a:t>
            </a:fld>
            <a:endParaRPr lang="sl-SI" altLang="sl-SI"/>
          </a:p>
        </p:txBody>
      </p:sp>
      <p:sp>
        <p:nvSpPr>
          <p:cNvPr id="207873" name="Rectangle 1">
            <a:extLst>
              <a:ext uri="{FF2B5EF4-FFF2-40B4-BE49-F238E27FC236}">
                <a16:creationId xmlns:a16="http://schemas.microsoft.com/office/drawing/2014/main" id="{ABE5D342-2F59-4113-BDAE-AE74A559B8C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7874" name="Rectangle 2">
            <a:extLst>
              <a:ext uri="{FF2B5EF4-FFF2-40B4-BE49-F238E27FC236}">
                <a16:creationId xmlns:a16="http://schemas.microsoft.com/office/drawing/2014/main" id="{2F5FCDB4-0561-405A-8B36-0B212AB4DAB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49EC5A-59BA-4608-A2ED-2BEFE4A5DE0E}"/>
              </a:ext>
            </a:extLst>
          </p:cNvPr>
          <p:cNvSpPr>
            <a:spLocks noGrp="1" noChangeArrowheads="1"/>
          </p:cNvSpPr>
          <p:nvPr>
            <p:ph type="sldNum"/>
          </p:nvPr>
        </p:nvSpPr>
        <p:spPr>
          <a:ln/>
        </p:spPr>
        <p:txBody>
          <a:bodyPr/>
          <a:lstStyle/>
          <a:p>
            <a:fld id="{A3ED9A11-B519-490A-96C3-9114CF54B330}" type="slidenum">
              <a:rPr lang="sl-SI" altLang="sl-SI"/>
              <a:pPr/>
              <a:t>38</a:t>
            </a:fld>
            <a:endParaRPr lang="sl-SI" altLang="sl-SI"/>
          </a:p>
        </p:txBody>
      </p:sp>
      <p:sp>
        <p:nvSpPr>
          <p:cNvPr id="208897" name="Rectangle 1">
            <a:extLst>
              <a:ext uri="{FF2B5EF4-FFF2-40B4-BE49-F238E27FC236}">
                <a16:creationId xmlns:a16="http://schemas.microsoft.com/office/drawing/2014/main" id="{E048F6D1-2642-4A69-A220-CF288521C67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8898" name="Rectangle 2">
            <a:extLst>
              <a:ext uri="{FF2B5EF4-FFF2-40B4-BE49-F238E27FC236}">
                <a16:creationId xmlns:a16="http://schemas.microsoft.com/office/drawing/2014/main" id="{E998E1DB-4F95-49D7-88DF-5FA1B3A854E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280B3A-FFCE-4C79-84E3-466281BA9D6C}"/>
              </a:ext>
            </a:extLst>
          </p:cNvPr>
          <p:cNvSpPr>
            <a:spLocks noGrp="1" noChangeArrowheads="1"/>
          </p:cNvSpPr>
          <p:nvPr>
            <p:ph type="sldNum"/>
          </p:nvPr>
        </p:nvSpPr>
        <p:spPr>
          <a:ln/>
        </p:spPr>
        <p:txBody>
          <a:bodyPr/>
          <a:lstStyle/>
          <a:p>
            <a:fld id="{726C02CE-8408-457A-9ED1-DA1935ED07DA}" type="slidenum">
              <a:rPr lang="sl-SI" altLang="sl-SI"/>
              <a:pPr/>
              <a:t>39</a:t>
            </a:fld>
            <a:endParaRPr lang="sl-SI" altLang="sl-SI"/>
          </a:p>
        </p:txBody>
      </p:sp>
      <p:sp>
        <p:nvSpPr>
          <p:cNvPr id="209921" name="Rectangle 1">
            <a:extLst>
              <a:ext uri="{FF2B5EF4-FFF2-40B4-BE49-F238E27FC236}">
                <a16:creationId xmlns:a16="http://schemas.microsoft.com/office/drawing/2014/main" id="{B9A1D9C3-8F56-4FFF-8C2F-6E25EA42CA1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9922" name="Rectangle 2">
            <a:extLst>
              <a:ext uri="{FF2B5EF4-FFF2-40B4-BE49-F238E27FC236}">
                <a16:creationId xmlns:a16="http://schemas.microsoft.com/office/drawing/2014/main" id="{7F9C897B-1449-4A07-8E93-FCC05D9A6DE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837F3F-DA64-4C94-85E7-4F3686730249}"/>
              </a:ext>
            </a:extLst>
          </p:cNvPr>
          <p:cNvSpPr>
            <a:spLocks noGrp="1" noChangeArrowheads="1"/>
          </p:cNvSpPr>
          <p:nvPr>
            <p:ph type="sldNum"/>
          </p:nvPr>
        </p:nvSpPr>
        <p:spPr>
          <a:ln/>
        </p:spPr>
        <p:txBody>
          <a:bodyPr/>
          <a:lstStyle/>
          <a:p>
            <a:fld id="{B76904A3-DBA3-4CD0-848D-2F300D2DC5B7}" type="slidenum">
              <a:rPr lang="sl-SI" altLang="sl-SI"/>
              <a:pPr/>
              <a:t>4</a:t>
            </a:fld>
            <a:endParaRPr lang="sl-SI" altLang="sl-SI"/>
          </a:p>
        </p:txBody>
      </p:sp>
      <p:sp>
        <p:nvSpPr>
          <p:cNvPr id="174081" name="Rectangle 1">
            <a:extLst>
              <a:ext uri="{FF2B5EF4-FFF2-40B4-BE49-F238E27FC236}">
                <a16:creationId xmlns:a16="http://schemas.microsoft.com/office/drawing/2014/main" id="{4486FF6F-561B-4767-900D-6589051C731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2" name="Rectangle 2">
            <a:extLst>
              <a:ext uri="{FF2B5EF4-FFF2-40B4-BE49-F238E27FC236}">
                <a16:creationId xmlns:a16="http://schemas.microsoft.com/office/drawing/2014/main" id="{3165A054-7538-4828-ABEB-42EBF6A5EF7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1770E6-9CAA-4277-9656-6C34897346FC}"/>
              </a:ext>
            </a:extLst>
          </p:cNvPr>
          <p:cNvSpPr>
            <a:spLocks noGrp="1" noChangeArrowheads="1"/>
          </p:cNvSpPr>
          <p:nvPr>
            <p:ph type="sldNum"/>
          </p:nvPr>
        </p:nvSpPr>
        <p:spPr>
          <a:ln/>
        </p:spPr>
        <p:txBody>
          <a:bodyPr/>
          <a:lstStyle/>
          <a:p>
            <a:fld id="{921F24B0-E57A-48C3-8013-647E46B1C88D}" type="slidenum">
              <a:rPr lang="sl-SI" altLang="sl-SI"/>
              <a:pPr/>
              <a:t>40</a:t>
            </a:fld>
            <a:endParaRPr lang="sl-SI" altLang="sl-SI"/>
          </a:p>
        </p:txBody>
      </p:sp>
      <p:sp>
        <p:nvSpPr>
          <p:cNvPr id="210945" name="Rectangle 1">
            <a:extLst>
              <a:ext uri="{FF2B5EF4-FFF2-40B4-BE49-F238E27FC236}">
                <a16:creationId xmlns:a16="http://schemas.microsoft.com/office/drawing/2014/main" id="{59FC942E-96D1-4883-AB8D-02B9C7A424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0946" name="Rectangle 2">
            <a:extLst>
              <a:ext uri="{FF2B5EF4-FFF2-40B4-BE49-F238E27FC236}">
                <a16:creationId xmlns:a16="http://schemas.microsoft.com/office/drawing/2014/main" id="{2F7804B9-FCD3-41C5-A89B-1F10A142991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3E9AD0-587B-4A80-B286-E66C5E1CE54A}"/>
              </a:ext>
            </a:extLst>
          </p:cNvPr>
          <p:cNvSpPr>
            <a:spLocks noGrp="1" noChangeArrowheads="1"/>
          </p:cNvSpPr>
          <p:nvPr>
            <p:ph type="sldNum"/>
          </p:nvPr>
        </p:nvSpPr>
        <p:spPr>
          <a:ln/>
        </p:spPr>
        <p:txBody>
          <a:bodyPr/>
          <a:lstStyle/>
          <a:p>
            <a:fld id="{622060A9-6384-47CB-AF12-BD410729ADB9}" type="slidenum">
              <a:rPr lang="sl-SI" altLang="sl-SI"/>
              <a:pPr/>
              <a:t>41</a:t>
            </a:fld>
            <a:endParaRPr lang="sl-SI" altLang="sl-SI"/>
          </a:p>
        </p:txBody>
      </p:sp>
      <p:sp>
        <p:nvSpPr>
          <p:cNvPr id="211969" name="Rectangle 1">
            <a:extLst>
              <a:ext uri="{FF2B5EF4-FFF2-40B4-BE49-F238E27FC236}">
                <a16:creationId xmlns:a16="http://schemas.microsoft.com/office/drawing/2014/main" id="{B884A2FC-E133-4683-9899-E6CF882B2C5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1970" name="Rectangle 2">
            <a:extLst>
              <a:ext uri="{FF2B5EF4-FFF2-40B4-BE49-F238E27FC236}">
                <a16:creationId xmlns:a16="http://schemas.microsoft.com/office/drawing/2014/main" id="{A7BC3237-ABC3-456B-993B-531E23E5BD4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814BDD-25A0-4CD7-A05B-3310BBB3BBEA}"/>
              </a:ext>
            </a:extLst>
          </p:cNvPr>
          <p:cNvSpPr>
            <a:spLocks noGrp="1" noChangeArrowheads="1"/>
          </p:cNvSpPr>
          <p:nvPr>
            <p:ph type="sldNum"/>
          </p:nvPr>
        </p:nvSpPr>
        <p:spPr>
          <a:ln/>
        </p:spPr>
        <p:txBody>
          <a:bodyPr/>
          <a:lstStyle/>
          <a:p>
            <a:fld id="{B16F1B8B-E1F1-44B2-A9F8-70418CC56709}" type="slidenum">
              <a:rPr lang="sl-SI" altLang="sl-SI"/>
              <a:pPr/>
              <a:t>42</a:t>
            </a:fld>
            <a:endParaRPr lang="sl-SI" altLang="sl-SI"/>
          </a:p>
        </p:txBody>
      </p:sp>
      <p:sp>
        <p:nvSpPr>
          <p:cNvPr id="212993" name="Rectangle 1">
            <a:extLst>
              <a:ext uri="{FF2B5EF4-FFF2-40B4-BE49-F238E27FC236}">
                <a16:creationId xmlns:a16="http://schemas.microsoft.com/office/drawing/2014/main" id="{81529C6E-452C-4A11-9B6A-03BE9D8F166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2994" name="Rectangle 2">
            <a:extLst>
              <a:ext uri="{FF2B5EF4-FFF2-40B4-BE49-F238E27FC236}">
                <a16:creationId xmlns:a16="http://schemas.microsoft.com/office/drawing/2014/main" id="{80BDE636-E626-4ADD-9BC1-EBBD191C34C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4E1771-0676-460C-9769-149765B272B6}"/>
              </a:ext>
            </a:extLst>
          </p:cNvPr>
          <p:cNvSpPr>
            <a:spLocks noGrp="1" noChangeArrowheads="1"/>
          </p:cNvSpPr>
          <p:nvPr>
            <p:ph type="sldNum"/>
          </p:nvPr>
        </p:nvSpPr>
        <p:spPr>
          <a:ln/>
        </p:spPr>
        <p:txBody>
          <a:bodyPr/>
          <a:lstStyle/>
          <a:p>
            <a:fld id="{0D4B6E74-4690-4CA5-9E2D-1044356ACA13}" type="slidenum">
              <a:rPr lang="sl-SI" altLang="sl-SI"/>
              <a:pPr/>
              <a:t>43</a:t>
            </a:fld>
            <a:endParaRPr lang="sl-SI" altLang="sl-SI"/>
          </a:p>
        </p:txBody>
      </p:sp>
      <p:sp>
        <p:nvSpPr>
          <p:cNvPr id="214017" name="Rectangle 1">
            <a:extLst>
              <a:ext uri="{FF2B5EF4-FFF2-40B4-BE49-F238E27FC236}">
                <a16:creationId xmlns:a16="http://schemas.microsoft.com/office/drawing/2014/main" id="{6974713D-256A-4135-831F-DD057054E73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4018" name="Rectangle 2">
            <a:extLst>
              <a:ext uri="{FF2B5EF4-FFF2-40B4-BE49-F238E27FC236}">
                <a16:creationId xmlns:a16="http://schemas.microsoft.com/office/drawing/2014/main" id="{B8A3F2CC-AE41-4948-AB17-6871FF8B0B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F8DFB6-C8FF-4A30-8578-C16766D70785}"/>
              </a:ext>
            </a:extLst>
          </p:cNvPr>
          <p:cNvSpPr>
            <a:spLocks noGrp="1" noChangeArrowheads="1"/>
          </p:cNvSpPr>
          <p:nvPr>
            <p:ph type="sldNum"/>
          </p:nvPr>
        </p:nvSpPr>
        <p:spPr>
          <a:ln/>
        </p:spPr>
        <p:txBody>
          <a:bodyPr/>
          <a:lstStyle/>
          <a:p>
            <a:fld id="{469F2139-4242-4959-ACB2-18469B589189}" type="slidenum">
              <a:rPr lang="sl-SI" altLang="sl-SI"/>
              <a:pPr/>
              <a:t>44</a:t>
            </a:fld>
            <a:endParaRPr lang="sl-SI" altLang="sl-SI"/>
          </a:p>
        </p:txBody>
      </p:sp>
      <p:sp>
        <p:nvSpPr>
          <p:cNvPr id="215041" name="Rectangle 1">
            <a:extLst>
              <a:ext uri="{FF2B5EF4-FFF2-40B4-BE49-F238E27FC236}">
                <a16:creationId xmlns:a16="http://schemas.microsoft.com/office/drawing/2014/main" id="{691703C2-2FB8-42E4-A804-849D2D7CC8E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42" name="Rectangle 2">
            <a:extLst>
              <a:ext uri="{FF2B5EF4-FFF2-40B4-BE49-F238E27FC236}">
                <a16:creationId xmlns:a16="http://schemas.microsoft.com/office/drawing/2014/main" id="{737B1C85-476A-482F-B1B8-95C06422557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5FF93C-B80D-4724-AE85-33573DEEEFCE}"/>
              </a:ext>
            </a:extLst>
          </p:cNvPr>
          <p:cNvSpPr>
            <a:spLocks noGrp="1" noChangeArrowheads="1"/>
          </p:cNvSpPr>
          <p:nvPr>
            <p:ph type="sldNum"/>
          </p:nvPr>
        </p:nvSpPr>
        <p:spPr>
          <a:ln/>
        </p:spPr>
        <p:txBody>
          <a:bodyPr/>
          <a:lstStyle/>
          <a:p>
            <a:fld id="{2C7D1CF6-98B5-446C-ADF5-AC351D8B2782}" type="slidenum">
              <a:rPr lang="sl-SI" altLang="sl-SI"/>
              <a:pPr/>
              <a:t>45</a:t>
            </a:fld>
            <a:endParaRPr lang="sl-SI" altLang="sl-SI"/>
          </a:p>
        </p:txBody>
      </p:sp>
      <p:sp>
        <p:nvSpPr>
          <p:cNvPr id="216065" name="Rectangle 1">
            <a:extLst>
              <a:ext uri="{FF2B5EF4-FFF2-40B4-BE49-F238E27FC236}">
                <a16:creationId xmlns:a16="http://schemas.microsoft.com/office/drawing/2014/main" id="{97405C84-2696-46D5-A886-5DB51EAA4A4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6066" name="Rectangle 2">
            <a:extLst>
              <a:ext uri="{FF2B5EF4-FFF2-40B4-BE49-F238E27FC236}">
                <a16:creationId xmlns:a16="http://schemas.microsoft.com/office/drawing/2014/main" id="{7E2A51AC-099C-4415-9DAA-674E58E876E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5620F2-7185-4EC4-9063-A1210D791F5C}"/>
              </a:ext>
            </a:extLst>
          </p:cNvPr>
          <p:cNvSpPr>
            <a:spLocks noGrp="1" noChangeArrowheads="1"/>
          </p:cNvSpPr>
          <p:nvPr>
            <p:ph type="sldNum"/>
          </p:nvPr>
        </p:nvSpPr>
        <p:spPr>
          <a:ln/>
        </p:spPr>
        <p:txBody>
          <a:bodyPr/>
          <a:lstStyle/>
          <a:p>
            <a:fld id="{E77F3252-8BEA-4C56-AD22-A8513CC219E2}" type="slidenum">
              <a:rPr lang="sl-SI" altLang="sl-SI"/>
              <a:pPr/>
              <a:t>46</a:t>
            </a:fld>
            <a:endParaRPr lang="sl-SI" altLang="sl-SI"/>
          </a:p>
        </p:txBody>
      </p:sp>
      <p:sp>
        <p:nvSpPr>
          <p:cNvPr id="217089" name="Rectangle 1">
            <a:extLst>
              <a:ext uri="{FF2B5EF4-FFF2-40B4-BE49-F238E27FC236}">
                <a16:creationId xmlns:a16="http://schemas.microsoft.com/office/drawing/2014/main" id="{DCB66D8D-DB84-4741-9384-22611F17DE8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7090" name="Rectangle 2">
            <a:extLst>
              <a:ext uri="{FF2B5EF4-FFF2-40B4-BE49-F238E27FC236}">
                <a16:creationId xmlns:a16="http://schemas.microsoft.com/office/drawing/2014/main" id="{0395FC0F-91E8-461B-92BB-52B0D2CE54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A2D069-960F-479E-943E-995F1F3D1D64}"/>
              </a:ext>
            </a:extLst>
          </p:cNvPr>
          <p:cNvSpPr>
            <a:spLocks noGrp="1" noChangeArrowheads="1"/>
          </p:cNvSpPr>
          <p:nvPr>
            <p:ph type="sldNum"/>
          </p:nvPr>
        </p:nvSpPr>
        <p:spPr>
          <a:ln/>
        </p:spPr>
        <p:txBody>
          <a:bodyPr/>
          <a:lstStyle/>
          <a:p>
            <a:fld id="{C96013AB-F067-4306-86E5-43869A97062D}" type="slidenum">
              <a:rPr lang="sl-SI" altLang="sl-SI"/>
              <a:pPr/>
              <a:t>47</a:t>
            </a:fld>
            <a:endParaRPr lang="sl-SI" altLang="sl-SI"/>
          </a:p>
        </p:txBody>
      </p:sp>
      <p:sp>
        <p:nvSpPr>
          <p:cNvPr id="218113" name="Rectangle 1">
            <a:extLst>
              <a:ext uri="{FF2B5EF4-FFF2-40B4-BE49-F238E27FC236}">
                <a16:creationId xmlns:a16="http://schemas.microsoft.com/office/drawing/2014/main" id="{0B827E77-31F4-4466-AF9D-94539E9EFDA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8114" name="Rectangle 2">
            <a:extLst>
              <a:ext uri="{FF2B5EF4-FFF2-40B4-BE49-F238E27FC236}">
                <a16:creationId xmlns:a16="http://schemas.microsoft.com/office/drawing/2014/main" id="{83D24A88-9C95-490C-BEE4-3A6C4E6F34C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F9A664-6CB3-45B5-B627-D10290E45168}"/>
              </a:ext>
            </a:extLst>
          </p:cNvPr>
          <p:cNvSpPr>
            <a:spLocks noGrp="1" noChangeArrowheads="1"/>
          </p:cNvSpPr>
          <p:nvPr>
            <p:ph type="sldNum"/>
          </p:nvPr>
        </p:nvSpPr>
        <p:spPr>
          <a:ln/>
        </p:spPr>
        <p:txBody>
          <a:bodyPr/>
          <a:lstStyle/>
          <a:p>
            <a:fld id="{53273B0F-B87C-4A84-8200-FC24F321232B}" type="slidenum">
              <a:rPr lang="sl-SI" altLang="sl-SI"/>
              <a:pPr/>
              <a:t>48</a:t>
            </a:fld>
            <a:endParaRPr lang="sl-SI" altLang="sl-SI"/>
          </a:p>
        </p:txBody>
      </p:sp>
      <p:sp>
        <p:nvSpPr>
          <p:cNvPr id="219137" name="Rectangle 1">
            <a:extLst>
              <a:ext uri="{FF2B5EF4-FFF2-40B4-BE49-F238E27FC236}">
                <a16:creationId xmlns:a16="http://schemas.microsoft.com/office/drawing/2014/main" id="{E1DF0AC4-DC02-484E-8206-8BD2618A85B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9138" name="Rectangle 2">
            <a:extLst>
              <a:ext uri="{FF2B5EF4-FFF2-40B4-BE49-F238E27FC236}">
                <a16:creationId xmlns:a16="http://schemas.microsoft.com/office/drawing/2014/main" id="{18FC69E1-B541-4055-A82D-9A59AC2004A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1ED6AB-839B-45D2-9DDE-41E24BEF5A48}"/>
              </a:ext>
            </a:extLst>
          </p:cNvPr>
          <p:cNvSpPr>
            <a:spLocks noGrp="1" noChangeArrowheads="1"/>
          </p:cNvSpPr>
          <p:nvPr>
            <p:ph type="sldNum"/>
          </p:nvPr>
        </p:nvSpPr>
        <p:spPr>
          <a:ln/>
        </p:spPr>
        <p:txBody>
          <a:bodyPr/>
          <a:lstStyle/>
          <a:p>
            <a:fld id="{6BF18891-7A6E-42BA-A727-357FE6CCF9D4}" type="slidenum">
              <a:rPr lang="sl-SI" altLang="sl-SI"/>
              <a:pPr/>
              <a:t>49</a:t>
            </a:fld>
            <a:endParaRPr lang="sl-SI" altLang="sl-SI"/>
          </a:p>
        </p:txBody>
      </p:sp>
      <p:sp>
        <p:nvSpPr>
          <p:cNvPr id="220161" name="Rectangle 1">
            <a:extLst>
              <a:ext uri="{FF2B5EF4-FFF2-40B4-BE49-F238E27FC236}">
                <a16:creationId xmlns:a16="http://schemas.microsoft.com/office/drawing/2014/main" id="{CA15E055-1587-4215-96C7-4C9B87CCA41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0162" name="Rectangle 2">
            <a:extLst>
              <a:ext uri="{FF2B5EF4-FFF2-40B4-BE49-F238E27FC236}">
                <a16:creationId xmlns:a16="http://schemas.microsoft.com/office/drawing/2014/main" id="{751EAE3E-76E2-4337-B576-3E4DE2B7B28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446FE7-41C7-4C43-ABA5-C2B0AD2107B0}"/>
              </a:ext>
            </a:extLst>
          </p:cNvPr>
          <p:cNvSpPr>
            <a:spLocks noGrp="1" noChangeArrowheads="1"/>
          </p:cNvSpPr>
          <p:nvPr>
            <p:ph type="sldNum"/>
          </p:nvPr>
        </p:nvSpPr>
        <p:spPr>
          <a:ln/>
        </p:spPr>
        <p:txBody>
          <a:bodyPr/>
          <a:lstStyle/>
          <a:p>
            <a:fld id="{9E5CEE61-283A-4EE6-AD2B-7E859EA78E58}" type="slidenum">
              <a:rPr lang="sl-SI" altLang="sl-SI"/>
              <a:pPr/>
              <a:t>5</a:t>
            </a:fld>
            <a:endParaRPr lang="sl-SI" altLang="sl-SI"/>
          </a:p>
        </p:txBody>
      </p:sp>
      <p:sp>
        <p:nvSpPr>
          <p:cNvPr id="175105" name="Rectangle 1">
            <a:extLst>
              <a:ext uri="{FF2B5EF4-FFF2-40B4-BE49-F238E27FC236}">
                <a16:creationId xmlns:a16="http://schemas.microsoft.com/office/drawing/2014/main" id="{3E5CCF9C-3366-44B6-9CA9-A8373DE3876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6" name="Rectangle 2">
            <a:extLst>
              <a:ext uri="{FF2B5EF4-FFF2-40B4-BE49-F238E27FC236}">
                <a16:creationId xmlns:a16="http://schemas.microsoft.com/office/drawing/2014/main" id="{E1474719-EE5A-45A4-8804-ED530A86DDC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A0DDA1-26FD-4818-A398-8663F0C61617}"/>
              </a:ext>
            </a:extLst>
          </p:cNvPr>
          <p:cNvSpPr>
            <a:spLocks noGrp="1" noChangeArrowheads="1"/>
          </p:cNvSpPr>
          <p:nvPr>
            <p:ph type="sldNum"/>
          </p:nvPr>
        </p:nvSpPr>
        <p:spPr>
          <a:ln/>
        </p:spPr>
        <p:txBody>
          <a:bodyPr/>
          <a:lstStyle/>
          <a:p>
            <a:fld id="{FF8F59D4-80A7-4FB4-9C0F-DA6FEC215CDF}" type="slidenum">
              <a:rPr lang="sl-SI" altLang="sl-SI"/>
              <a:pPr/>
              <a:t>50</a:t>
            </a:fld>
            <a:endParaRPr lang="sl-SI" altLang="sl-SI"/>
          </a:p>
        </p:txBody>
      </p:sp>
      <p:sp>
        <p:nvSpPr>
          <p:cNvPr id="221185" name="Rectangle 1">
            <a:extLst>
              <a:ext uri="{FF2B5EF4-FFF2-40B4-BE49-F238E27FC236}">
                <a16:creationId xmlns:a16="http://schemas.microsoft.com/office/drawing/2014/main" id="{604BAEB8-123A-42C5-B98F-69C5A9F5D51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1186" name="Rectangle 2">
            <a:extLst>
              <a:ext uri="{FF2B5EF4-FFF2-40B4-BE49-F238E27FC236}">
                <a16:creationId xmlns:a16="http://schemas.microsoft.com/office/drawing/2014/main" id="{796BE26A-64A0-4AB3-92C8-B8046D2A5EB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5702E3-C8A1-42A1-96A1-8EAAE4B9C8FC}"/>
              </a:ext>
            </a:extLst>
          </p:cNvPr>
          <p:cNvSpPr>
            <a:spLocks noGrp="1" noChangeArrowheads="1"/>
          </p:cNvSpPr>
          <p:nvPr>
            <p:ph type="sldNum"/>
          </p:nvPr>
        </p:nvSpPr>
        <p:spPr>
          <a:ln/>
        </p:spPr>
        <p:txBody>
          <a:bodyPr/>
          <a:lstStyle/>
          <a:p>
            <a:fld id="{B7EE30CF-A1D3-4921-9BAA-300AB1D03597}" type="slidenum">
              <a:rPr lang="sl-SI" altLang="sl-SI"/>
              <a:pPr/>
              <a:t>51</a:t>
            </a:fld>
            <a:endParaRPr lang="sl-SI" altLang="sl-SI"/>
          </a:p>
        </p:txBody>
      </p:sp>
      <p:sp>
        <p:nvSpPr>
          <p:cNvPr id="222209" name="Rectangle 1">
            <a:extLst>
              <a:ext uri="{FF2B5EF4-FFF2-40B4-BE49-F238E27FC236}">
                <a16:creationId xmlns:a16="http://schemas.microsoft.com/office/drawing/2014/main" id="{EA04854A-8747-4876-874B-08CCC6670BD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2210" name="Rectangle 2">
            <a:extLst>
              <a:ext uri="{FF2B5EF4-FFF2-40B4-BE49-F238E27FC236}">
                <a16:creationId xmlns:a16="http://schemas.microsoft.com/office/drawing/2014/main" id="{D176513E-BC83-4646-9941-132DB165F76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6E6A1F-8466-4B0A-BFE6-9303F007733D}"/>
              </a:ext>
            </a:extLst>
          </p:cNvPr>
          <p:cNvSpPr>
            <a:spLocks noGrp="1" noChangeArrowheads="1"/>
          </p:cNvSpPr>
          <p:nvPr>
            <p:ph type="sldNum"/>
          </p:nvPr>
        </p:nvSpPr>
        <p:spPr>
          <a:ln/>
        </p:spPr>
        <p:txBody>
          <a:bodyPr/>
          <a:lstStyle/>
          <a:p>
            <a:fld id="{17EDD52D-FF6A-4353-9BCD-5B99821E807F}" type="slidenum">
              <a:rPr lang="sl-SI" altLang="sl-SI"/>
              <a:pPr/>
              <a:t>52</a:t>
            </a:fld>
            <a:endParaRPr lang="sl-SI" altLang="sl-SI"/>
          </a:p>
        </p:txBody>
      </p:sp>
      <p:sp>
        <p:nvSpPr>
          <p:cNvPr id="223233" name="Rectangle 1">
            <a:extLst>
              <a:ext uri="{FF2B5EF4-FFF2-40B4-BE49-F238E27FC236}">
                <a16:creationId xmlns:a16="http://schemas.microsoft.com/office/drawing/2014/main" id="{F56BA300-8651-4EB5-BEAA-13CF21EC03E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3234" name="Rectangle 2">
            <a:extLst>
              <a:ext uri="{FF2B5EF4-FFF2-40B4-BE49-F238E27FC236}">
                <a16:creationId xmlns:a16="http://schemas.microsoft.com/office/drawing/2014/main" id="{4B90611E-4EAC-46A3-9FF0-FA2BDBACE51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64F4B3-BEB3-4223-9435-E8CB6FBE3E33}"/>
              </a:ext>
            </a:extLst>
          </p:cNvPr>
          <p:cNvSpPr>
            <a:spLocks noGrp="1" noChangeArrowheads="1"/>
          </p:cNvSpPr>
          <p:nvPr>
            <p:ph type="sldNum"/>
          </p:nvPr>
        </p:nvSpPr>
        <p:spPr>
          <a:ln/>
        </p:spPr>
        <p:txBody>
          <a:bodyPr/>
          <a:lstStyle/>
          <a:p>
            <a:fld id="{34E0CC10-A30A-4095-9D48-DE0A1FD850E5}" type="slidenum">
              <a:rPr lang="sl-SI" altLang="sl-SI"/>
              <a:pPr/>
              <a:t>53</a:t>
            </a:fld>
            <a:endParaRPr lang="sl-SI" altLang="sl-SI"/>
          </a:p>
        </p:txBody>
      </p:sp>
      <p:sp>
        <p:nvSpPr>
          <p:cNvPr id="224257" name="Rectangle 1">
            <a:extLst>
              <a:ext uri="{FF2B5EF4-FFF2-40B4-BE49-F238E27FC236}">
                <a16:creationId xmlns:a16="http://schemas.microsoft.com/office/drawing/2014/main" id="{D8B9FCF6-D554-431D-97FD-4DB604D7E14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4258" name="Rectangle 2">
            <a:extLst>
              <a:ext uri="{FF2B5EF4-FFF2-40B4-BE49-F238E27FC236}">
                <a16:creationId xmlns:a16="http://schemas.microsoft.com/office/drawing/2014/main" id="{4C193810-366D-4782-A112-B2C19E12FE8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445E0F-E6EA-404E-BE91-E4A5F1299EEF}"/>
              </a:ext>
            </a:extLst>
          </p:cNvPr>
          <p:cNvSpPr>
            <a:spLocks noGrp="1" noChangeArrowheads="1"/>
          </p:cNvSpPr>
          <p:nvPr>
            <p:ph type="sldNum"/>
          </p:nvPr>
        </p:nvSpPr>
        <p:spPr>
          <a:ln/>
        </p:spPr>
        <p:txBody>
          <a:bodyPr/>
          <a:lstStyle/>
          <a:p>
            <a:fld id="{E278A5E2-A165-456B-A28C-D318F66FD59D}" type="slidenum">
              <a:rPr lang="sl-SI" altLang="sl-SI"/>
              <a:pPr/>
              <a:t>54</a:t>
            </a:fld>
            <a:endParaRPr lang="sl-SI" altLang="sl-SI"/>
          </a:p>
        </p:txBody>
      </p:sp>
      <p:sp>
        <p:nvSpPr>
          <p:cNvPr id="225281" name="Rectangle 1">
            <a:extLst>
              <a:ext uri="{FF2B5EF4-FFF2-40B4-BE49-F238E27FC236}">
                <a16:creationId xmlns:a16="http://schemas.microsoft.com/office/drawing/2014/main" id="{C23DB6ED-04DC-4050-9F98-BC67666CCF4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282" name="Rectangle 2">
            <a:extLst>
              <a:ext uri="{FF2B5EF4-FFF2-40B4-BE49-F238E27FC236}">
                <a16:creationId xmlns:a16="http://schemas.microsoft.com/office/drawing/2014/main" id="{4112259C-6D20-4BB4-A62C-AC1805B7E0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477C2A-284D-47FF-892D-3C65550729BA}"/>
              </a:ext>
            </a:extLst>
          </p:cNvPr>
          <p:cNvSpPr>
            <a:spLocks noGrp="1" noChangeArrowheads="1"/>
          </p:cNvSpPr>
          <p:nvPr>
            <p:ph type="sldNum"/>
          </p:nvPr>
        </p:nvSpPr>
        <p:spPr>
          <a:ln/>
        </p:spPr>
        <p:txBody>
          <a:bodyPr/>
          <a:lstStyle/>
          <a:p>
            <a:fld id="{768F0443-7934-4DE1-8AA4-4281BB154D64}" type="slidenum">
              <a:rPr lang="sl-SI" altLang="sl-SI"/>
              <a:pPr/>
              <a:t>55</a:t>
            </a:fld>
            <a:endParaRPr lang="sl-SI" altLang="sl-SI"/>
          </a:p>
        </p:txBody>
      </p:sp>
      <p:sp>
        <p:nvSpPr>
          <p:cNvPr id="226305" name="Rectangle 1">
            <a:extLst>
              <a:ext uri="{FF2B5EF4-FFF2-40B4-BE49-F238E27FC236}">
                <a16:creationId xmlns:a16="http://schemas.microsoft.com/office/drawing/2014/main" id="{7CB3B140-9818-47B4-AFD8-8C46AD8C5D2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6306" name="Rectangle 2">
            <a:extLst>
              <a:ext uri="{FF2B5EF4-FFF2-40B4-BE49-F238E27FC236}">
                <a16:creationId xmlns:a16="http://schemas.microsoft.com/office/drawing/2014/main" id="{82FBB5FC-90D9-4CAA-96D3-7FAA3C66316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9D102E-F12C-4491-9417-965346417E19}"/>
              </a:ext>
            </a:extLst>
          </p:cNvPr>
          <p:cNvSpPr>
            <a:spLocks noGrp="1" noChangeArrowheads="1"/>
          </p:cNvSpPr>
          <p:nvPr>
            <p:ph type="sldNum"/>
          </p:nvPr>
        </p:nvSpPr>
        <p:spPr>
          <a:ln/>
        </p:spPr>
        <p:txBody>
          <a:bodyPr/>
          <a:lstStyle/>
          <a:p>
            <a:fld id="{62E79C78-2B55-4508-9D4B-F578B2A158AA}" type="slidenum">
              <a:rPr lang="sl-SI" altLang="sl-SI"/>
              <a:pPr/>
              <a:t>56</a:t>
            </a:fld>
            <a:endParaRPr lang="sl-SI" altLang="sl-SI"/>
          </a:p>
        </p:txBody>
      </p:sp>
      <p:sp>
        <p:nvSpPr>
          <p:cNvPr id="227329" name="Rectangle 1">
            <a:extLst>
              <a:ext uri="{FF2B5EF4-FFF2-40B4-BE49-F238E27FC236}">
                <a16:creationId xmlns:a16="http://schemas.microsoft.com/office/drawing/2014/main" id="{A58795E4-C1B6-49FC-BE76-EB88AB45F25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7330" name="Rectangle 2">
            <a:extLst>
              <a:ext uri="{FF2B5EF4-FFF2-40B4-BE49-F238E27FC236}">
                <a16:creationId xmlns:a16="http://schemas.microsoft.com/office/drawing/2014/main" id="{C4CE7E2D-C0F4-4054-817B-B1D787C093C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56B0A1-36F0-4822-96B2-DD43A133793D}"/>
              </a:ext>
            </a:extLst>
          </p:cNvPr>
          <p:cNvSpPr>
            <a:spLocks noGrp="1" noChangeArrowheads="1"/>
          </p:cNvSpPr>
          <p:nvPr>
            <p:ph type="sldNum"/>
          </p:nvPr>
        </p:nvSpPr>
        <p:spPr>
          <a:ln/>
        </p:spPr>
        <p:txBody>
          <a:bodyPr/>
          <a:lstStyle/>
          <a:p>
            <a:fld id="{209C61B0-44A9-431E-853F-C2745F977E51}" type="slidenum">
              <a:rPr lang="sl-SI" altLang="sl-SI"/>
              <a:pPr/>
              <a:t>57</a:t>
            </a:fld>
            <a:endParaRPr lang="sl-SI" altLang="sl-SI"/>
          </a:p>
        </p:txBody>
      </p:sp>
      <p:sp>
        <p:nvSpPr>
          <p:cNvPr id="228353" name="Rectangle 1">
            <a:extLst>
              <a:ext uri="{FF2B5EF4-FFF2-40B4-BE49-F238E27FC236}">
                <a16:creationId xmlns:a16="http://schemas.microsoft.com/office/drawing/2014/main" id="{A77C5ABB-D137-4C7C-907C-C19775CF5F2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8354" name="Rectangle 2">
            <a:extLst>
              <a:ext uri="{FF2B5EF4-FFF2-40B4-BE49-F238E27FC236}">
                <a16:creationId xmlns:a16="http://schemas.microsoft.com/office/drawing/2014/main" id="{356C5170-9EC0-462E-8390-1188E8E6751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786FE4-A036-4AC9-86CA-8B93C5A86175}"/>
              </a:ext>
            </a:extLst>
          </p:cNvPr>
          <p:cNvSpPr>
            <a:spLocks noGrp="1" noChangeArrowheads="1"/>
          </p:cNvSpPr>
          <p:nvPr>
            <p:ph type="sldNum"/>
          </p:nvPr>
        </p:nvSpPr>
        <p:spPr>
          <a:ln/>
        </p:spPr>
        <p:txBody>
          <a:bodyPr/>
          <a:lstStyle/>
          <a:p>
            <a:fld id="{F47755BC-B071-47C2-80E0-0DC8E274373D}" type="slidenum">
              <a:rPr lang="sl-SI" altLang="sl-SI"/>
              <a:pPr/>
              <a:t>58</a:t>
            </a:fld>
            <a:endParaRPr lang="sl-SI" altLang="sl-SI"/>
          </a:p>
        </p:txBody>
      </p:sp>
      <p:sp>
        <p:nvSpPr>
          <p:cNvPr id="229377" name="Rectangle 1">
            <a:extLst>
              <a:ext uri="{FF2B5EF4-FFF2-40B4-BE49-F238E27FC236}">
                <a16:creationId xmlns:a16="http://schemas.microsoft.com/office/drawing/2014/main" id="{F60E9569-DF54-4103-A4D4-4AB049DEECF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9378" name="Rectangle 2">
            <a:extLst>
              <a:ext uri="{FF2B5EF4-FFF2-40B4-BE49-F238E27FC236}">
                <a16:creationId xmlns:a16="http://schemas.microsoft.com/office/drawing/2014/main" id="{2F4A51B2-EE27-444C-A611-DE8F87C3F39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84F933-E166-4D6A-85D1-4629CEA4252B}"/>
              </a:ext>
            </a:extLst>
          </p:cNvPr>
          <p:cNvSpPr>
            <a:spLocks noGrp="1" noChangeArrowheads="1"/>
          </p:cNvSpPr>
          <p:nvPr>
            <p:ph type="sldNum"/>
          </p:nvPr>
        </p:nvSpPr>
        <p:spPr>
          <a:ln/>
        </p:spPr>
        <p:txBody>
          <a:bodyPr/>
          <a:lstStyle/>
          <a:p>
            <a:fld id="{CB21FF74-8AE7-48F2-8D96-77EEDF175EF2}" type="slidenum">
              <a:rPr lang="sl-SI" altLang="sl-SI"/>
              <a:pPr/>
              <a:t>59</a:t>
            </a:fld>
            <a:endParaRPr lang="sl-SI" altLang="sl-SI"/>
          </a:p>
        </p:txBody>
      </p:sp>
      <p:sp>
        <p:nvSpPr>
          <p:cNvPr id="230401" name="Rectangle 1">
            <a:extLst>
              <a:ext uri="{FF2B5EF4-FFF2-40B4-BE49-F238E27FC236}">
                <a16:creationId xmlns:a16="http://schemas.microsoft.com/office/drawing/2014/main" id="{0344A58F-8CD7-451D-AB70-43A45942844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0402" name="Rectangle 2">
            <a:extLst>
              <a:ext uri="{FF2B5EF4-FFF2-40B4-BE49-F238E27FC236}">
                <a16:creationId xmlns:a16="http://schemas.microsoft.com/office/drawing/2014/main" id="{B2A65565-89AE-479B-AF0B-E568E6F15A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0C2372-31FE-44C0-85DD-6D69026C3178}"/>
              </a:ext>
            </a:extLst>
          </p:cNvPr>
          <p:cNvSpPr>
            <a:spLocks noGrp="1" noChangeArrowheads="1"/>
          </p:cNvSpPr>
          <p:nvPr>
            <p:ph type="sldNum"/>
          </p:nvPr>
        </p:nvSpPr>
        <p:spPr>
          <a:ln/>
        </p:spPr>
        <p:txBody>
          <a:bodyPr/>
          <a:lstStyle/>
          <a:p>
            <a:fld id="{85EFB897-F63F-41A9-B12C-680BF150E8DF}" type="slidenum">
              <a:rPr lang="sl-SI" altLang="sl-SI"/>
              <a:pPr/>
              <a:t>6</a:t>
            </a:fld>
            <a:endParaRPr lang="sl-SI" altLang="sl-SI"/>
          </a:p>
        </p:txBody>
      </p:sp>
      <p:sp>
        <p:nvSpPr>
          <p:cNvPr id="176129" name="Rectangle 1">
            <a:extLst>
              <a:ext uri="{FF2B5EF4-FFF2-40B4-BE49-F238E27FC236}">
                <a16:creationId xmlns:a16="http://schemas.microsoft.com/office/drawing/2014/main" id="{1795F02B-8D39-4100-B9B4-398CFC7E64B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6130" name="Rectangle 2">
            <a:extLst>
              <a:ext uri="{FF2B5EF4-FFF2-40B4-BE49-F238E27FC236}">
                <a16:creationId xmlns:a16="http://schemas.microsoft.com/office/drawing/2014/main" id="{8C6215D6-9A65-474B-874F-54B252BF5BA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4658EAF-CFCD-4B65-881C-A6CD65F12F85}"/>
              </a:ext>
            </a:extLst>
          </p:cNvPr>
          <p:cNvSpPr>
            <a:spLocks noGrp="1" noChangeArrowheads="1"/>
          </p:cNvSpPr>
          <p:nvPr>
            <p:ph type="sldNum"/>
          </p:nvPr>
        </p:nvSpPr>
        <p:spPr>
          <a:ln/>
        </p:spPr>
        <p:txBody>
          <a:bodyPr/>
          <a:lstStyle/>
          <a:p>
            <a:fld id="{750F1C27-6942-46DB-AADF-862729AF182D}" type="slidenum">
              <a:rPr lang="sl-SI" altLang="sl-SI"/>
              <a:pPr/>
              <a:t>60</a:t>
            </a:fld>
            <a:endParaRPr lang="sl-SI" altLang="sl-SI"/>
          </a:p>
        </p:txBody>
      </p:sp>
      <p:sp>
        <p:nvSpPr>
          <p:cNvPr id="231425" name="Rectangle 1">
            <a:extLst>
              <a:ext uri="{FF2B5EF4-FFF2-40B4-BE49-F238E27FC236}">
                <a16:creationId xmlns:a16="http://schemas.microsoft.com/office/drawing/2014/main" id="{A77B2AE2-C766-499F-912A-32CF3BA468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1426" name="Rectangle 2">
            <a:extLst>
              <a:ext uri="{FF2B5EF4-FFF2-40B4-BE49-F238E27FC236}">
                <a16:creationId xmlns:a16="http://schemas.microsoft.com/office/drawing/2014/main" id="{E18DD1CD-0FCB-468B-BBCE-E7BA94F7456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78803E-1E57-4D9D-B973-67DEC739BD94}"/>
              </a:ext>
            </a:extLst>
          </p:cNvPr>
          <p:cNvSpPr>
            <a:spLocks noGrp="1" noChangeArrowheads="1"/>
          </p:cNvSpPr>
          <p:nvPr>
            <p:ph type="sldNum"/>
          </p:nvPr>
        </p:nvSpPr>
        <p:spPr>
          <a:ln/>
        </p:spPr>
        <p:txBody>
          <a:bodyPr/>
          <a:lstStyle/>
          <a:p>
            <a:fld id="{1B6FEFA3-97F8-419A-9915-41E3916D6C4A}" type="slidenum">
              <a:rPr lang="sl-SI" altLang="sl-SI"/>
              <a:pPr/>
              <a:t>61</a:t>
            </a:fld>
            <a:endParaRPr lang="sl-SI" altLang="sl-SI"/>
          </a:p>
        </p:txBody>
      </p:sp>
      <p:sp>
        <p:nvSpPr>
          <p:cNvPr id="232449" name="Rectangle 1">
            <a:extLst>
              <a:ext uri="{FF2B5EF4-FFF2-40B4-BE49-F238E27FC236}">
                <a16:creationId xmlns:a16="http://schemas.microsoft.com/office/drawing/2014/main" id="{E149E91C-35A5-4DA1-9B76-6EEB7B3BD5B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2450" name="Rectangle 2">
            <a:extLst>
              <a:ext uri="{FF2B5EF4-FFF2-40B4-BE49-F238E27FC236}">
                <a16:creationId xmlns:a16="http://schemas.microsoft.com/office/drawing/2014/main" id="{299085BB-7C0A-4691-B457-609FC450439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D3C3E6B-D23C-4689-A14F-FC1132CD7A85}"/>
              </a:ext>
            </a:extLst>
          </p:cNvPr>
          <p:cNvSpPr>
            <a:spLocks noGrp="1" noChangeArrowheads="1"/>
          </p:cNvSpPr>
          <p:nvPr>
            <p:ph type="sldNum"/>
          </p:nvPr>
        </p:nvSpPr>
        <p:spPr>
          <a:ln/>
        </p:spPr>
        <p:txBody>
          <a:bodyPr/>
          <a:lstStyle/>
          <a:p>
            <a:fld id="{1B93518C-0F87-423A-99AD-4A52ED1CF553}" type="slidenum">
              <a:rPr lang="sl-SI" altLang="sl-SI"/>
              <a:pPr/>
              <a:t>62</a:t>
            </a:fld>
            <a:endParaRPr lang="sl-SI" altLang="sl-SI"/>
          </a:p>
        </p:txBody>
      </p:sp>
      <p:sp>
        <p:nvSpPr>
          <p:cNvPr id="233473" name="Rectangle 1">
            <a:extLst>
              <a:ext uri="{FF2B5EF4-FFF2-40B4-BE49-F238E27FC236}">
                <a16:creationId xmlns:a16="http://schemas.microsoft.com/office/drawing/2014/main" id="{3BEA98FB-D5F8-4531-86DF-B1A92EFC551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3474" name="Rectangle 2">
            <a:extLst>
              <a:ext uri="{FF2B5EF4-FFF2-40B4-BE49-F238E27FC236}">
                <a16:creationId xmlns:a16="http://schemas.microsoft.com/office/drawing/2014/main" id="{388BDC4A-322A-4FAA-A78C-E9C40DE88BC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A19C8B-CB64-46CA-AD0E-ECC16170C1E7}"/>
              </a:ext>
            </a:extLst>
          </p:cNvPr>
          <p:cNvSpPr>
            <a:spLocks noGrp="1" noChangeArrowheads="1"/>
          </p:cNvSpPr>
          <p:nvPr>
            <p:ph type="sldNum"/>
          </p:nvPr>
        </p:nvSpPr>
        <p:spPr>
          <a:ln/>
        </p:spPr>
        <p:txBody>
          <a:bodyPr/>
          <a:lstStyle/>
          <a:p>
            <a:fld id="{551D892E-1D10-4907-806F-3A67DBC4F4E4}" type="slidenum">
              <a:rPr lang="sl-SI" altLang="sl-SI"/>
              <a:pPr/>
              <a:t>63</a:t>
            </a:fld>
            <a:endParaRPr lang="sl-SI" altLang="sl-SI"/>
          </a:p>
        </p:txBody>
      </p:sp>
      <p:sp>
        <p:nvSpPr>
          <p:cNvPr id="234497" name="Rectangle 1">
            <a:extLst>
              <a:ext uri="{FF2B5EF4-FFF2-40B4-BE49-F238E27FC236}">
                <a16:creationId xmlns:a16="http://schemas.microsoft.com/office/drawing/2014/main" id="{9820D11F-88A1-4590-B030-FE6BA152B07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4498" name="Rectangle 2">
            <a:extLst>
              <a:ext uri="{FF2B5EF4-FFF2-40B4-BE49-F238E27FC236}">
                <a16:creationId xmlns:a16="http://schemas.microsoft.com/office/drawing/2014/main" id="{8FB47F7F-2FB4-43E4-811A-84062170F61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B53379-BEF1-48C0-B667-AADB9529571B}"/>
              </a:ext>
            </a:extLst>
          </p:cNvPr>
          <p:cNvSpPr>
            <a:spLocks noGrp="1" noChangeArrowheads="1"/>
          </p:cNvSpPr>
          <p:nvPr>
            <p:ph type="sldNum"/>
          </p:nvPr>
        </p:nvSpPr>
        <p:spPr>
          <a:ln/>
        </p:spPr>
        <p:txBody>
          <a:bodyPr/>
          <a:lstStyle/>
          <a:p>
            <a:fld id="{AA963FB3-6C4C-4EB0-9FF7-E55F734BC840}" type="slidenum">
              <a:rPr lang="sl-SI" altLang="sl-SI"/>
              <a:pPr/>
              <a:t>64</a:t>
            </a:fld>
            <a:endParaRPr lang="sl-SI" altLang="sl-SI"/>
          </a:p>
        </p:txBody>
      </p:sp>
      <p:sp>
        <p:nvSpPr>
          <p:cNvPr id="235521" name="Rectangle 1">
            <a:extLst>
              <a:ext uri="{FF2B5EF4-FFF2-40B4-BE49-F238E27FC236}">
                <a16:creationId xmlns:a16="http://schemas.microsoft.com/office/drawing/2014/main" id="{360855A7-99F0-47F5-8318-72E665C49FD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22" name="Rectangle 2">
            <a:extLst>
              <a:ext uri="{FF2B5EF4-FFF2-40B4-BE49-F238E27FC236}">
                <a16:creationId xmlns:a16="http://schemas.microsoft.com/office/drawing/2014/main" id="{C4A1FAF3-3C06-4F7E-9A6F-F2BCC97AF06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6EA565-59A1-446F-B303-31EB67783570}"/>
              </a:ext>
            </a:extLst>
          </p:cNvPr>
          <p:cNvSpPr>
            <a:spLocks noGrp="1" noChangeArrowheads="1"/>
          </p:cNvSpPr>
          <p:nvPr>
            <p:ph type="sldNum"/>
          </p:nvPr>
        </p:nvSpPr>
        <p:spPr>
          <a:ln/>
        </p:spPr>
        <p:txBody>
          <a:bodyPr/>
          <a:lstStyle/>
          <a:p>
            <a:fld id="{8061A5F4-C49F-417B-A208-F357667A977B}" type="slidenum">
              <a:rPr lang="sl-SI" altLang="sl-SI"/>
              <a:pPr/>
              <a:t>65</a:t>
            </a:fld>
            <a:endParaRPr lang="sl-SI" altLang="sl-SI"/>
          </a:p>
        </p:txBody>
      </p:sp>
      <p:sp>
        <p:nvSpPr>
          <p:cNvPr id="236545" name="Rectangle 1">
            <a:extLst>
              <a:ext uri="{FF2B5EF4-FFF2-40B4-BE49-F238E27FC236}">
                <a16:creationId xmlns:a16="http://schemas.microsoft.com/office/drawing/2014/main" id="{496A1941-20FA-42C4-9DF4-2949882A37B6}"/>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6546" name="Rectangle 2">
            <a:extLst>
              <a:ext uri="{FF2B5EF4-FFF2-40B4-BE49-F238E27FC236}">
                <a16:creationId xmlns:a16="http://schemas.microsoft.com/office/drawing/2014/main" id="{6E8AC719-CCD3-40CB-9B37-B9F52FC9E43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762025-3F9B-464A-87BC-7C0B4FE75569}"/>
              </a:ext>
            </a:extLst>
          </p:cNvPr>
          <p:cNvSpPr>
            <a:spLocks noGrp="1" noChangeArrowheads="1"/>
          </p:cNvSpPr>
          <p:nvPr>
            <p:ph type="sldNum"/>
          </p:nvPr>
        </p:nvSpPr>
        <p:spPr>
          <a:ln/>
        </p:spPr>
        <p:txBody>
          <a:bodyPr/>
          <a:lstStyle/>
          <a:p>
            <a:fld id="{B3FD1D23-9B7C-4DB5-9C45-C50BFAC6BB6B}" type="slidenum">
              <a:rPr lang="sl-SI" altLang="sl-SI"/>
              <a:pPr/>
              <a:t>66</a:t>
            </a:fld>
            <a:endParaRPr lang="sl-SI" altLang="sl-SI"/>
          </a:p>
        </p:txBody>
      </p:sp>
      <p:sp>
        <p:nvSpPr>
          <p:cNvPr id="237569" name="Rectangle 1">
            <a:extLst>
              <a:ext uri="{FF2B5EF4-FFF2-40B4-BE49-F238E27FC236}">
                <a16:creationId xmlns:a16="http://schemas.microsoft.com/office/drawing/2014/main" id="{1FB93018-2C61-4D0E-B00D-6558341095C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7570" name="Rectangle 2">
            <a:extLst>
              <a:ext uri="{FF2B5EF4-FFF2-40B4-BE49-F238E27FC236}">
                <a16:creationId xmlns:a16="http://schemas.microsoft.com/office/drawing/2014/main" id="{B3FBC706-8834-4780-82ED-92FBBB4B40C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74651A-7F67-43B6-AF95-703E584F53A8}"/>
              </a:ext>
            </a:extLst>
          </p:cNvPr>
          <p:cNvSpPr>
            <a:spLocks noGrp="1" noChangeArrowheads="1"/>
          </p:cNvSpPr>
          <p:nvPr>
            <p:ph type="sldNum"/>
          </p:nvPr>
        </p:nvSpPr>
        <p:spPr>
          <a:ln/>
        </p:spPr>
        <p:txBody>
          <a:bodyPr/>
          <a:lstStyle/>
          <a:p>
            <a:fld id="{E0BC39D9-EC7D-4767-A82B-A5130EEA4BC7}" type="slidenum">
              <a:rPr lang="sl-SI" altLang="sl-SI"/>
              <a:pPr/>
              <a:t>67</a:t>
            </a:fld>
            <a:endParaRPr lang="sl-SI" altLang="sl-SI"/>
          </a:p>
        </p:txBody>
      </p:sp>
      <p:sp>
        <p:nvSpPr>
          <p:cNvPr id="238593" name="Rectangle 1">
            <a:extLst>
              <a:ext uri="{FF2B5EF4-FFF2-40B4-BE49-F238E27FC236}">
                <a16:creationId xmlns:a16="http://schemas.microsoft.com/office/drawing/2014/main" id="{9625A54F-08E2-4A0E-8D75-EE83161343F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8594" name="Rectangle 2">
            <a:extLst>
              <a:ext uri="{FF2B5EF4-FFF2-40B4-BE49-F238E27FC236}">
                <a16:creationId xmlns:a16="http://schemas.microsoft.com/office/drawing/2014/main" id="{CAD2AFC3-CD91-474B-A028-395A11F1CCF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5C00BF-87D0-4543-9061-CF2EF7B437F9}"/>
              </a:ext>
            </a:extLst>
          </p:cNvPr>
          <p:cNvSpPr>
            <a:spLocks noGrp="1" noChangeArrowheads="1"/>
          </p:cNvSpPr>
          <p:nvPr>
            <p:ph type="sldNum"/>
          </p:nvPr>
        </p:nvSpPr>
        <p:spPr>
          <a:ln/>
        </p:spPr>
        <p:txBody>
          <a:bodyPr/>
          <a:lstStyle/>
          <a:p>
            <a:fld id="{06BDE939-2633-43BA-A579-5467D073A2A2}" type="slidenum">
              <a:rPr lang="sl-SI" altLang="sl-SI"/>
              <a:pPr/>
              <a:t>68</a:t>
            </a:fld>
            <a:endParaRPr lang="sl-SI" altLang="sl-SI"/>
          </a:p>
        </p:txBody>
      </p:sp>
      <p:sp>
        <p:nvSpPr>
          <p:cNvPr id="239617" name="Rectangle 1">
            <a:extLst>
              <a:ext uri="{FF2B5EF4-FFF2-40B4-BE49-F238E27FC236}">
                <a16:creationId xmlns:a16="http://schemas.microsoft.com/office/drawing/2014/main" id="{A83009C8-5C2E-43BE-B79E-A8A2DC0FFF1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9618" name="Rectangle 2">
            <a:extLst>
              <a:ext uri="{FF2B5EF4-FFF2-40B4-BE49-F238E27FC236}">
                <a16:creationId xmlns:a16="http://schemas.microsoft.com/office/drawing/2014/main" id="{AD94F6F8-B402-4755-807A-3C60789FD8A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87A72D-04F0-4AF4-8989-F62AED6444FD}"/>
              </a:ext>
            </a:extLst>
          </p:cNvPr>
          <p:cNvSpPr>
            <a:spLocks noGrp="1" noChangeArrowheads="1"/>
          </p:cNvSpPr>
          <p:nvPr>
            <p:ph type="sldNum"/>
          </p:nvPr>
        </p:nvSpPr>
        <p:spPr>
          <a:ln/>
        </p:spPr>
        <p:txBody>
          <a:bodyPr/>
          <a:lstStyle/>
          <a:p>
            <a:fld id="{4F67C53D-4395-4C11-A937-03C7FBEB3901}" type="slidenum">
              <a:rPr lang="sl-SI" altLang="sl-SI"/>
              <a:pPr/>
              <a:t>69</a:t>
            </a:fld>
            <a:endParaRPr lang="sl-SI" altLang="sl-SI"/>
          </a:p>
        </p:txBody>
      </p:sp>
      <p:sp>
        <p:nvSpPr>
          <p:cNvPr id="240641" name="Rectangle 1">
            <a:extLst>
              <a:ext uri="{FF2B5EF4-FFF2-40B4-BE49-F238E27FC236}">
                <a16:creationId xmlns:a16="http://schemas.microsoft.com/office/drawing/2014/main" id="{38783EFE-0BE7-43FC-A8C5-DE65DA5317C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0642" name="Rectangle 2">
            <a:extLst>
              <a:ext uri="{FF2B5EF4-FFF2-40B4-BE49-F238E27FC236}">
                <a16:creationId xmlns:a16="http://schemas.microsoft.com/office/drawing/2014/main" id="{41C4B5F9-8E32-4FFB-9E3A-422175DB701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2CDE92-4E9F-49B2-BB6A-ED72B84AFBC4}"/>
              </a:ext>
            </a:extLst>
          </p:cNvPr>
          <p:cNvSpPr>
            <a:spLocks noGrp="1" noChangeArrowheads="1"/>
          </p:cNvSpPr>
          <p:nvPr>
            <p:ph type="sldNum"/>
          </p:nvPr>
        </p:nvSpPr>
        <p:spPr>
          <a:ln/>
        </p:spPr>
        <p:txBody>
          <a:bodyPr/>
          <a:lstStyle/>
          <a:p>
            <a:fld id="{8335CB80-D0C0-4700-AF70-8B8268AEE42B}" type="slidenum">
              <a:rPr lang="sl-SI" altLang="sl-SI"/>
              <a:pPr/>
              <a:t>7</a:t>
            </a:fld>
            <a:endParaRPr lang="sl-SI" altLang="sl-SI"/>
          </a:p>
        </p:txBody>
      </p:sp>
      <p:sp>
        <p:nvSpPr>
          <p:cNvPr id="177153" name="Rectangle 1">
            <a:extLst>
              <a:ext uri="{FF2B5EF4-FFF2-40B4-BE49-F238E27FC236}">
                <a16:creationId xmlns:a16="http://schemas.microsoft.com/office/drawing/2014/main" id="{1E06C512-9075-4CF3-9015-5F0E134BAA8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7154" name="Rectangle 2">
            <a:extLst>
              <a:ext uri="{FF2B5EF4-FFF2-40B4-BE49-F238E27FC236}">
                <a16:creationId xmlns:a16="http://schemas.microsoft.com/office/drawing/2014/main" id="{E8C5AEA4-BDFA-45A0-998B-5023979A8A8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6E4586-614B-485D-A9BF-1ADB6FED157A}"/>
              </a:ext>
            </a:extLst>
          </p:cNvPr>
          <p:cNvSpPr>
            <a:spLocks noGrp="1" noChangeArrowheads="1"/>
          </p:cNvSpPr>
          <p:nvPr>
            <p:ph type="sldNum"/>
          </p:nvPr>
        </p:nvSpPr>
        <p:spPr>
          <a:ln/>
        </p:spPr>
        <p:txBody>
          <a:bodyPr/>
          <a:lstStyle/>
          <a:p>
            <a:fld id="{4DA3FB62-6619-4D43-973B-406B4A100ACC}" type="slidenum">
              <a:rPr lang="sl-SI" altLang="sl-SI"/>
              <a:pPr/>
              <a:t>70</a:t>
            </a:fld>
            <a:endParaRPr lang="sl-SI" altLang="sl-SI"/>
          </a:p>
        </p:txBody>
      </p:sp>
      <p:sp>
        <p:nvSpPr>
          <p:cNvPr id="241665" name="Rectangle 1">
            <a:extLst>
              <a:ext uri="{FF2B5EF4-FFF2-40B4-BE49-F238E27FC236}">
                <a16:creationId xmlns:a16="http://schemas.microsoft.com/office/drawing/2014/main" id="{B7A7045F-9CFD-4A29-A027-D1F32B637C0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1666" name="Rectangle 2">
            <a:extLst>
              <a:ext uri="{FF2B5EF4-FFF2-40B4-BE49-F238E27FC236}">
                <a16:creationId xmlns:a16="http://schemas.microsoft.com/office/drawing/2014/main" id="{909124A5-E565-4694-B4DC-94C01A29FCC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2CA3F0-FBEA-4D13-888E-FAB5EA563B21}"/>
              </a:ext>
            </a:extLst>
          </p:cNvPr>
          <p:cNvSpPr>
            <a:spLocks noGrp="1" noChangeArrowheads="1"/>
          </p:cNvSpPr>
          <p:nvPr>
            <p:ph type="sldNum"/>
          </p:nvPr>
        </p:nvSpPr>
        <p:spPr>
          <a:ln/>
        </p:spPr>
        <p:txBody>
          <a:bodyPr/>
          <a:lstStyle/>
          <a:p>
            <a:fld id="{E94A4BFC-996D-466A-B599-6232B1AB1729}" type="slidenum">
              <a:rPr lang="sl-SI" altLang="sl-SI"/>
              <a:pPr/>
              <a:t>71</a:t>
            </a:fld>
            <a:endParaRPr lang="sl-SI" altLang="sl-SI"/>
          </a:p>
        </p:txBody>
      </p:sp>
      <p:sp>
        <p:nvSpPr>
          <p:cNvPr id="242689" name="Rectangle 1">
            <a:extLst>
              <a:ext uri="{FF2B5EF4-FFF2-40B4-BE49-F238E27FC236}">
                <a16:creationId xmlns:a16="http://schemas.microsoft.com/office/drawing/2014/main" id="{407CF78C-B58C-443A-8319-517A77DE35A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2690" name="Rectangle 2">
            <a:extLst>
              <a:ext uri="{FF2B5EF4-FFF2-40B4-BE49-F238E27FC236}">
                <a16:creationId xmlns:a16="http://schemas.microsoft.com/office/drawing/2014/main" id="{41BD3FD8-CC7A-4F85-8C0A-49567D0585A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8FE776-B97E-44A0-BB4C-2DB9C890357E}"/>
              </a:ext>
            </a:extLst>
          </p:cNvPr>
          <p:cNvSpPr>
            <a:spLocks noGrp="1" noChangeArrowheads="1"/>
          </p:cNvSpPr>
          <p:nvPr>
            <p:ph type="sldNum"/>
          </p:nvPr>
        </p:nvSpPr>
        <p:spPr>
          <a:ln/>
        </p:spPr>
        <p:txBody>
          <a:bodyPr/>
          <a:lstStyle/>
          <a:p>
            <a:fld id="{26891470-021E-47CD-A35F-E7B927B28F81}" type="slidenum">
              <a:rPr lang="sl-SI" altLang="sl-SI"/>
              <a:pPr/>
              <a:t>72</a:t>
            </a:fld>
            <a:endParaRPr lang="sl-SI" altLang="sl-SI"/>
          </a:p>
        </p:txBody>
      </p:sp>
      <p:sp>
        <p:nvSpPr>
          <p:cNvPr id="243713" name="Rectangle 1">
            <a:extLst>
              <a:ext uri="{FF2B5EF4-FFF2-40B4-BE49-F238E27FC236}">
                <a16:creationId xmlns:a16="http://schemas.microsoft.com/office/drawing/2014/main" id="{3537AF91-3D29-4C80-ADD7-CE456337D54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3714" name="Rectangle 2">
            <a:extLst>
              <a:ext uri="{FF2B5EF4-FFF2-40B4-BE49-F238E27FC236}">
                <a16:creationId xmlns:a16="http://schemas.microsoft.com/office/drawing/2014/main" id="{EC7023C2-B3B3-44D0-AF98-7B9B02D64EA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9EEEC0-EB15-420F-AADD-7E6C12E0BD76}"/>
              </a:ext>
            </a:extLst>
          </p:cNvPr>
          <p:cNvSpPr>
            <a:spLocks noGrp="1" noChangeArrowheads="1"/>
          </p:cNvSpPr>
          <p:nvPr>
            <p:ph type="sldNum"/>
          </p:nvPr>
        </p:nvSpPr>
        <p:spPr>
          <a:ln/>
        </p:spPr>
        <p:txBody>
          <a:bodyPr/>
          <a:lstStyle/>
          <a:p>
            <a:fld id="{E71F5393-1396-4E94-A468-6CB94B5AD31B}" type="slidenum">
              <a:rPr lang="sl-SI" altLang="sl-SI"/>
              <a:pPr/>
              <a:t>73</a:t>
            </a:fld>
            <a:endParaRPr lang="sl-SI" altLang="sl-SI"/>
          </a:p>
        </p:txBody>
      </p:sp>
      <p:sp>
        <p:nvSpPr>
          <p:cNvPr id="244737" name="Rectangle 1">
            <a:extLst>
              <a:ext uri="{FF2B5EF4-FFF2-40B4-BE49-F238E27FC236}">
                <a16:creationId xmlns:a16="http://schemas.microsoft.com/office/drawing/2014/main" id="{A2634C1D-48BD-444A-98E1-AE4BF108569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4738" name="Rectangle 2">
            <a:extLst>
              <a:ext uri="{FF2B5EF4-FFF2-40B4-BE49-F238E27FC236}">
                <a16:creationId xmlns:a16="http://schemas.microsoft.com/office/drawing/2014/main" id="{464D4637-FBED-425A-8267-22AE03F9AB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DC9869-7FDC-481B-9FB9-0C9AA145166A}"/>
              </a:ext>
            </a:extLst>
          </p:cNvPr>
          <p:cNvSpPr>
            <a:spLocks noGrp="1" noChangeArrowheads="1"/>
          </p:cNvSpPr>
          <p:nvPr>
            <p:ph type="sldNum"/>
          </p:nvPr>
        </p:nvSpPr>
        <p:spPr>
          <a:ln/>
        </p:spPr>
        <p:txBody>
          <a:bodyPr/>
          <a:lstStyle/>
          <a:p>
            <a:fld id="{1090066A-A236-4508-A20B-9A122CBACCD1}" type="slidenum">
              <a:rPr lang="sl-SI" altLang="sl-SI"/>
              <a:pPr/>
              <a:t>74</a:t>
            </a:fld>
            <a:endParaRPr lang="sl-SI" altLang="sl-SI"/>
          </a:p>
        </p:txBody>
      </p:sp>
      <p:sp>
        <p:nvSpPr>
          <p:cNvPr id="245761" name="Rectangle 1">
            <a:extLst>
              <a:ext uri="{FF2B5EF4-FFF2-40B4-BE49-F238E27FC236}">
                <a16:creationId xmlns:a16="http://schemas.microsoft.com/office/drawing/2014/main" id="{40A3FBC6-5F8C-4904-BD7D-D5199DE6022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62" name="Rectangle 2">
            <a:extLst>
              <a:ext uri="{FF2B5EF4-FFF2-40B4-BE49-F238E27FC236}">
                <a16:creationId xmlns:a16="http://schemas.microsoft.com/office/drawing/2014/main" id="{3C4C3D34-504F-4110-B41E-B0DE6BF7349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B6B9ED-B1D1-42DC-8A50-6A2D9DCDA684}"/>
              </a:ext>
            </a:extLst>
          </p:cNvPr>
          <p:cNvSpPr>
            <a:spLocks noGrp="1" noChangeArrowheads="1"/>
          </p:cNvSpPr>
          <p:nvPr>
            <p:ph type="sldNum"/>
          </p:nvPr>
        </p:nvSpPr>
        <p:spPr>
          <a:ln/>
        </p:spPr>
        <p:txBody>
          <a:bodyPr/>
          <a:lstStyle/>
          <a:p>
            <a:fld id="{FB42A839-A84D-4520-8C81-648F67248F41}" type="slidenum">
              <a:rPr lang="sl-SI" altLang="sl-SI"/>
              <a:pPr/>
              <a:t>75</a:t>
            </a:fld>
            <a:endParaRPr lang="sl-SI" altLang="sl-SI"/>
          </a:p>
        </p:txBody>
      </p:sp>
      <p:sp>
        <p:nvSpPr>
          <p:cNvPr id="246785" name="Rectangle 1">
            <a:extLst>
              <a:ext uri="{FF2B5EF4-FFF2-40B4-BE49-F238E27FC236}">
                <a16:creationId xmlns:a16="http://schemas.microsoft.com/office/drawing/2014/main" id="{D122AD58-998D-4C02-908E-05682F29006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6786" name="Rectangle 2">
            <a:extLst>
              <a:ext uri="{FF2B5EF4-FFF2-40B4-BE49-F238E27FC236}">
                <a16:creationId xmlns:a16="http://schemas.microsoft.com/office/drawing/2014/main" id="{B19FC549-6667-4315-8AA9-D5DEA6DF5A5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6E2D93E-E191-4EFC-AC94-09C478C71E98}"/>
              </a:ext>
            </a:extLst>
          </p:cNvPr>
          <p:cNvSpPr>
            <a:spLocks noGrp="1" noChangeArrowheads="1"/>
          </p:cNvSpPr>
          <p:nvPr>
            <p:ph type="sldNum"/>
          </p:nvPr>
        </p:nvSpPr>
        <p:spPr>
          <a:ln/>
        </p:spPr>
        <p:txBody>
          <a:bodyPr/>
          <a:lstStyle/>
          <a:p>
            <a:fld id="{F6D61548-C822-422A-A287-84C3E4BEE91A}" type="slidenum">
              <a:rPr lang="sl-SI" altLang="sl-SI"/>
              <a:pPr/>
              <a:t>76</a:t>
            </a:fld>
            <a:endParaRPr lang="sl-SI" altLang="sl-SI"/>
          </a:p>
        </p:txBody>
      </p:sp>
      <p:sp>
        <p:nvSpPr>
          <p:cNvPr id="247809" name="Rectangle 1">
            <a:extLst>
              <a:ext uri="{FF2B5EF4-FFF2-40B4-BE49-F238E27FC236}">
                <a16:creationId xmlns:a16="http://schemas.microsoft.com/office/drawing/2014/main" id="{2B3B5C1B-B183-42C8-828D-54DF4676D3E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7810" name="Rectangle 2">
            <a:extLst>
              <a:ext uri="{FF2B5EF4-FFF2-40B4-BE49-F238E27FC236}">
                <a16:creationId xmlns:a16="http://schemas.microsoft.com/office/drawing/2014/main" id="{E19BDB7B-8D46-4B01-9AB1-233C4D8C978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1925C1-6C6D-4F86-8347-805F697CFB07}"/>
              </a:ext>
            </a:extLst>
          </p:cNvPr>
          <p:cNvSpPr>
            <a:spLocks noGrp="1" noChangeArrowheads="1"/>
          </p:cNvSpPr>
          <p:nvPr>
            <p:ph type="sldNum"/>
          </p:nvPr>
        </p:nvSpPr>
        <p:spPr>
          <a:ln/>
        </p:spPr>
        <p:txBody>
          <a:bodyPr/>
          <a:lstStyle/>
          <a:p>
            <a:fld id="{E8CB0669-FB8B-429F-8FBC-269786899737}" type="slidenum">
              <a:rPr lang="sl-SI" altLang="sl-SI"/>
              <a:pPr/>
              <a:t>77</a:t>
            </a:fld>
            <a:endParaRPr lang="sl-SI" altLang="sl-SI"/>
          </a:p>
        </p:txBody>
      </p:sp>
      <p:sp>
        <p:nvSpPr>
          <p:cNvPr id="248833" name="Rectangle 1">
            <a:extLst>
              <a:ext uri="{FF2B5EF4-FFF2-40B4-BE49-F238E27FC236}">
                <a16:creationId xmlns:a16="http://schemas.microsoft.com/office/drawing/2014/main" id="{ACF5264C-D995-42E4-A367-35CE2A2FA45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8834" name="Rectangle 2">
            <a:extLst>
              <a:ext uri="{FF2B5EF4-FFF2-40B4-BE49-F238E27FC236}">
                <a16:creationId xmlns:a16="http://schemas.microsoft.com/office/drawing/2014/main" id="{65377D70-4BCC-4AF5-AA69-B3916DC62A2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E84992-B379-43D5-87EC-FD8E010CCB1B}"/>
              </a:ext>
            </a:extLst>
          </p:cNvPr>
          <p:cNvSpPr>
            <a:spLocks noGrp="1" noChangeArrowheads="1"/>
          </p:cNvSpPr>
          <p:nvPr>
            <p:ph type="sldNum"/>
          </p:nvPr>
        </p:nvSpPr>
        <p:spPr>
          <a:ln/>
        </p:spPr>
        <p:txBody>
          <a:bodyPr/>
          <a:lstStyle/>
          <a:p>
            <a:fld id="{F9EF4F20-143A-4523-8C13-4D7764441302}" type="slidenum">
              <a:rPr lang="sl-SI" altLang="sl-SI"/>
              <a:pPr/>
              <a:t>78</a:t>
            </a:fld>
            <a:endParaRPr lang="sl-SI" altLang="sl-SI"/>
          </a:p>
        </p:txBody>
      </p:sp>
      <p:sp>
        <p:nvSpPr>
          <p:cNvPr id="249857" name="Rectangle 1">
            <a:extLst>
              <a:ext uri="{FF2B5EF4-FFF2-40B4-BE49-F238E27FC236}">
                <a16:creationId xmlns:a16="http://schemas.microsoft.com/office/drawing/2014/main" id="{535F0BC3-C558-485C-A3D9-B7170C5AF3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9858" name="Rectangle 2">
            <a:extLst>
              <a:ext uri="{FF2B5EF4-FFF2-40B4-BE49-F238E27FC236}">
                <a16:creationId xmlns:a16="http://schemas.microsoft.com/office/drawing/2014/main" id="{C143CC52-58F6-49A7-86E3-CB902B5BE9F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9E76F9-77FB-4DB1-B854-578AECE58616}"/>
              </a:ext>
            </a:extLst>
          </p:cNvPr>
          <p:cNvSpPr>
            <a:spLocks noGrp="1" noChangeArrowheads="1"/>
          </p:cNvSpPr>
          <p:nvPr>
            <p:ph type="sldNum"/>
          </p:nvPr>
        </p:nvSpPr>
        <p:spPr>
          <a:ln/>
        </p:spPr>
        <p:txBody>
          <a:bodyPr/>
          <a:lstStyle/>
          <a:p>
            <a:fld id="{407DB49D-97C7-42B9-B18C-2BC4F56C99E0}" type="slidenum">
              <a:rPr lang="sl-SI" altLang="sl-SI"/>
              <a:pPr/>
              <a:t>79</a:t>
            </a:fld>
            <a:endParaRPr lang="sl-SI" altLang="sl-SI"/>
          </a:p>
        </p:txBody>
      </p:sp>
      <p:sp>
        <p:nvSpPr>
          <p:cNvPr id="250881" name="Rectangle 1">
            <a:extLst>
              <a:ext uri="{FF2B5EF4-FFF2-40B4-BE49-F238E27FC236}">
                <a16:creationId xmlns:a16="http://schemas.microsoft.com/office/drawing/2014/main" id="{5F50A9DF-679C-4462-B0C5-82653AA8D7E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0882" name="Rectangle 2">
            <a:extLst>
              <a:ext uri="{FF2B5EF4-FFF2-40B4-BE49-F238E27FC236}">
                <a16:creationId xmlns:a16="http://schemas.microsoft.com/office/drawing/2014/main" id="{36A145AB-08DC-460F-A51E-AA7C5CFF64C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23176E-C330-4706-9F6B-90535B36E619}"/>
              </a:ext>
            </a:extLst>
          </p:cNvPr>
          <p:cNvSpPr>
            <a:spLocks noGrp="1" noChangeArrowheads="1"/>
          </p:cNvSpPr>
          <p:nvPr>
            <p:ph type="sldNum"/>
          </p:nvPr>
        </p:nvSpPr>
        <p:spPr>
          <a:ln/>
        </p:spPr>
        <p:txBody>
          <a:bodyPr/>
          <a:lstStyle/>
          <a:p>
            <a:fld id="{A89D46A9-8EFA-423E-AA69-179D3153FBA8}" type="slidenum">
              <a:rPr lang="sl-SI" altLang="sl-SI"/>
              <a:pPr/>
              <a:t>8</a:t>
            </a:fld>
            <a:endParaRPr lang="sl-SI" altLang="sl-SI"/>
          </a:p>
        </p:txBody>
      </p:sp>
      <p:sp>
        <p:nvSpPr>
          <p:cNvPr id="178177" name="Rectangle 1">
            <a:extLst>
              <a:ext uri="{FF2B5EF4-FFF2-40B4-BE49-F238E27FC236}">
                <a16:creationId xmlns:a16="http://schemas.microsoft.com/office/drawing/2014/main" id="{3869E169-D293-44A1-B38A-C12C2AFCB5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8178" name="Rectangle 2">
            <a:extLst>
              <a:ext uri="{FF2B5EF4-FFF2-40B4-BE49-F238E27FC236}">
                <a16:creationId xmlns:a16="http://schemas.microsoft.com/office/drawing/2014/main" id="{AB624F3E-808E-465E-B2B5-58B96F5E030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120768-3AC5-4F91-BAC1-3F0D5B951E55}"/>
              </a:ext>
            </a:extLst>
          </p:cNvPr>
          <p:cNvSpPr>
            <a:spLocks noGrp="1" noChangeArrowheads="1"/>
          </p:cNvSpPr>
          <p:nvPr>
            <p:ph type="sldNum"/>
          </p:nvPr>
        </p:nvSpPr>
        <p:spPr>
          <a:ln/>
        </p:spPr>
        <p:txBody>
          <a:bodyPr/>
          <a:lstStyle/>
          <a:p>
            <a:fld id="{73E87FFE-A790-425E-8A0A-08AD4C629D44}" type="slidenum">
              <a:rPr lang="sl-SI" altLang="sl-SI"/>
              <a:pPr/>
              <a:t>80</a:t>
            </a:fld>
            <a:endParaRPr lang="sl-SI" altLang="sl-SI"/>
          </a:p>
        </p:txBody>
      </p:sp>
      <p:sp>
        <p:nvSpPr>
          <p:cNvPr id="251905" name="Rectangle 1">
            <a:extLst>
              <a:ext uri="{FF2B5EF4-FFF2-40B4-BE49-F238E27FC236}">
                <a16:creationId xmlns:a16="http://schemas.microsoft.com/office/drawing/2014/main" id="{AF725750-275C-44CC-8F06-9BDA8E36724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1906" name="Rectangle 2">
            <a:extLst>
              <a:ext uri="{FF2B5EF4-FFF2-40B4-BE49-F238E27FC236}">
                <a16:creationId xmlns:a16="http://schemas.microsoft.com/office/drawing/2014/main" id="{D0BB95D7-D81E-4530-871A-C73CDE6AF5A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42407D-6D15-4A85-B081-73D221862966}"/>
              </a:ext>
            </a:extLst>
          </p:cNvPr>
          <p:cNvSpPr>
            <a:spLocks noGrp="1" noChangeArrowheads="1"/>
          </p:cNvSpPr>
          <p:nvPr>
            <p:ph type="sldNum"/>
          </p:nvPr>
        </p:nvSpPr>
        <p:spPr>
          <a:ln/>
        </p:spPr>
        <p:txBody>
          <a:bodyPr/>
          <a:lstStyle/>
          <a:p>
            <a:fld id="{B7438269-BB30-4505-98B1-77D6F4F1D972}" type="slidenum">
              <a:rPr lang="sl-SI" altLang="sl-SI"/>
              <a:pPr/>
              <a:t>81</a:t>
            </a:fld>
            <a:endParaRPr lang="sl-SI" altLang="sl-SI"/>
          </a:p>
        </p:txBody>
      </p:sp>
      <p:sp>
        <p:nvSpPr>
          <p:cNvPr id="252929" name="Rectangle 1">
            <a:extLst>
              <a:ext uri="{FF2B5EF4-FFF2-40B4-BE49-F238E27FC236}">
                <a16:creationId xmlns:a16="http://schemas.microsoft.com/office/drawing/2014/main" id="{25E24457-23A0-4907-B779-6CC2B5EE77B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2930" name="Rectangle 2">
            <a:extLst>
              <a:ext uri="{FF2B5EF4-FFF2-40B4-BE49-F238E27FC236}">
                <a16:creationId xmlns:a16="http://schemas.microsoft.com/office/drawing/2014/main" id="{5BAD3827-D6B0-4BC4-AA70-91CE390E92D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71E866-196D-4941-9F0B-4ACE9418CCF8}"/>
              </a:ext>
            </a:extLst>
          </p:cNvPr>
          <p:cNvSpPr>
            <a:spLocks noGrp="1" noChangeArrowheads="1"/>
          </p:cNvSpPr>
          <p:nvPr>
            <p:ph type="sldNum"/>
          </p:nvPr>
        </p:nvSpPr>
        <p:spPr>
          <a:ln/>
        </p:spPr>
        <p:txBody>
          <a:bodyPr/>
          <a:lstStyle/>
          <a:p>
            <a:fld id="{921DFAC9-D357-4D59-A0B9-9FD8E63E6BAA}" type="slidenum">
              <a:rPr lang="sl-SI" altLang="sl-SI"/>
              <a:pPr/>
              <a:t>82</a:t>
            </a:fld>
            <a:endParaRPr lang="sl-SI" altLang="sl-SI"/>
          </a:p>
        </p:txBody>
      </p:sp>
      <p:sp>
        <p:nvSpPr>
          <p:cNvPr id="253953" name="Rectangle 1">
            <a:extLst>
              <a:ext uri="{FF2B5EF4-FFF2-40B4-BE49-F238E27FC236}">
                <a16:creationId xmlns:a16="http://schemas.microsoft.com/office/drawing/2014/main" id="{97CD31A7-4C82-45BA-BD2A-3A6A4F4D50D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3954" name="Rectangle 2">
            <a:extLst>
              <a:ext uri="{FF2B5EF4-FFF2-40B4-BE49-F238E27FC236}">
                <a16:creationId xmlns:a16="http://schemas.microsoft.com/office/drawing/2014/main" id="{1FB55609-8F86-47C9-980E-755502BF64D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2F6E2E3-B229-4665-AABE-9C70A53EAD8F}"/>
              </a:ext>
            </a:extLst>
          </p:cNvPr>
          <p:cNvSpPr>
            <a:spLocks noGrp="1" noChangeArrowheads="1"/>
          </p:cNvSpPr>
          <p:nvPr>
            <p:ph type="sldNum"/>
          </p:nvPr>
        </p:nvSpPr>
        <p:spPr>
          <a:ln/>
        </p:spPr>
        <p:txBody>
          <a:bodyPr/>
          <a:lstStyle/>
          <a:p>
            <a:fld id="{138D7866-CE2B-471E-92CC-C6D1326A4B9D}" type="slidenum">
              <a:rPr lang="sl-SI" altLang="sl-SI"/>
              <a:pPr/>
              <a:t>83</a:t>
            </a:fld>
            <a:endParaRPr lang="sl-SI" altLang="sl-SI"/>
          </a:p>
        </p:txBody>
      </p:sp>
      <p:sp>
        <p:nvSpPr>
          <p:cNvPr id="254977" name="Rectangle 1">
            <a:extLst>
              <a:ext uri="{FF2B5EF4-FFF2-40B4-BE49-F238E27FC236}">
                <a16:creationId xmlns:a16="http://schemas.microsoft.com/office/drawing/2014/main" id="{01349E22-6582-49C0-B2CF-41CCBEB2529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4978" name="Rectangle 2">
            <a:extLst>
              <a:ext uri="{FF2B5EF4-FFF2-40B4-BE49-F238E27FC236}">
                <a16:creationId xmlns:a16="http://schemas.microsoft.com/office/drawing/2014/main" id="{3BFD50BB-61F2-4C4C-82C1-DEE82140837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DD0D6E-19EC-44F2-A1FC-A235133702C2}"/>
              </a:ext>
            </a:extLst>
          </p:cNvPr>
          <p:cNvSpPr>
            <a:spLocks noGrp="1" noChangeArrowheads="1"/>
          </p:cNvSpPr>
          <p:nvPr>
            <p:ph type="sldNum"/>
          </p:nvPr>
        </p:nvSpPr>
        <p:spPr>
          <a:ln/>
        </p:spPr>
        <p:txBody>
          <a:bodyPr/>
          <a:lstStyle/>
          <a:p>
            <a:fld id="{90C65DBA-B217-449E-ACDC-3387E22D633D}" type="slidenum">
              <a:rPr lang="sl-SI" altLang="sl-SI"/>
              <a:pPr/>
              <a:t>84</a:t>
            </a:fld>
            <a:endParaRPr lang="sl-SI" altLang="sl-SI"/>
          </a:p>
        </p:txBody>
      </p:sp>
      <p:sp>
        <p:nvSpPr>
          <p:cNvPr id="256001" name="Rectangle 1">
            <a:extLst>
              <a:ext uri="{FF2B5EF4-FFF2-40B4-BE49-F238E27FC236}">
                <a16:creationId xmlns:a16="http://schemas.microsoft.com/office/drawing/2014/main" id="{311870EA-AD18-4B60-91DD-ACFFAE5BE72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02" name="Rectangle 2">
            <a:extLst>
              <a:ext uri="{FF2B5EF4-FFF2-40B4-BE49-F238E27FC236}">
                <a16:creationId xmlns:a16="http://schemas.microsoft.com/office/drawing/2014/main" id="{507694CB-5A27-4FAA-8934-30D0B6F3605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E8770A-84A6-46E9-94E5-50711D3E42B3}"/>
              </a:ext>
            </a:extLst>
          </p:cNvPr>
          <p:cNvSpPr>
            <a:spLocks noGrp="1" noChangeArrowheads="1"/>
          </p:cNvSpPr>
          <p:nvPr>
            <p:ph type="sldNum"/>
          </p:nvPr>
        </p:nvSpPr>
        <p:spPr>
          <a:ln/>
        </p:spPr>
        <p:txBody>
          <a:bodyPr/>
          <a:lstStyle/>
          <a:p>
            <a:fld id="{AE4F98D6-F8E6-4720-BD11-7CAFC5C25A59}" type="slidenum">
              <a:rPr lang="sl-SI" altLang="sl-SI"/>
              <a:pPr/>
              <a:t>85</a:t>
            </a:fld>
            <a:endParaRPr lang="sl-SI" altLang="sl-SI"/>
          </a:p>
        </p:txBody>
      </p:sp>
      <p:sp>
        <p:nvSpPr>
          <p:cNvPr id="257025" name="Rectangle 1">
            <a:extLst>
              <a:ext uri="{FF2B5EF4-FFF2-40B4-BE49-F238E27FC236}">
                <a16:creationId xmlns:a16="http://schemas.microsoft.com/office/drawing/2014/main" id="{03E5901F-9E41-46E3-BEA1-868B138BA2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7026" name="Rectangle 2">
            <a:extLst>
              <a:ext uri="{FF2B5EF4-FFF2-40B4-BE49-F238E27FC236}">
                <a16:creationId xmlns:a16="http://schemas.microsoft.com/office/drawing/2014/main" id="{38D68E56-57A2-47A8-A728-2A13277AAE7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78C90F4-4025-4819-B8A2-7E4AA81320E1}"/>
              </a:ext>
            </a:extLst>
          </p:cNvPr>
          <p:cNvSpPr>
            <a:spLocks noGrp="1" noChangeArrowheads="1"/>
          </p:cNvSpPr>
          <p:nvPr>
            <p:ph type="sldNum"/>
          </p:nvPr>
        </p:nvSpPr>
        <p:spPr>
          <a:ln/>
        </p:spPr>
        <p:txBody>
          <a:bodyPr/>
          <a:lstStyle/>
          <a:p>
            <a:fld id="{B52B6493-E146-486F-A4F3-0C85C2183202}" type="slidenum">
              <a:rPr lang="sl-SI" altLang="sl-SI"/>
              <a:pPr/>
              <a:t>86</a:t>
            </a:fld>
            <a:endParaRPr lang="sl-SI" altLang="sl-SI"/>
          </a:p>
        </p:txBody>
      </p:sp>
      <p:sp>
        <p:nvSpPr>
          <p:cNvPr id="258049" name="Rectangle 1">
            <a:extLst>
              <a:ext uri="{FF2B5EF4-FFF2-40B4-BE49-F238E27FC236}">
                <a16:creationId xmlns:a16="http://schemas.microsoft.com/office/drawing/2014/main" id="{C9E1B0CA-C6BC-46CE-8CB7-F0DA396D8CF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8050" name="Rectangle 2">
            <a:extLst>
              <a:ext uri="{FF2B5EF4-FFF2-40B4-BE49-F238E27FC236}">
                <a16:creationId xmlns:a16="http://schemas.microsoft.com/office/drawing/2014/main" id="{38FD9CD3-D800-473A-AB20-08AAF387D5E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94A3344-6150-49A7-B063-DE55F60D2DFF}"/>
              </a:ext>
            </a:extLst>
          </p:cNvPr>
          <p:cNvSpPr>
            <a:spLocks noGrp="1" noChangeArrowheads="1"/>
          </p:cNvSpPr>
          <p:nvPr>
            <p:ph type="sldNum"/>
          </p:nvPr>
        </p:nvSpPr>
        <p:spPr>
          <a:ln/>
        </p:spPr>
        <p:txBody>
          <a:bodyPr/>
          <a:lstStyle/>
          <a:p>
            <a:fld id="{32A8ECA9-062F-4FE3-8E74-4680631776C6}" type="slidenum">
              <a:rPr lang="sl-SI" altLang="sl-SI"/>
              <a:pPr/>
              <a:t>87</a:t>
            </a:fld>
            <a:endParaRPr lang="sl-SI" altLang="sl-SI"/>
          </a:p>
        </p:txBody>
      </p:sp>
      <p:sp>
        <p:nvSpPr>
          <p:cNvPr id="259073" name="Rectangle 1">
            <a:extLst>
              <a:ext uri="{FF2B5EF4-FFF2-40B4-BE49-F238E27FC236}">
                <a16:creationId xmlns:a16="http://schemas.microsoft.com/office/drawing/2014/main" id="{9C4612D7-9383-4BE2-93FD-AB7EE94CDC9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9074" name="Rectangle 2">
            <a:extLst>
              <a:ext uri="{FF2B5EF4-FFF2-40B4-BE49-F238E27FC236}">
                <a16:creationId xmlns:a16="http://schemas.microsoft.com/office/drawing/2014/main" id="{39BBEAB4-C779-4E42-B846-DEE55B5AE75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501B37-D61B-4839-9F04-FA1963690AC5}"/>
              </a:ext>
            </a:extLst>
          </p:cNvPr>
          <p:cNvSpPr>
            <a:spLocks noGrp="1" noChangeArrowheads="1"/>
          </p:cNvSpPr>
          <p:nvPr>
            <p:ph type="sldNum"/>
          </p:nvPr>
        </p:nvSpPr>
        <p:spPr>
          <a:ln/>
        </p:spPr>
        <p:txBody>
          <a:bodyPr/>
          <a:lstStyle/>
          <a:p>
            <a:fld id="{56AFFBB8-D8CD-423D-9187-367421182353}" type="slidenum">
              <a:rPr lang="sl-SI" altLang="sl-SI"/>
              <a:pPr/>
              <a:t>88</a:t>
            </a:fld>
            <a:endParaRPr lang="sl-SI" altLang="sl-SI"/>
          </a:p>
        </p:txBody>
      </p:sp>
      <p:sp>
        <p:nvSpPr>
          <p:cNvPr id="260097" name="Rectangle 1">
            <a:extLst>
              <a:ext uri="{FF2B5EF4-FFF2-40B4-BE49-F238E27FC236}">
                <a16:creationId xmlns:a16="http://schemas.microsoft.com/office/drawing/2014/main" id="{440E9D44-2D88-46DA-AD2D-AA786424BE1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0098" name="Rectangle 2">
            <a:extLst>
              <a:ext uri="{FF2B5EF4-FFF2-40B4-BE49-F238E27FC236}">
                <a16:creationId xmlns:a16="http://schemas.microsoft.com/office/drawing/2014/main" id="{2629D0EC-E1BB-44DC-8CA2-1EDFC96EC464}"/>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F5AB35-E1AC-405D-85A8-77865830492C}"/>
              </a:ext>
            </a:extLst>
          </p:cNvPr>
          <p:cNvSpPr>
            <a:spLocks noGrp="1" noChangeArrowheads="1"/>
          </p:cNvSpPr>
          <p:nvPr>
            <p:ph type="sldNum"/>
          </p:nvPr>
        </p:nvSpPr>
        <p:spPr>
          <a:ln/>
        </p:spPr>
        <p:txBody>
          <a:bodyPr/>
          <a:lstStyle/>
          <a:p>
            <a:fld id="{64C10BFD-FA3D-480C-8B4C-FB71C73389AC}" type="slidenum">
              <a:rPr lang="sl-SI" altLang="sl-SI"/>
              <a:pPr/>
              <a:t>89</a:t>
            </a:fld>
            <a:endParaRPr lang="sl-SI" altLang="sl-SI"/>
          </a:p>
        </p:txBody>
      </p:sp>
      <p:sp>
        <p:nvSpPr>
          <p:cNvPr id="261121" name="Rectangle 1">
            <a:extLst>
              <a:ext uri="{FF2B5EF4-FFF2-40B4-BE49-F238E27FC236}">
                <a16:creationId xmlns:a16="http://schemas.microsoft.com/office/drawing/2014/main" id="{DBE34396-3604-431E-A2CD-44F365D8F4F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1122" name="Rectangle 2">
            <a:extLst>
              <a:ext uri="{FF2B5EF4-FFF2-40B4-BE49-F238E27FC236}">
                <a16:creationId xmlns:a16="http://schemas.microsoft.com/office/drawing/2014/main" id="{AFA215F6-F269-4AE4-BF42-22C250B463B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2BBBB4-AD85-477F-BD05-1DBDC41BA2A1}"/>
              </a:ext>
            </a:extLst>
          </p:cNvPr>
          <p:cNvSpPr>
            <a:spLocks noGrp="1" noChangeArrowheads="1"/>
          </p:cNvSpPr>
          <p:nvPr>
            <p:ph type="sldNum"/>
          </p:nvPr>
        </p:nvSpPr>
        <p:spPr>
          <a:ln/>
        </p:spPr>
        <p:txBody>
          <a:bodyPr/>
          <a:lstStyle/>
          <a:p>
            <a:fld id="{313CF460-7684-428C-A89F-3B7556CA1D0C}" type="slidenum">
              <a:rPr lang="sl-SI" altLang="sl-SI"/>
              <a:pPr/>
              <a:t>9</a:t>
            </a:fld>
            <a:endParaRPr lang="sl-SI" altLang="sl-SI"/>
          </a:p>
        </p:txBody>
      </p:sp>
      <p:sp>
        <p:nvSpPr>
          <p:cNvPr id="179201" name="Rectangle 1">
            <a:extLst>
              <a:ext uri="{FF2B5EF4-FFF2-40B4-BE49-F238E27FC236}">
                <a16:creationId xmlns:a16="http://schemas.microsoft.com/office/drawing/2014/main" id="{CB635B93-9299-40A7-A924-AF5DE4977AB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9202" name="Rectangle 2">
            <a:extLst>
              <a:ext uri="{FF2B5EF4-FFF2-40B4-BE49-F238E27FC236}">
                <a16:creationId xmlns:a16="http://schemas.microsoft.com/office/drawing/2014/main" id="{400A2B67-7226-4EBC-9BA9-2A39E153F8C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D5FBA5-0C0E-42C7-A1B3-0BBAC80C5E87}"/>
              </a:ext>
            </a:extLst>
          </p:cNvPr>
          <p:cNvSpPr>
            <a:spLocks noGrp="1" noChangeArrowheads="1"/>
          </p:cNvSpPr>
          <p:nvPr>
            <p:ph type="sldNum"/>
          </p:nvPr>
        </p:nvSpPr>
        <p:spPr>
          <a:ln/>
        </p:spPr>
        <p:txBody>
          <a:bodyPr/>
          <a:lstStyle/>
          <a:p>
            <a:fld id="{591A5743-977B-4E12-B0CD-45E7413E54D6}" type="slidenum">
              <a:rPr lang="sl-SI" altLang="sl-SI"/>
              <a:pPr/>
              <a:t>90</a:t>
            </a:fld>
            <a:endParaRPr lang="sl-SI" altLang="sl-SI"/>
          </a:p>
        </p:txBody>
      </p:sp>
      <p:sp>
        <p:nvSpPr>
          <p:cNvPr id="262145" name="Rectangle 1">
            <a:extLst>
              <a:ext uri="{FF2B5EF4-FFF2-40B4-BE49-F238E27FC236}">
                <a16:creationId xmlns:a16="http://schemas.microsoft.com/office/drawing/2014/main" id="{5EC9652A-4142-40CA-8D49-152F963F26B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2146" name="Rectangle 2">
            <a:extLst>
              <a:ext uri="{FF2B5EF4-FFF2-40B4-BE49-F238E27FC236}">
                <a16:creationId xmlns:a16="http://schemas.microsoft.com/office/drawing/2014/main" id="{BC0BF51E-1951-4B72-91BA-844CB9A2406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54CADD-0E32-455E-891D-CEBD51558FA4}"/>
              </a:ext>
            </a:extLst>
          </p:cNvPr>
          <p:cNvSpPr>
            <a:spLocks noGrp="1" noChangeArrowheads="1"/>
          </p:cNvSpPr>
          <p:nvPr>
            <p:ph type="sldNum"/>
          </p:nvPr>
        </p:nvSpPr>
        <p:spPr>
          <a:ln/>
        </p:spPr>
        <p:txBody>
          <a:bodyPr/>
          <a:lstStyle/>
          <a:p>
            <a:fld id="{FAE8488E-136F-4188-BEA7-B438F1736F07}" type="slidenum">
              <a:rPr lang="sl-SI" altLang="sl-SI"/>
              <a:pPr/>
              <a:t>91</a:t>
            </a:fld>
            <a:endParaRPr lang="sl-SI" altLang="sl-SI"/>
          </a:p>
        </p:txBody>
      </p:sp>
      <p:sp>
        <p:nvSpPr>
          <p:cNvPr id="263169" name="Rectangle 1">
            <a:extLst>
              <a:ext uri="{FF2B5EF4-FFF2-40B4-BE49-F238E27FC236}">
                <a16:creationId xmlns:a16="http://schemas.microsoft.com/office/drawing/2014/main" id="{C8E48CA9-22C0-4C57-9C4D-39486A54A7E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3170" name="Rectangle 2">
            <a:extLst>
              <a:ext uri="{FF2B5EF4-FFF2-40B4-BE49-F238E27FC236}">
                <a16:creationId xmlns:a16="http://schemas.microsoft.com/office/drawing/2014/main" id="{5D7E2AE3-19E7-4F74-BE76-AFDE9B3661F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5C29A9-A115-46AC-92FE-1FEC7DB5DED1}"/>
              </a:ext>
            </a:extLst>
          </p:cNvPr>
          <p:cNvSpPr>
            <a:spLocks noGrp="1" noChangeArrowheads="1"/>
          </p:cNvSpPr>
          <p:nvPr>
            <p:ph type="sldNum"/>
          </p:nvPr>
        </p:nvSpPr>
        <p:spPr>
          <a:ln/>
        </p:spPr>
        <p:txBody>
          <a:bodyPr/>
          <a:lstStyle/>
          <a:p>
            <a:fld id="{EBE4F6C9-0610-43B6-A47B-3CBD6E00CC4A}" type="slidenum">
              <a:rPr lang="sl-SI" altLang="sl-SI"/>
              <a:pPr/>
              <a:t>92</a:t>
            </a:fld>
            <a:endParaRPr lang="sl-SI" altLang="sl-SI"/>
          </a:p>
        </p:txBody>
      </p:sp>
      <p:sp>
        <p:nvSpPr>
          <p:cNvPr id="264193" name="Rectangle 1">
            <a:extLst>
              <a:ext uri="{FF2B5EF4-FFF2-40B4-BE49-F238E27FC236}">
                <a16:creationId xmlns:a16="http://schemas.microsoft.com/office/drawing/2014/main" id="{7DCED874-56D8-46B0-83D4-7C3E5F23B7A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4194" name="Rectangle 2">
            <a:extLst>
              <a:ext uri="{FF2B5EF4-FFF2-40B4-BE49-F238E27FC236}">
                <a16:creationId xmlns:a16="http://schemas.microsoft.com/office/drawing/2014/main" id="{F021AFA8-F4D3-46F1-A8F4-554E746FAF9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4DDD74-07C8-4CFC-87DC-9A742CF04F48}"/>
              </a:ext>
            </a:extLst>
          </p:cNvPr>
          <p:cNvSpPr>
            <a:spLocks noGrp="1" noChangeArrowheads="1"/>
          </p:cNvSpPr>
          <p:nvPr>
            <p:ph type="sldNum"/>
          </p:nvPr>
        </p:nvSpPr>
        <p:spPr>
          <a:ln/>
        </p:spPr>
        <p:txBody>
          <a:bodyPr/>
          <a:lstStyle/>
          <a:p>
            <a:fld id="{3E1A3278-DBF7-4E95-B41C-B633E6E6D4A6}" type="slidenum">
              <a:rPr lang="sl-SI" altLang="sl-SI"/>
              <a:pPr/>
              <a:t>93</a:t>
            </a:fld>
            <a:endParaRPr lang="sl-SI" altLang="sl-SI"/>
          </a:p>
        </p:txBody>
      </p:sp>
      <p:sp>
        <p:nvSpPr>
          <p:cNvPr id="265217" name="Rectangle 1">
            <a:extLst>
              <a:ext uri="{FF2B5EF4-FFF2-40B4-BE49-F238E27FC236}">
                <a16:creationId xmlns:a16="http://schemas.microsoft.com/office/drawing/2014/main" id="{2D18C6AB-A5D6-415E-A5AF-75AF164A850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5218" name="Rectangle 2">
            <a:extLst>
              <a:ext uri="{FF2B5EF4-FFF2-40B4-BE49-F238E27FC236}">
                <a16:creationId xmlns:a16="http://schemas.microsoft.com/office/drawing/2014/main" id="{6B4177EA-CF2C-4109-8487-78DC6A84761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B4D3FE-FC1D-43CE-BCCF-2561ABCE58F4}"/>
              </a:ext>
            </a:extLst>
          </p:cNvPr>
          <p:cNvSpPr>
            <a:spLocks noGrp="1" noChangeArrowheads="1"/>
          </p:cNvSpPr>
          <p:nvPr>
            <p:ph type="sldNum"/>
          </p:nvPr>
        </p:nvSpPr>
        <p:spPr>
          <a:ln/>
        </p:spPr>
        <p:txBody>
          <a:bodyPr/>
          <a:lstStyle/>
          <a:p>
            <a:fld id="{12CA9369-2624-4CD5-80F6-981610680124}" type="slidenum">
              <a:rPr lang="sl-SI" altLang="sl-SI"/>
              <a:pPr/>
              <a:t>94</a:t>
            </a:fld>
            <a:endParaRPr lang="sl-SI" altLang="sl-SI"/>
          </a:p>
        </p:txBody>
      </p:sp>
      <p:sp>
        <p:nvSpPr>
          <p:cNvPr id="266241" name="Rectangle 1">
            <a:extLst>
              <a:ext uri="{FF2B5EF4-FFF2-40B4-BE49-F238E27FC236}">
                <a16:creationId xmlns:a16="http://schemas.microsoft.com/office/drawing/2014/main" id="{D43377A7-473B-4D7E-86B4-5E7A0F2BF32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42" name="Rectangle 2">
            <a:extLst>
              <a:ext uri="{FF2B5EF4-FFF2-40B4-BE49-F238E27FC236}">
                <a16:creationId xmlns:a16="http://schemas.microsoft.com/office/drawing/2014/main" id="{F9871E49-E687-4D45-890E-F445C0B1300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4CF7A0-5D1F-437D-8319-CBB1D127878E}"/>
              </a:ext>
            </a:extLst>
          </p:cNvPr>
          <p:cNvSpPr>
            <a:spLocks noGrp="1" noChangeArrowheads="1"/>
          </p:cNvSpPr>
          <p:nvPr>
            <p:ph type="sldNum"/>
          </p:nvPr>
        </p:nvSpPr>
        <p:spPr>
          <a:ln/>
        </p:spPr>
        <p:txBody>
          <a:bodyPr/>
          <a:lstStyle/>
          <a:p>
            <a:fld id="{0829C704-B858-4C37-ABDC-B70E91A0EC3B}" type="slidenum">
              <a:rPr lang="sl-SI" altLang="sl-SI"/>
              <a:pPr/>
              <a:t>95</a:t>
            </a:fld>
            <a:endParaRPr lang="sl-SI" altLang="sl-SI"/>
          </a:p>
        </p:txBody>
      </p:sp>
      <p:sp>
        <p:nvSpPr>
          <p:cNvPr id="267265" name="Rectangle 1">
            <a:extLst>
              <a:ext uri="{FF2B5EF4-FFF2-40B4-BE49-F238E27FC236}">
                <a16:creationId xmlns:a16="http://schemas.microsoft.com/office/drawing/2014/main" id="{4BC341DE-2F9A-45FF-8733-89FDAF7A189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7266" name="Rectangle 2">
            <a:extLst>
              <a:ext uri="{FF2B5EF4-FFF2-40B4-BE49-F238E27FC236}">
                <a16:creationId xmlns:a16="http://schemas.microsoft.com/office/drawing/2014/main" id="{98D00CE9-7EC7-482B-BC67-412832C1CCF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C2EAD4-D8E1-4775-B4D6-8497620AB79F}"/>
              </a:ext>
            </a:extLst>
          </p:cNvPr>
          <p:cNvSpPr>
            <a:spLocks noGrp="1" noChangeArrowheads="1"/>
          </p:cNvSpPr>
          <p:nvPr>
            <p:ph type="sldNum"/>
          </p:nvPr>
        </p:nvSpPr>
        <p:spPr>
          <a:ln/>
        </p:spPr>
        <p:txBody>
          <a:bodyPr/>
          <a:lstStyle/>
          <a:p>
            <a:fld id="{DAF284BE-E6D9-49EA-8775-9EB262BB3CCD}" type="slidenum">
              <a:rPr lang="sl-SI" altLang="sl-SI"/>
              <a:pPr/>
              <a:t>96</a:t>
            </a:fld>
            <a:endParaRPr lang="sl-SI" altLang="sl-SI"/>
          </a:p>
        </p:txBody>
      </p:sp>
      <p:sp>
        <p:nvSpPr>
          <p:cNvPr id="268289" name="Rectangle 1">
            <a:extLst>
              <a:ext uri="{FF2B5EF4-FFF2-40B4-BE49-F238E27FC236}">
                <a16:creationId xmlns:a16="http://schemas.microsoft.com/office/drawing/2014/main" id="{24B4CD28-943D-4415-A54C-641EA8E3921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8290" name="Rectangle 2">
            <a:extLst>
              <a:ext uri="{FF2B5EF4-FFF2-40B4-BE49-F238E27FC236}">
                <a16:creationId xmlns:a16="http://schemas.microsoft.com/office/drawing/2014/main" id="{76E6489C-69FF-48CF-8DEB-599522BDE2D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DD9F35-5B85-484A-A78F-F23484202C61}"/>
              </a:ext>
            </a:extLst>
          </p:cNvPr>
          <p:cNvSpPr>
            <a:spLocks noGrp="1" noChangeArrowheads="1"/>
          </p:cNvSpPr>
          <p:nvPr>
            <p:ph type="sldNum"/>
          </p:nvPr>
        </p:nvSpPr>
        <p:spPr>
          <a:ln/>
        </p:spPr>
        <p:txBody>
          <a:bodyPr/>
          <a:lstStyle/>
          <a:p>
            <a:fld id="{76F7C361-7A24-449C-B16C-9D6519C94CB1}" type="slidenum">
              <a:rPr lang="sl-SI" altLang="sl-SI"/>
              <a:pPr/>
              <a:t>97</a:t>
            </a:fld>
            <a:endParaRPr lang="sl-SI" altLang="sl-SI"/>
          </a:p>
        </p:txBody>
      </p:sp>
      <p:sp>
        <p:nvSpPr>
          <p:cNvPr id="269313" name="Rectangle 1">
            <a:extLst>
              <a:ext uri="{FF2B5EF4-FFF2-40B4-BE49-F238E27FC236}">
                <a16:creationId xmlns:a16="http://schemas.microsoft.com/office/drawing/2014/main" id="{F21451CB-2FC8-4DF7-9078-E5FC8F935B1A}"/>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9314" name="Rectangle 2">
            <a:extLst>
              <a:ext uri="{FF2B5EF4-FFF2-40B4-BE49-F238E27FC236}">
                <a16:creationId xmlns:a16="http://schemas.microsoft.com/office/drawing/2014/main" id="{7916CDA1-117A-44B8-B553-9F5AA59D28E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DCB093-55F3-4EED-A5DD-B9E1725F8DE0}"/>
              </a:ext>
            </a:extLst>
          </p:cNvPr>
          <p:cNvSpPr>
            <a:spLocks noGrp="1" noChangeArrowheads="1"/>
          </p:cNvSpPr>
          <p:nvPr>
            <p:ph type="sldNum"/>
          </p:nvPr>
        </p:nvSpPr>
        <p:spPr>
          <a:ln/>
        </p:spPr>
        <p:txBody>
          <a:bodyPr/>
          <a:lstStyle/>
          <a:p>
            <a:fld id="{76C0ABA4-7C0F-4FE9-B5DE-1BCF98BFA93D}" type="slidenum">
              <a:rPr lang="sl-SI" altLang="sl-SI"/>
              <a:pPr/>
              <a:t>98</a:t>
            </a:fld>
            <a:endParaRPr lang="sl-SI" altLang="sl-SI"/>
          </a:p>
        </p:txBody>
      </p:sp>
      <p:sp>
        <p:nvSpPr>
          <p:cNvPr id="270337" name="Rectangle 1">
            <a:extLst>
              <a:ext uri="{FF2B5EF4-FFF2-40B4-BE49-F238E27FC236}">
                <a16:creationId xmlns:a16="http://schemas.microsoft.com/office/drawing/2014/main" id="{18B2C198-2B80-4B06-A4AB-4FC76C8F38B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0338" name="Rectangle 2">
            <a:extLst>
              <a:ext uri="{FF2B5EF4-FFF2-40B4-BE49-F238E27FC236}">
                <a16:creationId xmlns:a16="http://schemas.microsoft.com/office/drawing/2014/main" id="{75707EE9-8A81-4FE7-8BA2-256A3C642E4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602EE3-F39E-4830-A727-B24A3B5878C4}"/>
              </a:ext>
            </a:extLst>
          </p:cNvPr>
          <p:cNvSpPr>
            <a:spLocks noGrp="1" noChangeArrowheads="1"/>
          </p:cNvSpPr>
          <p:nvPr>
            <p:ph type="sldNum"/>
          </p:nvPr>
        </p:nvSpPr>
        <p:spPr>
          <a:ln/>
        </p:spPr>
        <p:txBody>
          <a:bodyPr/>
          <a:lstStyle/>
          <a:p>
            <a:fld id="{BCB0BD5B-B0F5-4737-AD82-E1807BEF6988}" type="slidenum">
              <a:rPr lang="sl-SI" altLang="sl-SI"/>
              <a:pPr/>
              <a:t>99</a:t>
            </a:fld>
            <a:endParaRPr lang="sl-SI" altLang="sl-SI"/>
          </a:p>
        </p:txBody>
      </p:sp>
      <p:sp>
        <p:nvSpPr>
          <p:cNvPr id="271361" name="Rectangle 1">
            <a:extLst>
              <a:ext uri="{FF2B5EF4-FFF2-40B4-BE49-F238E27FC236}">
                <a16:creationId xmlns:a16="http://schemas.microsoft.com/office/drawing/2014/main" id="{32703CD1-841C-4349-8033-64E0F5649BD0}"/>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1362" name="Rectangle 2">
            <a:extLst>
              <a:ext uri="{FF2B5EF4-FFF2-40B4-BE49-F238E27FC236}">
                <a16:creationId xmlns:a16="http://schemas.microsoft.com/office/drawing/2014/main" id="{A501DDD6-7452-4383-A0B7-42A444C1D260}"/>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A23C-95F9-4816-AF92-A3D771AAC00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5ED7D563-EBEF-4C9C-A360-A19A7CF709E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Slide Number Placeholder 3">
            <a:extLst>
              <a:ext uri="{FF2B5EF4-FFF2-40B4-BE49-F238E27FC236}">
                <a16:creationId xmlns:a16="http://schemas.microsoft.com/office/drawing/2014/main" id="{0458F553-3F00-45DD-9134-C8FF9963D890}"/>
              </a:ext>
            </a:extLst>
          </p:cNvPr>
          <p:cNvSpPr>
            <a:spLocks noGrp="1"/>
          </p:cNvSpPr>
          <p:nvPr>
            <p:ph type="sldNum" idx="10"/>
          </p:nvPr>
        </p:nvSpPr>
        <p:spPr/>
        <p:txBody>
          <a:bodyPr/>
          <a:lstStyle>
            <a:lvl1pPr>
              <a:defRPr/>
            </a:lvl1pPr>
          </a:lstStyle>
          <a:p>
            <a:fld id="{B8C8C53F-9DAC-486F-869E-E39D183B3CE3}" type="slidenum">
              <a:rPr lang="sl-SI" altLang="sl-SI"/>
              <a:pPr/>
              <a:t>‹#›</a:t>
            </a:fld>
            <a:endParaRPr lang="sl-SI" altLang="sl-SI"/>
          </a:p>
        </p:txBody>
      </p:sp>
    </p:spTree>
    <p:extLst>
      <p:ext uri="{BB962C8B-B14F-4D97-AF65-F5344CB8AC3E}">
        <p14:creationId xmlns:p14="http://schemas.microsoft.com/office/powerpoint/2010/main" val="33528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4447-8FD7-48EE-A356-8BFD60CD6B7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1C5AD069-22C9-4D26-8835-D555CE99D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BF7C927A-EC54-44F8-B72A-A5DBCF54E778}"/>
              </a:ext>
            </a:extLst>
          </p:cNvPr>
          <p:cNvSpPr>
            <a:spLocks noGrp="1"/>
          </p:cNvSpPr>
          <p:nvPr>
            <p:ph type="sldNum" idx="10"/>
          </p:nvPr>
        </p:nvSpPr>
        <p:spPr/>
        <p:txBody>
          <a:bodyPr/>
          <a:lstStyle>
            <a:lvl1pPr>
              <a:defRPr/>
            </a:lvl1pPr>
          </a:lstStyle>
          <a:p>
            <a:fld id="{28D82621-BDDA-4195-BF44-088D176887BF}" type="slidenum">
              <a:rPr lang="sl-SI" altLang="sl-SI"/>
              <a:pPr/>
              <a:t>‹#›</a:t>
            </a:fld>
            <a:endParaRPr lang="sl-SI" altLang="sl-SI"/>
          </a:p>
        </p:txBody>
      </p:sp>
    </p:spTree>
    <p:extLst>
      <p:ext uri="{BB962C8B-B14F-4D97-AF65-F5344CB8AC3E}">
        <p14:creationId xmlns:p14="http://schemas.microsoft.com/office/powerpoint/2010/main" val="282981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B2D24-94CA-4110-9588-74E954685736}"/>
              </a:ext>
            </a:extLst>
          </p:cNvPr>
          <p:cNvSpPr>
            <a:spLocks noGrp="1"/>
          </p:cNvSpPr>
          <p:nvPr>
            <p:ph type="title" orient="vert"/>
          </p:nvPr>
        </p:nvSpPr>
        <p:spPr>
          <a:xfrm>
            <a:off x="6629400" y="457200"/>
            <a:ext cx="2055813" cy="5637213"/>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F2D6FE8-BEE7-432E-9E35-E9ADAABA749A}"/>
              </a:ext>
            </a:extLst>
          </p:cNvPr>
          <p:cNvSpPr>
            <a:spLocks noGrp="1"/>
          </p:cNvSpPr>
          <p:nvPr>
            <p:ph type="body" orient="vert" idx="1"/>
          </p:nvPr>
        </p:nvSpPr>
        <p:spPr>
          <a:xfrm>
            <a:off x="457200" y="457200"/>
            <a:ext cx="6019800" cy="5637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E3C5A3E8-6D72-41DC-93F0-B1ED07AB46DF}"/>
              </a:ext>
            </a:extLst>
          </p:cNvPr>
          <p:cNvSpPr>
            <a:spLocks noGrp="1"/>
          </p:cNvSpPr>
          <p:nvPr>
            <p:ph type="sldNum" idx="10"/>
          </p:nvPr>
        </p:nvSpPr>
        <p:spPr/>
        <p:txBody>
          <a:bodyPr/>
          <a:lstStyle>
            <a:lvl1pPr>
              <a:defRPr/>
            </a:lvl1pPr>
          </a:lstStyle>
          <a:p>
            <a:fld id="{0687B99A-2D49-4901-9F8D-6986FFF7FB1D}" type="slidenum">
              <a:rPr lang="sl-SI" altLang="sl-SI"/>
              <a:pPr/>
              <a:t>‹#›</a:t>
            </a:fld>
            <a:endParaRPr lang="sl-SI" altLang="sl-SI"/>
          </a:p>
        </p:txBody>
      </p:sp>
    </p:spTree>
    <p:extLst>
      <p:ext uri="{BB962C8B-B14F-4D97-AF65-F5344CB8AC3E}">
        <p14:creationId xmlns:p14="http://schemas.microsoft.com/office/powerpoint/2010/main" val="45447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BC3D-F6AB-49F4-93BE-EA2C83E8CCA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77C73C46-1F90-406D-84DE-C18965E7FFE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Slide Number Placeholder 3">
            <a:extLst>
              <a:ext uri="{FF2B5EF4-FFF2-40B4-BE49-F238E27FC236}">
                <a16:creationId xmlns:a16="http://schemas.microsoft.com/office/drawing/2014/main" id="{2F414EFD-47D2-49EA-8FE3-5DC6F05BC32C}"/>
              </a:ext>
            </a:extLst>
          </p:cNvPr>
          <p:cNvSpPr>
            <a:spLocks noGrp="1"/>
          </p:cNvSpPr>
          <p:nvPr>
            <p:ph type="sldNum" idx="10"/>
          </p:nvPr>
        </p:nvSpPr>
        <p:spPr/>
        <p:txBody>
          <a:bodyPr/>
          <a:lstStyle>
            <a:lvl1pPr>
              <a:defRPr/>
            </a:lvl1pPr>
          </a:lstStyle>
          <a:p>
            <a:fld id="{4D4A1319-C2D3-4B5C-B017-5D9577F56B28}" type="slidenum">
              <a:rPr lang="sl-SI" altLang="sl-SI"/>
              <a:pPr/>
              <a:t>‹#›</a:t>
            </a:fld>
            <a:endParaRPr lang="sl-SI" altLang="sl-SI"/>
          </a:p>
        </p:txBody>
      </p:sp>
    </p:spTree>
    <p:extLst>
      <p:ext uri="{BB962C8B-B14F-4D97-AF65-F5344CB8AC3E}">
        <p14:creationId xmlns:p14="http://schemas.microsoft.com/office/powerpoint/2010/main" val="397991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37C0-B42E-4E75-8AE7-CCD83C9072E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A5E1282-6431-4772-8B7D-28E86C098F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815F23FA-905E-4F80-A9CA-8D41DDBFE8DD}"/>
              </a:ext>
            </a:extLst>
          </p:cNvPr>
          <p:cNvSpPr>
            <a:spLocks noGrp="1"/>
          </p:cNvSpPr>
          <p:nvPr>
            <p:ph type="sldNum" idx="10"/>
          </p:nvPr>
        </p:nvSpPr>
        <p:spPr/>
        <p:txBody>
          <a:bodyPr/>
          <a:lstStyle>
            <a:lvl1pPr>
              <a:defRPr/>
            </a:lvl1pPr>
          </a:lstStyle>
          <a:p>
            <a:fld id="{83F5F8C8-1063-4DB7-B874-7D50A2FFF250}" type="slidenum">
              <a:rPr lang="sl-SI" altLang="sl-SI"/>
              <a:pPr/>
              <a:t>‹#›</a:t>
            </a:fld>
            <a:endParaRPr lang="sl-SI" altLang="sl-SI"/>
          </a:p>
        </p:txBody>
      </p:sp>
    </p:spTree>
    <p:extLst>
      <p:ext uri="{BB962C8B-B14F-4D97-AF65-F5344CB8AC3E}">
        <p14:creationId xmlns:p14="http://schemas.microsoft.com/office/powerpoint/2010/main" val="380008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BC2C-61E3-495A-90E0-CF6B2F95B43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ABA5129B-6F16-4FCC-A402-CE2058A1CFD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15173F87-EF0E-491F-9F31-5352B661CE6B}"/>
              </a:ext>
            </a:extLst>
          </p:cNvPr>
          <p:cNvSpPr>
            <a:spLocks noGrp="1"/>
          </p:cNvSpPr>
          <p:nvPr>
            <p:ph type="sldNum" idx="10"/>
          </p:nvPr>
        </p:nvSpPr>
        <p:spPr/>
        <p:txBody>
          <a:bodyPr/>
          <a:lstStyle>
            <a:lvl1pPr>
              <a:defRPr/>
            </a:lvl1pPr>
          </a:lstStyle>
          <a:p>
            <a:fld id="{385C7C68-C5A3-49F6-898F-01985C5D6BBD}" type="slidenum">
              <a:rPr lang="sl-SI" altLang="sl-SI"/>
              <a:pPr/>
              <a:t>‹#›</a:t>
            </a:fld>
            <a:endParaRPr lang="sl-SI" altLang="sl-SI"/>
          </a:p>
        </p:txBody>
      </p:sp>
    </p:spTree>
    <p:extLst>
      <p:ext uri="{BB962C8B-B14F-4D97-AF65-F5344CB8AC3E}">
        <p14:creationId xmlns:p14="http://schemas.microsoft.com/office/powerpoint/2010/main" val="1584149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ADD1-B82C-450D-BC55-DFFEE6083D4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4FC1A57-E3B5-44ED-BD26-5A3501190981}"/>
              </a:ext>
            </a:extLst>
          </p:cNvPr>
          <p:cNvSpPr>
            <a:spLocks noGrp="1"/>
          </p:cNvSpPr>
          <p:nvPr>
            <p:ph sz="half" idx="1"/>
          </p:nvPr>
        </p:nvSpPr>
        <p:spPr>
          <a:xfrm>
            <a:off x="457200" y="1981200"/>
            <a:ext cx="40370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4FB2289A-74FF-4BBB-BA7B-24AEA14D130A}"/>
              </a:ext>
            </a:extLst>
          </p:cNvPr>
          <p:cNvSpPr>
            <a:spLocks noGrp="1"/>
          </p:cNvSpPr>
          <p:nvPr>
            <p:ph sz="half" idx="2"/>
          </p:nvPr>
        </p:nvSpPr>
        <p:spPr>
          <a:xfrm>
            <a:off x="4646613" y="1981200"/>
            <a:ext cx="4038600"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Slide Number Placeholder 4">
            <a:extLst>
              <a:ext uri="{FF2B5EF4-FFF2-40B4-BE49-F238E27FC236}">
                <a16:creationId xmlns:a16="http://schemas.microsoft.com/office/drawing/2014/main" id="{F97BD0A2-AAD8-473F-B865-7ACCAE0FA94A}"/>
              </a:ext>
            </a:extLst>
          </p:cNvPr>
          <p:cNvSpPr>
            <a:spLocks noGrp="1"/>
          </p:cNvSpPr>
          <p:nvPr>
            <p:ph type="sldNum" idx="10"/>
          </p:nvPr>
        </p:nvSpPr>
        <p:spPr/>
        <p:txBody>
          <a:bodyPr/>
          <a:lstStyle>
            <a:lvl1pPr>
              <a:defRPr/>
            </a:lvl1pPr>
          </a:lstStyle>
          <a:p>
            <a:fld id="{35172E6B-D609-4663-92C6-6FF3587814D1}" type="slidenum">
              <a:rPr lang="sl-SI" altLang="sl-SI"/>
              <a:pPr/>
              <a:t>‹#›</a:t>
            </a:fld>
            <a:endParaRPr lang="sl-SI" altLang="sl-SI"/>
          </a:p>
        </p:txBody>
      </p:sp>
    </p:spTree>
    <p:extLst>
      <p:ext uri="{BB962C8B-B14F-4D97-AF65-F5344CB8AC3E}">
        <p14:creationId xmlns:p14="http://schemas.microsoft.com/office/powerpoint/2010/main" val="186488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A447-0E51-4455-9449-0DCE8E20FE25}"/>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E0B3934-2484-4234-907D-E68D9FA8585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B3003-63BC-46DE-ABC3-2DDCF6C843F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AB0980D6-C2C0-43BB-9BA6-97AC3786FD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31495B-C68F-415C-8053-860E4B9EA54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Slide Number Placeholder 6">
            <a:extLst>
              <a:ext uri="{FF2B5EF4-FFF2-40B4-BE49-F238E27FC236}">
                <a16:creationId xmlns:a16="http://schemas.microsoft.com/office/drawing/2014/main" id="{B35B137A-217D-4E43-A64B-03D6B80182F8}"/>
              </a:ext>
            </a:extLst>
          </p:cNvPr>
          <p:cNvSpPr>
            <a:spLocks noGrp="1"/>
          </p:cNvSpPr>
          <p:nvPr>
            <p:ph type="sldNum" idx="10"/>
          </p:nvPr>
        </p:nvSpPr>
        <p:spPr/>
        <p:txBody>
          <a:bodyPr/>
          <a:lstStyle>
            <a:lvl1pPr>
              <a:defRPr/>
            </a:lvl1pPr>
          </a:lstStyle>
          <a:p>
            <a:fld id="{365DF407-68F3-4AC3-AD14-C062B06B7287}" type="slidenum">
              <a:rPr lang="sl-SI" altLang="sl-SI"/>
              <a:pPr/>
              <a:t>‹#›</a:t>
            </a:fld>
            <a:endParaRPr lang="sl-SI" altLang="sl-SI"/>
          </a:p>
        </p:txBody>
      </p:sp>
    </p:spTree>
    <p:extLst>
      <p:ext uri="{BB962C8B-B14F-4D97-AF65-F5344CB8AC3E}">
        <p14:creationId xmlns:p14="http://schemas.microsoft.com/office/powerpoint/2010/main" val="1509035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EF35-7378-4FAE-A5C5-FB8F4273EEB6}"/>
              </a:ext>
            </a:extLst>
          </p:cNvPr>
          <p:cNvSpPr>
            <a:spLocks noGrp="1"/>
          </p:cNvSpPr>
          <p:nvPr>
            <p:ph type="title"/>
          </p:nvPr>
        </p:nvSpPr>
        <p:spPr/>
        <p:txBody>
          <a:bodyPr/>
          <a:lstStyle/>
          <a:p>
            <a:r>
              <a:rPr lang="en-US"/>
              <a:t>Click to edit Master title style</a:t>
            </a:r>
            <a:endParaRPr lang="sl-SI"/>
          </a:p>
        </p:txBody>
      </p:sp>
      <p:sp>
        <p:nvSpPr>
          <p:cNvPr id="3" name="Slide Number Placeholder 2">
            <a:extLst>
              <a:ext uri="{FF2B5EF4-FFF2-40B4-BE49-F238E27FC236}">
                <a16:creationId xmlns:a16="http://schemas.microsoft.com/office/drawing/2014/main" id="{1E99E74E-A773-4455-B97A-556ADA55D9DF}"/>
              </a:ext>
            </a:extLst>
          </p:cNvPr>
          <p:cNvSpPr>
            <a:spLocks noGrp="1"/>
          </p:cNvSpPr>
          <p:nvPr>
            <p:ph type="sldNum" idx="10"/>
          </p:nvPr>
        </p:nvSpPr>
        <p:spPr/>
        <p:txBody>
          <a:bodyPr/>
          <a:lstStyle>
            <a:lvl1pPr>
              <a:defRPr/>
            </a:lvl1pPr>
          </a:lstStyle>
          <a:p>
            <a:fld id="{AE6D069F-3A7D-4243-8255-66605ACCD584}" type="slidenum">
              <a:rPr lang="sl-SI" altLang="sl-SI"/>
              <a:pPr/>
              <a:t>‹#›</a:t>
            </a:fld>
            <a:endParaRPr lang="sl-SI" altLang="sl-SI"/>
          </a:p>
        </p:txBody>
      </p:sp>
    </p:spTree>
    <p:extLst>
      <p:ext uri="{BB962C8B-B14F-4D97-AF65-F5344CB8AC3E}">
        <p14:creationId xmlns:p14="http://schemas.microsoft.com/office/powerpoint/2010/main" val="3813726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8C44F-4F8B-43E8-814C-6789549DC656}"/>
              </a:ext>
            </a:extLst>
          </p:cNvPr>
          <p:cNvSpPr>
            <a:spLocks noGrp="1"/>
          </p:cNvSpPr>
          <p:nvPr>
            <p:ph type="sldNum" idx="10"/>
          </p:nvPr>
        </p:nvSpPr>
        <p:spPr/>
        <p:txBody>
          <a:bodyPr/>
          <a:lstStyle>
            <a:lvl1pPr>
              <a:defRPr/>
            </a:lvl1pPr>
          </a:lstStyle>
          <a:p>
            <a:fld id="{A3AD8E36-B3A4-4A64-BCA6-3ACE39BA6ACE}" type="slidenum">
              <a:rPr lang="sl-SI" altLang="sl-SI"/>
              <a:pPr/>
              <a:t>‹#›</a:t>
            </a:fld>
            <a:endParaRPr lang="sl-SI" altLang="sl-SI"/>
          </a:p>
        </p:txBody>
      </p:sp>
    </p:spTree>
    <p:extLst>
      <p:ext uri="{BB962C8B-B14F-4D97-AF65-F5344CB8AC3E}">
        <p14:creationId xmlns:p14="http://schemas.microsoft.com/office/powerpoint/2010/main" val="903669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CAF5-169C-4710-8381-BFD3AE1AE8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6A6DAECE-4F8B-43C4-8C4C-79C1FBF5C5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3FCCE88-0F28-4452-B26F-ED4E4CA985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7E931D62-842D-43E6-B262-03F5FE0E6830}"/>
              </a:ext>
            </a:extLst>
          </p:cNvPr>
          <p:cNvSpPr>
            <a:spLocks noGrp="1"/>
          </p:cNvSpPr>
          <p:nvPr>
            <p:ph type="sldNum" idx="10"/>
          </p:nvPr>
        </p:nvSpPr>
        <p:spPr/>
        <p:txBody>
          <a:bodyPr/>
          <a:lstStyle>
            <a:lvl1pPr>
              <a:defRPr/>
            </a:lvl1pPr>
          </a:lstStyle>
          <a:p>
            <a:fld id="{87E91B75-BA13-4356-ADB4-9BF54FFD2755}" type="slidenum">
              <a:rPr lang="sl-SI" altLang="sl-SI"/>
              <a:pPr/>
              <a:t>‹#›</a:t>
            </a:fld>
            <a:endParaRPr lang="sl-SI" altLang="sl-SI"/>
          </a:p>
        </p:txBody>
      </p:sp>
    </p:spTree>
    <p:extLst>
      <p:ext uri="{BB962C8B-B14F-4D97-AF65-F5344CB8AC3E}">
        <p14:creationId xmlns:p14="http://schemas.microsoft.com/office/powerpoint/2010/main" val="9981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320E8-6DC2-4F8D-8E65-E36219DC28FB}"/>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57BA1FFD-DE12-4A1F-BB4B-94DD3B6926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CA07E150-A64A-4C61-94EF-EEBEA2D33765}"/>
              </a:ext>
            </a:extLst>
          </p:cNvPr>
          <p:cNvSpPr>
            <a:spLocks noGrp="1"/>
          </p:cNvSpPr>
          <p:nvPr>
            <p:ph type="sldNum" idx="10"/>
          </p:nvPr>
        </p:nvSpPr>
        <p:spPr/>
        <p:txBody>
          <a:bodyPr/>
          <a:lstStyle>
            <a:lvl1pPr>
              <a:defRPr/>
            </a:lvl1pPr>
          </a:lstStyle>
          <a:p>
            <a:fld id="{B3A7F25F-D143-4847-8E28-D15A682BEDCF}" type="slidenum">
              <a:rPr lang="sl-SI" altLang="sl-SI"/>
              <a:pPr/>
              <a:t>‹#›</a:t>
            </a:fld>
            <a:endParaRPr lang="sl-SI" altLang="sl-SI"/>
          </a:p>
        </p:txBody>
      </p:sp>
    </p:spTree>
    <p:extLst>
      <p:ext uri="{BB962C8B-B14F-4D97-AF65-F5344CB8AC3E}">
        <p14:creationId xmlns:p14="http://schemas.microsoft.com/office/powerpoint/2010/main" val="4182162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1EDB-9D42-4A37-904B-148DA0AEDEE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2739CF48-538A-4EFB-9A59-96A25AA5A13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320D173-FBB0-4111-8381-524B5A9151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4B2CF637-4559-4FF4-839D-C99BBB008516}"/>
              </a:ext>
            </a:extLst>
          </p:cNvPr>
          <p:cNvSpPr>
            <a:spLocks noGrp="1"/>
          </p:cNvSpPr>
          <p:nvPr>
            <p:ph type="sldNum" idx="10"/>
          </p:nvPr>
        </p:nvSpPr>
        <p:spPr/>
        <p:txBody>
          <a:bodyPr/>
          <a:lstStyle>
            <a:lvl1pPr>
              <a:defRPr/>
            </a:lvl1pPr>
          </a:lstStyle>
          <a:p>
            <a:fld id="{C47F0A0D-D10F-49D1-9240-0C803250B743}" type="slidenum">
              <a:rPr lang="sl-SI" altLang="sl-SI"/>
              <a:pPr/>
              <a:t>‹#›</a:t>
            </a:fld>
            <a:endParaRPr lang="sl-SI" altLang="sl-SI"/>
          </a:p>
        </p:txBody>
      </p:sp>
    </p:spTree>
    <p:extLst>
      <p:ext uri="{BB962C8B-B14F-4D97-AF65-F5344CB8AC3E}">
        <p14:creationId xmlns:p14="http://schemas.microsoft.com/office/powerpoint/2010/main" val="2426893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9BBE6-B0EF-4D99-AC98-853B60CE4726}"/>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E4D37BE-2CFB-4B16-AAAC-0462F9119C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2AD15EEC-46DD-46C0-A043-247AEF27B226}"/>
              </a:ext>
            </a:extLst>
          </p:cNvPr>
          <p:cNvSpPr>
            <a:spLocks noGrp="1"/>
          </p:cNvSpPr>
          <p:nvPr>
            <p:ph type="sldNum" idx="10"/>
          </p:nvPr>
        </p:nvSpPr>
        <p:spPr/>
        <p:txBody>
          <a:bodyPr/>
          <a:lstStyle>
            <a:lvl1pPr>
              <a:defRPr/>
            </a:lvl1pPr>
          </a:lstStyle>
          <a:p>
            <a:fld id="{FF851F33-6127-46CB-AF30-A3B20DD3A136}" type="slidenum">
              <a:rPr lang="sl-SI" altLang="sl-SI"/>
              <a:pPr/>
              <a:t>‹#›</a:t>
            </a:fld>
            <a:endParaRPr lang="sl-SI" altLang="sl-SI"/>
          </a:p>
        </p:txBody>
      </p:sp>
    </p:spTree>
    <p:extLst>
      <p:ext uri="{BB962C8B-B14F-4D97-AF65-F5344CB8AC3E}">
        <p14:creationId xmlns:p14="http://schemas.microsoft.com/office/powerpoint/2010/main" val="426671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8AF51-23F3-4E10-84BE-14C3B4B3B139}"/>
              </a:ext>
            </a:extLst>
          </p:cNvPr>
          <p:cNvSpPr>
            <a:spLocks noGrp="1"/>
          </p:cNvSpPr>
          <p:nvPr>
            <p:ph type="title" orient="vert"/>
          </p:nvPr>
        </p:nvSpPr>
        <p:spPr>
          <a:xfrm>
            <a:off x="6629400" y="457200"/>
            <a:ext cx="2055813" cy="5637213"/>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C1B3E4B-7062-47BF-9CCD-272913B82D21}"/>
              </a:ext>
            </a:extLst>
          </p:cNvPr>
          <p:cNvSpPr>
            <a:spLocks noGrp="1"/>
          </p:cNvSpPr>
          <p:nvPr>
            <p:ph type="body" orient="vert" idx="1"/>
          </p:nvPr>
        </p:nvSpPr>
        <p:spPr>
          <a:xfrm>
            <a:off x="457200" y="457200"/>
            <a:ext cx="6019800" cy="5637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F9292AD8-3BE3-4298-90F9-1A91F4070E82}"/>
              </a:ext>
            </a:extLst>
          </p:cNvPr>
          <p:cNvSpPr>
            <a:spLocks noGrp="1"/>
          </p:cNvSpPr>
          <p:nvPr>
            <p:ph type="sldNum" idx="10"/>
          </p:nvPr>
        </p:nvSpPr>
        <p:spPr/>
        <p:txBody>
          <a:bodyPr/>
          <a:lstStyle>
            <a:lvl1pPr>
              <a:defRPr/>
            </a:lvl1pPr>
          </a:lstStyle>
          <a:p>
            <a:fld id="{7F61F6D8-45DE-492E-8E89-AF0EA8C59BF6}" type="slidenum">
              <a:rPr lang="sl-SI" altLang="sl-SI"/>
              <a:pPr/>
              <a:t>‹#›</a:t>
            </a:fld>
            <a:endParaRPr lang="sl-SI" altLang="sl-SI"/>
          </a:p>
        </p:txBody>
      </p:sp>
    </p:spTree>
    <p:extLst>
      <p:ext uri="{BB962C8B-B14F-4D97-AF65-F5344CB8AC3E}">
        <p14:creationId xmlns:p14="http://schemas.microsoft.com/office/powerpoint/2010/main" val="252150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345B-9092-4AF4-882D-55AA2922319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7E4D546-8BEE-4359-AD4D-00DBEA7AEE3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2D3D3EED-6519-47DB-98C4-CB47B395DFF2}"/>
              </a:ext>
            </a:extLst>
          </p:cNvPr>
          <p:cNvSpPr>
            <a:spLocks noGrp="1"/>
          </p:cNvSpPr>
          <p:nvPr>
            <p:ph type="sldNum" idx="10"/>
          </p:nvPr>
        </p:nvSpPr>
        <p:spPr/>
        <p:txBody>
          <a:bodyPr/>
          <a:lstStyle>
            <a:lvl1pPr>
              <a:defRPr/>
            </a:lvl1pPr>
          </a:lstStyle>
          <a:p>
            <a:fld id="{9CDC1292-6E98-4C7C-BB13-0D28FE27AF79}" type="slidenum">
              <a:rPr lang="sl-SI" altLang="sl-SI"/>
              <a:pPr/>
              <a:t>‹#›</a:t>
            </a:fld>
            <a:endParaRPr lang="sl-SI" altLang="sl-SI"/>
          </a:p>
        </p:txBody>
      </p:sp>
    </p:spTree>
    <p:extLst>
      <p:ext uri="{BB962C8B-B14F-4D97-AF65-F5344CB8AC3E}">
        <p14:creationId xmlns:p14="http://schemas.microsoft.com/office/powerpoint/2010/main" val="409369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6F2B-C235-487B-8585-8883A5FA80C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84F1566-AB6B-4183-B907-46D74E99AB86}"/>
              </a:ext>
            </a:extLst>
          </p:cNvPr>
          <p:cNvSpPr>
            <a:spLocks noGrp="1"/>
          </p:cNvSpPr>
          <p:nvPr>
            <p:ph sz="half" idx="1"/>
          </p:nvPr>
        </p:nvSpPr>
        <p:spPr>
          <a:xfrm>
            <a:off x="457200" y="1981200"/>
            <a:ext cx="40370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7E8B771B-4863-4E9F-B3C8-1A765BF46C94}"/>
              </a:ext>
            </a:extLst>
          </p:cNvPr>
          <p:cNvSpPr>
            <a:spLocks noGrp="1"/>
          </p:cNvSpPr>
          <p:nvPr>
            <p:ph sz="half" idx="2"/>
          </p:nvPr>
        </p:nvSpPr>
        <p:spPr>
          <a:xfrm>
            <a:off x="4646613" y="1981200"/>
            <a:ext cx="4038600"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Slide Number Placeholder 4">
            <a:extLst>
              <a:ext uri="{FF2B5EF4-FFF2-40B4-BE49-F238E27FC236}">
                <a16:creationId xmlns:a16="http://schemas.microsoft.com/office/drawing/2014/main" id="{386F73B9-3F7D-44D4-8D94-540FFF7FCF24}"/>
              </a:ext>
            </a:extLst>
          </p:cNvPr>
          <p:cNvSpPr>
            <a:spLocks noGrp="1"/>
          </p:cNvSpPr>
          <p:nvPr>
            <p:ph type="sldNum" idx="10"/>
          </p:nvPr>
        </p:nvSpPr>
        <p:spPr/>
        <p:txBody>
          <a:bodyPr/>
          <a:lstStyle>
            <a:lvl1pPr>
              <a:defRPr/>
            </a:lvl1pPr>
          </a:lstStyle>
          <a:p>
            <a:fld id="{30B428AA-9228-456C-9364-2E293CFF5E74}" type="slidenum">
              <a:rPr lang="sl-SI" altLang="sl-SI"/>
              <a:pPr/>
              <a:t>‹#›</a:t>
            </a:fld>
            <a:endParaRPr lang="sl-SI" altLang="sl-SI"/>
          </a:p>
        </p:txBody>
      </p:sp>
    </p:spTree>
    <p:extLst>
      <p:ext uri="{BB962C8B-B14F-4D97-AF65-F5344CB8AC3E}">
        <p14:creationId xmlns:p14="http://schemas.microsoft.com/office/powerpoint/2010/main" val="292143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48B4C-87D1-47FA-9962-0BC23AE2F3E3}"/>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DA880688-5BCC-4409-81EA-ED9EA690E18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1957BA-AD8D-4EDE-9DAD-5374FBD51FC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5D879535-E32D-4CD4-A20D-2EFFCED1381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DA6CB-01D4-45D3-B925-A32F431FC8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Slide Number Placeholder 6">
            <a:extLst>
              <a:ext uri="{FF2B5EF4-FFF2-40B4-BE49-F238E27FC236}">
                <a16:creationId xmlns:a16="http://schemas.microsoft.com/office/drawing/2014/main" id="{198E89AB-E4AA-43AB-804B-51317F284D5A}"/>
              </a:ext>
            </a:extLst>
          </p:cNvPr>
          <p:cNvSpPr>
            <a:spLocks noGrp="1"/>
          </p:cNvSpPr>
          <p:nvPr>
            <p:ph type="sldNum" idx="10"/>
          </p:nvPr>
        </p:nvSpPr>
        <p:spPr/>
        <p:txBody>
          <a:bodyPr/>
          <a:lstStyle>
            <a:lvl1pPr>
              <a:defRPr/>
            </a:lvl1pPr>
          </a:lstStyle>
          <a:p>
            <a:fld id="{C5AA46A4-6BA1-4615-86BB-1213E8244D1A}" type="slidenum">
              <a:rPr lang="sl-SI" altLang="sl-SI"/>
              <a:pPr/>
              <a:t>‹#›</a:t>
            </a:fld>
            <a:endParaRPr lang="sl-SI" altLang="sl-SI"/>
          </a:p>
        </p:txBody>
      </p:sp>
    </p:spTree>
    <p:extLst>
      <p:ext uri="{BB962C8B-B14F-4D97-AF65-F5344CB8AC3E}">
        <p14:creationId xmlns:p14="http://schemas.microsoft.com/office/powerpoint/2010/main" val="134885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BFEE-3151-4157-B283-0297CED47DDB}"/>
              </a:ext>
            </a:extLst>
          </p:cNvPr>
          <p:cNvSpPr>
            <a:spLocks noGrp="1"/>
          </p:cNvSpPr>
          <p:nvPr>
            <p:ph type="title"/>
          </p:nvPr>
        </p:nvSpPr>
        <p:spPr/>
        <p:txBody>
          <a:bodyPr/>
          <a:lstStyle/>
          <a:p>
            <a:r>
              <a:rPr lang="en-US"/>
              <a:t>Click to edit Master title style</a:t>
            </a:r>
            <a:endParaRPr lang="sl-SI"/>
          </a:p>
        </p:txBody>
      </p:sp>
      <p:sp>
        <p:nvSpPr>
          <p:cNvPr id="3" name="Slide Number Placeholder 2">
            <a:extLst>
              <a:ext uri="{FF2B5EF4-FFF2-40B4-BE49-F238E27FC236}">
                <a16:creationId xmlns:a16="http://schemas.microsoft.com/office/drawing/2014/main" id="{845C5936-66C9-47C1-B326-1DD8E88D16E7}"/>
              </a:ext>
            </a:extLst>
          </p:cNvPr>
          <p:cNvSpPr>
            <a:spLocks noGrp="1"/>
          </p:cNvSpPr>
          <p:nvPr>
            <p:ph type="sldNum" idx="10"/>
          </p:nvPr>
        </p:nvSpPr>
        <p:spPr/>
        <p:txBody>
          <a:bodyPr/>
          <a:lstStyle>
            <a:lvl1pPr>
              <a:defRPr/>
            </a:lvl1pPr>
          </a:lstStyle>
          <a:p>
            <a:fld id="{EA0FA2D6-F0CC-4840-BD72-6B5047D6119F}" type="slidenum">
              <a:rPr lang="sl-SI" altLang="sl-SI"/>
              <a:pPr/>
              <a:t>‹#›</a:t>
            </a:fld>
            <a:endParaRPr lang="sl-SI" altLang="sl-SI"/>
          </a:p>
        </p:txBody>
      </p:sp>
    </p:spTree>
    <p:extLst>
      <p:ext uri="{BB962C8B-B14F-4D97-AF65-F5344CB8AC3E}">
        <p14:creationId xmlns:p14="http://schemas.microsoft.com/office/powerpoint/2010/main" val="42323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233E8C-4A2D-4046-8C25-439BA50AE29E}"/>
              </a:ext>
            </a:extLst>
          </p:cNvPr>
          <p:cNvSpPr>
            <a:spLocks noGrp="1"/>
          </p:cNvSpPr>
          <p:nvPr>
            <p:ph type="sldNum" idx="10"/>
          </p:nvPr>
        </p:nvSpPr>
        <p:spPr/>
        <p:txBody>
          <a:bodyPr/>
          <a:lstStyle>
            <a:lvl1pPr>
              <a:defRPr/>
            </a:lvl1pPr>
          </a:lstStyle>
          <a:p>
            <a:fld id="{E9E1C230-A31B-4972-98EA-E356C4CBBD8D}" type="slidenum">
              <a:rPr lang="sl-SI" altLang="sl-SI"/>
              <a:pPr/>
              <a:t>‹#›</a:t>
            </a:fld>
            <a:endParaRPr lang="sl-SI" altLang="sl-SI"/>
          </a:p>
        </p:txBody>
      </p:sp>
    </p:spTree>
    <p:extLst>
      <p:ext uri="{BB962C8B-B14F-4D97-AF65-F5344CB8AC3E}">
        <p14:creationId xmlns:p14="http://schemas.microsoft.com/office/powerpoint/2010/main" val="167492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591C-6ED1-4809-8E4F-1A8C1C5D5E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BB39919E-FA4C-4C02-B01E-BF851C8BB7B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DEF440D-3A44-4A49-ADF4-B3CA0AE6E2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9A5BA021-9472-4E08-9143-CDB334336D39}"/>
              </a:ext>
            </a:extLst>
          </p:cNvPr>
          <p:cNvSpPr>
            <a:spLocks noGrp="1"/>
          </p:cNvSpPr>
          <p:nvPr>
            <p:ph type="sldNum" idx="10"/>
          </p:nvPr>
        </p:nvSpPr>
        <p:spPr/>
        <p:txBody>
          <a:bodyPr/>
          <a:lstStyle>
            <a:lvl1pPr>
              <a:defRPr/>
            </a:lvl1pPr>
          </a:lstStyle>
          <a:p>
            <a:fld id="{84A6B249-17B6-4223-BE00-F4F6ECAAA528}" type="slidenum">
              <a:rPr lang="sl-SI" altLang="sl-SI"/>
              <a:pPr/>
              <a:t>‹#›</a:t>
            </a:fld>
            <a:endParaRPr lang="sl-SI" altLang="sl-SI"/>
          </a:p>
        </p:txBody>
      </p:sp>
    </p:spTree>
    <p:extLst>
      <p:ext uri="{BB962C8B-B14F-4D97-AF65-F5344CB8AC3E}">
        <p14:creationId xmlns:p14="http://schemas.microsoft.com/office/powerpoint/2010/main" val="42669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E1FC-7B46-4F1C-84F8-ED9B40707F6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C1512C9D-DB62-4EDC-8D98-C8CAB369E6C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E6223B6D-34A5-4670-89A4-4E19618E56C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68C5AB-0149-4D0B-A84B-C08F780244A9}"/>
              </a:ext>
            </a:extLst>
          </p:cNvPr>
          <p:cNvSpPr>
            <a:spLocks noGrp="1"/>
          </p:cNvSpPr>
          <p:nvPr>
            <p:ph type="sldNum" idx="10"/>
          </p:nvPr>
        </p:nvSpPr>
        <p:spPr/>
        <p:txBody>
          <a:bodyPr/>
          <a:lstStyle>
            <a:lvl1pPr>
              <a:defRPr/>
            </a:lvl1pPr>
          </a:lstStyle>
          <a:p>
            <a:fld id="{99FC6930-71CE-4833-AB03-651CC521D18E}" type="slidenum">
              <a:rPr lang="sl-SI" altLang="sl-SI"/>
              <a:pPr/>
              <a:t>‹#›</a:t>
            </a:fld>
            <a:endParaRPr lang="sl-SI" altLang="sl-SI"/>
          </a:p>
        </p:txBody>
      </p:sp>
    </p:spTree>
    <p:extLst>
      <p:ext uri="{BB962C8B-B14F-4D97-AF65-F5344CB8AC3E}">
        <p14:creationId xmlns:p14="http://schemas.microsoft.com/office/powerpoint/2010/main" val="230008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Text Box 1">
            <a:extLst>
              <a:ext uri="{FF2B5EF4-FFF2-40B4-BE49-F238E27FC236}">
                <a16:creationId xmlns:a16="http://schemas.microsoft.com/office/drawing/2014/main" id="{96D6F9D7-FB5F-4839-8A71-7B7AF61CA2F8}"/>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26" name="Rectangle 2">
            <a:extLst>
              <a:ext uri="{FF2B5EF4-FFF2-40B4-BE49-F238E27FC236}">
                <a16:creationId xmlns:a16="http://schemas.microsoft.com/office/drawing/2014/main" id="{EABEAD2A-D98D-4D63-A446-E908C1BC029C}"/>
              </a:ext>
            </a:extLst>
          </p:cNvPr>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Unicode MS" charset="0"/>
              </a:defRPr>
            </a:lvl1pPr>
          </a:lstStyle>
          <a:p>
            <a:fld id="{8EC7AB1C-9C0E-4220-86C6-05A6243971B9}" type="slidenum">
              <a:rPr lang="sl-SI" altLang="sl-SI"/>
              <a:pPr/>
              <a:t>‹#›</a:t>
            </a:fld>
            <a:endParaRPr lang="sl-SI" altLang="sl-SI"/>
          </a:p>
        </p:txBody>
      </p:sp>
      <p:grpSp>
        <p:nvGrpSpPr>
          <p:cNvPr id="1027" name="Group 3">
            <a:extLst>
              <a:ext uri="{FF2B5EF4-FFF2-40B4-BE49-F238E27FC236}">
                <a16:creationId xmlns:a16="http://schemas.microsoft.com/office/drawing/2014/main" id="{C3CE1323-6C9A-412D-82E1-ECB00937D9A7}"/>
              </a:ext>
            </a:extLst>
          </p:cNvPr>
          <p:cNvGrpSpPr>
            <a:grpSpLocks/>
          </p:cNvGrpSpPr>
          <p:nvPr/>
        </p:nvGrpSpPr>
        <p:grpSpPr bwMode="auto">
          <a:xfrm>
            <a:off x="0" y="0"/>
            <a:ext cx="9142413" cy="544513"/>
            <a:chOff x="0" y="0"/>
            <a:chExt cx="5759" cy="343"/>
          </a:xfrm>
        </p:grpSpPr>
        <p:sp>
          <p:nvSpPr>
            <p:cNvPr id="1028" name="Rectangle 4">
              <a:extLst>
                <a:ext uri="{FF2B5EF4-FFF2-40B4-BE49-F238E27FC236}">
                  <a16:creationId xmlns:a16="http://schemas.microsoft.com/office/drawing/2014/main" id="{E15EF5E7-4475-4603-9370-1068F44EC4F4}"/>
                </a:ext>
              </a:extLst>
            </p:cNvPr>
            <p:cNvSpPr>
              <a:spLocks noChangeArrowheads="1"/>
            </p:cNvSpPr>
            <p:nvPr/>
          </p:nvSpPr>
          <p:spPr bwMode="auto">
            <a:xfrm>
              <a:off x="0" y="0"/>
              <a:ext cx="179" cy="335"/>
            </a:xfrm>
            <a:prstGeom prst="rect">
              <a:avLst/>
            </a:prstGeom>
            <a:gradFill rotWithShape="0">
              <a:gsLst>
                <a:gs pos="0">
                  <a:srgbClr val="FFFFFF"/>
                </a:gs>
                <a:gs pos="100000">
                  <a:srgbClr val="CCCCE6"/>
                </a:gs>
              </a:gsLst>
              <a:lin ang="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29" name="Rectangle 5">
              <a:extLst>
                <a:ext uri="{FF2B5EF4-FFF2-40B4-BE49-F238E27FC236}">
                  <a16:creationId xmlns:a16="http://schemas.microsoft.com/office/drawing/2014/main" id="{276CD688-D5BD-4307-A129-9079C1AD04A1}"/>
                </a:ext>
              </a:extLst>
            </p:cNvPr>
            <p:cNvSpPr>
              <a:spLocks noChangeArrowheads="1"/>
            </p:cNvSpPr>
            <p:nvPr/>
          </p:nvSpPr>
          <p:spPr bwMode="auto">
            <a:xfrm>
              <a:off x="260" y="85"/>
              <a:ext cx="5499" cy="172"/>
            </a:xfrm>
            <a:prstGeom prst="rect">
              <a:avLst/>
            </a:prstGeom>
            <a:gradFill rotWithShape="0">
              <a:gsLst>
                <a:gs pos="0">
                  <a:srgbClr val="FFFFFF"/>
                </a:gs>
                <a:gs pos="100000">
                  <a:srgbClr val="00007D"/>
                </a:gs>
              </a:gsLst>
              <a:lin ang="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0" name="Rectangle 6">
              <a:extLst>
                <a:ext uri="{FF2B5EF4-FFF2-40B4-BE49-F238E27FC236}">
                  <a16:creationId xmlns:a16="http://schemas.microsoft.com/office/drawing/2014/main" id="{6D59BD60-2FC2-402E-B21B-66C7640D64DE}"/>
                </a:ext>
              </a:extLst>
            </p:cNvPr>
            <p:cNvSpPr>
              <a:spLocks noChangeArrowheads="1"/>
            </p:cNvSpPr>
            <p:nvPr/>
          </p:nvSpPr>
          <p:spPr bwMode="auto">
            <a:xfrm>
              <a:off x="258" y="85"/>
              <a:ext cx="86" cy="88"/>
            </a:xfrm>
            <a:prstGeom prst="rect">
              <a:avLst/>
            </a:prstGeom>
            <a:solidFill>
              <a:srgbClr val="CCCCE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1" name="Rectangle 7">
              <a:extLst>
                <a:ext uri="{FF2B5EF4-FFF2-40B4-BE49-F238E27FC236}">
                  <a16:creationId xmlns:a16="http://schemas.microsoft.com/office/drawing/2014/main" id="{44E73265-CF30-46BE-9E3D-5E3F51A7399C}"/>
                </a:ext>
              </a:extLst>
            </p:cNvPr>
            <p:cNvSpPr>
              <a:spLocks noChangeArrowheads="1"/>
            </p:cNvSpPr>
            <p:nvPr/>
          </p:nvSpPr>
          <p:spPr bwMode="auto">
            <a:xfrm>
              <a:off x="345" y="0"/>
              <a:ext cx="87" cy="86"/>
            </a:xfrm>
            <a:prstGeom prst="rect">
              <a:avLst/>
            </a:prstGeom>
            <a:solidFill>
              <a:srgbClr val="CCCCE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2" name="Rectangle 8">
              <a:extLst>
                <a:ext uri="{FF2B5EF4-FFF2-40B4-BE49-F238E27FC236}">
                  <a16:creationId xmlns:a16="http://schemas.microsoft.com/office/drawing/2014/main" id="{2C87761D-4AEA-4358-834E-4C1372E3F544}"/>
                </a:ext>
              </a:extLst>
            </p:cNvPr>
            <p:cNvSpPr>
              <a:spLocks noChangeArrowheads="1"/>
            </p:cNvSpPr>
            <p:nvPr/>
          </p:nvSpPr>
          <p:spPr bwMode="auto">
            <a:xfrm>
              <a:off x="345" y="85"/>
              <a:ext cx="87" cy="88"/>
            </a:xfrm>
            <a:prstGeom prst="rect">
              <a:avLst/>
            </a:prstGeom>
            <a:solidFill>
              <a:srgbClr val="9999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3" name="Rectangle 9">
              <a:extLst>
                <a:ext uri="{FF2B5EF4-FFF2-40B4-BE49-F238E27FC236}">
                  <a16:creationId xmlns:a16="http://schemas.microsoft.com/office/drawing/2014/main" id="{4FD89033-0C25-4AE8-A49F-70F1A888F556}"/>
                </a:ext>
              </a:extLst>
            </p:cNvPr>
            <p:cNvSpPr>
              <a:spLocks noChangeArrowheads="1"/>
            </p:cNvSpPr>
            <p:nvPr/>
          </p:nvSpPr>
          <p:spPr bwMode="auto">
            <a:xfrm>
              <a:off x="173" y="173"/>
              <a:ext cx="85" cy="86"/>
            </a:xfrm>
            <a:prstGeom prst="rect">
              <a:avLst/>
            </a:prstGeom>
            <a:solidFill>
              <a:srgbClr val="CCCCE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4" name="Rectangle 10">
              <a:extLst>
                <a:ext uri="{FF2B5EF4-FFF2-40B4-BE49-F238E27FC236}">
                  <a16:creationId xmlns:a16="http://schemas.microsoft.com/office/drawing/2014/main" id="{B2A06646-F37F-4BF4-9A20-3315E817C975}"/>
                </a:ext>
              </a:extLst>
            </p:cNvPr>
            <p:cNvSpPr>
              <a:spLocks noChangeArrowheads="1"/>
            </p:cNvSpPr>
            <p:nvPr/>
          </p:nvSpPr>
          <p:spPr bwMode="auto">
            <a:xfrm>
              <a:off x="83" y="86"/>
              <a:ext cx="88" cy="86"/>
            </a:xfrm>
            <a:prstGeom prst="rect">
              <a:avLst/>
            </a:prstGeom>
            <a:solidFill>
              <a:srgbClr val="00007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5" name="Rectangle 11">
              <a:extLst>
                <a:ext uri="{FF2B5EF4-FFF2-40B4-BE49-F238E27FC236}">
                  <a16:creationId xmlns:a16="http://schemas.microsoft.com/office/drawing/2014/main" id="{9A38D3B9-3637-4310-9A0D-CC9724724414}"/>
                </a:ext>
              </a:extLst>
            </p:cNvPr>
            <p:cNvSpPr>
              <a:spLocks noChangeArrowheads="1"/>
            </p:cNvSpPr>
            <p:nvPr/>
          </p:nvSpPr>
          <p:spPr bwMode="auto">
            <a:xfrm>
              <a:off x="258" y="171"/>
              <a:ext cx="86" cy="86"/>
            </a:xfrm>
            <a:prstGeom prst="rect">
              <a:avLst/>
            </a:prstGeom>
            <a:solidFill>
              <a:srgbClr val="9999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036" name="Rectangle 12">
              <a:extLst>
                <a:ext uri="{FF2B5EF4-FFF2-40B4-BE49-F238E27FC236}">
                  <a16:creationId xmlns:a16="http://schemas.microsoft.com/office/drawing/2014/main" id="{BCB7DC2C-D1D3-4DB9-B587-8389AE7419A8}"/>
                </a:ext>
              </a:extLst>
            </p:cNvPr>
            <p:cNvSpPr>
              <a:spLocks noChangeArrowheads="1"/>
            </p:cNvSpPr>
            <p:nvPr/>
          </p:nvSpPr>
          <p:spPr bwMode="auto">
            <a:xfrm>
              <a:off x="173" y="258"/>
              <a:ext cx="85" cy="85"/>
            </a:xfrm>
            <a:prstGeom prst="rect">
              <a:avLst/>
            </a:prstGeom>
            <a:solidFill>
              <a:srgbClr val="9999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sp>
        <p:nvSpPr>
          <p:cNvPr id="1037" name="Rectangle 13">
            <a:extLst>
              <a:ext uri="{FF2B5EF4-FFF2-40B4-BE49-F238E27FC236}">
                <a16:creationId xmlns:a16="http://schemas.microsoft.com/office/drawing/2014/main" id="{B8BAD183-D1F1-42A6-A7A4-BABB06FF51D7}"/>
              </a:ext>
            </a:extLst>
          </p:cNvPr>
          <p:cNvSpPr>
            <a:spLocks noGrp="1" noChangeArrowheads="1"/>
          </p:cNvSpPr>
          <p:nvPr>
            <p:ph type="title"/>
          </p:nvPr>
        </p:nvSpPr>
        <p:spPr bwMode="auto">
          <a:xfrm>
            <a:off x="457200" y="457200"/>
            <a:ext cx="8228013"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sl-SI"/>
              <a:t>Click to edit the title text format</a:t>
            </a:r>
          </a:p>
        </p:txBody>
      </p:sp>
      <p:sp>
        <p:nvSpPr>
          <p:cNvPr id="1038" name="Rectangle 14">
            <a:extLst>
              <a:ext uri="{FF2B5EF4-FFF2-40B4-BE49-F238E27FC236}">
                <a16:creationId xmlns:a16="http://schemas.microsoft.com/office/drawing/2014/main" id="{6A1AC129-ABCA-476F-B877-7701DE5FE1B5}"/>
              </a:ext>
            </a:extLst>
          </p:cNvPr>
          <p:cNvSpPr>
            <a:spLocks noGrp="1" noChangeArrowheads="1"/>
          </p:cNvSpPr>
          <p:nvPr>
            <p:ph type="body" idx="1"/>
          </p:nvPr>
        </p:nvSpPr>
        <p:spPr bwMode="auto">
          <a:xfrm>
            <a:off x="457200" y="1981200"/>
            <a:ext cx="82280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1039" name="Text Box 15">
            <a:extLst>
              <a:ext uri="{FF2B5EF4-FFF2-40B4-BE49-F238E27FC236}">
                <a16:creationId xmlns:a16="http://schemas.microsoft.com/office/drawing/2014/main" id="{C522670C-C951-4290-8DFC-9A776A511767}"/>
              </a:ext>
            </a:extLst>
          </p:cNvPr>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49" name="Group 1">
            <a:extLst>
              <a:ext uri="{FF2B5EF4-FFF2-40B4-BE49-F238E27FC236}">
                <a16:creationId xmlns:a16="http://schemas.microsoft.com/office/drawing/2014/main" id="{F3875095-1889-4FFB-8819-5E78B901394B}"/>
              </a:ext>
            </a:extLst>
          </p:cNvPr>
          <p:cNvGrpSpPr>
            <a:grpSpLocks/>
          </p:cNvGrpSpPr>
          <p:nvPr/>
        </p:nvGrpSpPr>
        <p:grpSpPr bwMode="auto">
          <a:xfrm>
            <a:off x="0" y="0"/>
            <a:ext cx="9142413" cy="6856413"/>
            <a:chOff x="0" y="0"/>
            <a:chExt cx="5759" cy="4319"/>
          </a:xfrm>
        </p:grpSpPr>
        <p:sp>
          <p:nvSpPr>
            <p:cNvPr id="2050" name="Rectangle 2">
              <a:extLst>
                <a:ext uri="{FF2B5EF4-FFF2-40B4-BE49-F238E27FC236}">
                  <a16:creationId xmlns:a16="http://schemas.microsoft.com/office/drawing/2014/main" id="{E60FFD5D-777B-4ED9-BA0B-1539EC1361C8}"/>
                </a:ext>
              </a:extLst>
            </p:cNvPr>
            <p:cNvSpPr>
              <a:spLocks noChangeArrowheads="1"/>
            </p:cNvSpPr>
            <p:nvPr/>
          </p:nvSpPr>
          <p:spPr bwMode="auto">
            <a:xfrm>
              <a:off x="0" y="0"/>
              <a:ext cx="2207" cy="4319"/>
            </a:xfrm>
            <a:prstGeom prst="rect">
              <a:avLst/>
            </a:prstGeom>
            <a:gradFill rotWithShape="0">
              <a:gsLst>
                <a:gs pos="0">
                  <a:srgbClr val="FFFFFF"/>
                </a:gs>
                <a:gs pos="100000">
                  <a:srgbClr val="CCCCE6"/>
                </a:gs>
              </a:gsLst>
              <a:lin ang="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1" name="Rectangle 3">
              <a:extLst>
                <a:ext uri="{FF2B5EF4-FFF2-40B4-BE49-F238E27FC236}">
                  <a16:creationId xmlns:a16="http://schemas.microsoft.com/office/drawing/2014/main" id="{6FDAA8A5-44F6-4351-80AD-91F179634822}"/>
                </a:ext>
              </a:extLst>
            </p:cNvPr>
            <p:cNvSpPr>
              <a:spLocks noChangeArrowheads="1"/>
            </p:cNvSpPr>
            <p:nvPr/>
          </p:nvSpPr>
          <p:spPr bwMode="auto">
            <a:xfrm>
              <a:off x="1081" y="1065"/>
              <a:ext cx="4678" cy="1595"/>
            </a:xfrm>
            <a:prstGeom prst="rect">
              <a:avLst/>
            </a:prstGeom>
            <a:solidFill>
              <a:srgbClr val="00007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nvGrpSpPr>
            <p:cNvPr id="2052" name="Group 4">
              <a:extLst>
                <a:ext uri="{FF2B5EF4-FFF2-40B4-BE49-F238E27FC236}">
                  <a16:creationId xmlns:a16="http://schemas.microsoft.com/office/drawing/2014/main" id="{628573C6-D869-4A70-AB44-53DC4A7A3FAE}"/>
                </a:ext>
              </a:extLst>
            </p:cNvPr>
            <p:cNvGrpSpPr>
              <a:grpSpLocks/>
            </p:cNvGrpSpPr>
            <p:nvPr/>
          </p:nvGrpSpPr>
          <p:grpSpPr bwMode="auto">
            <a:xfrm>
              <a:off x="0" y="672"/>
              <a:ext cx="1805" cy="1988"/>
              <a:chOff x="0" y="672"/>
              <a:chExt cx="1805" cy="1988"/>
            </a:xfrm>
          </p:grpSpPr>
          <p:sp>
            <p:nvSpPr>
              <p:cNvPr id="2053" name="Rectangle 5">
                <a:extLst>
                  <a:ext uri="{FF2B5EF4-FFF2-40B4-BE49-F238E27FC236}">
                    <a16:creationId xmlns:a16="http://schemas.microsoft.com/office/drawing/2014/main" id="{0B3E94FC-DCDE-446B-961C-9BB95EF71782}"/>
                  </a:ext>
                </a:extLst>
              </p:cNvPr>
              <p:cNvSpPr>
                <a:spLocks noChangeArrowheads="1"/>
              </p:cNvSpPr>
              <p:nvPr/>
            </p:nvSpPr>
            <p:spPr bwMode="auto">
              <a:xfrm>
                <a:off x="361" y="2257"/>
                <a:ext cx="362" cy="403"/>
              </a:xfrm>
              <a:prstGeom prst="rect">
                <a:avLst/>
              </a:prstGeom>
              <a:solidFill>
                <a:srgbClr val="9999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4" name="Rectangle 6">
                <a:extLst>
                  <a:ext uri="{FF2B5EF4-FFF2-40B4-BE49-F238E27FC236}">
                    <a16:creationId xmlns:a16="http://schemas.microsoft.com/office/drawing/2014/main" id="{A4D01556-F206-4539-967E-4585B53EDF1B}"/>
                  </a:ext>
                </a:extLst>
              </p:cNvPr>
              <p:cNvSpPr>
                <a:spLocks noChangeArrowheads="1"/>
              </p:cNvSpPr>
              <p:nvPr/>
            </p:nvSpPr>
            <p:spPr bwMode="auto">
              <a:xfrm>
                <a:off x="1081" y="1065"/>
                <a:ext cx="361" cy="404"/>
              </a:xfrm>
              <a:prstGeom prst="rect">
                <a:avLst/>
              </a:prstGeom>
              <a:solidFill>
                <a:srgbClr val="CCCCE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5" name="Rectangle 7">
                <a:extLst>
                  <a:ext uri="{FF2B5EF4-FFF2-40B4-BE49-F238E27FC236}">
                    <a16:creationId xmlns:a16="http://schemas.microsoft.com/office/drawing/2014/main" id="{3FDFBE35-1C01-4CDF-B37C-AAE69C0A4455}"/>
                  </a:ext>
                </a:extLst>
              </p:cNvPr>
              <p:cNvSpPr>
                <a:spLocks noChangeArrowheads="1"/>
              </p:cNvSpPr>
              <p:nvPr/>
            </p:nvSpPr>
            <p:spPr bwMode="auto">
              <a:xfrm>
                <a:off x="1437" y="672"/>
                <a:ext cx="368" cy="399"/>
              </a:xfrm>
              <a:prstGeom prst="rect">
                <a:avLst/>
              </a:prstGeom>
              <a:solidFill>
                <a:srgbClr val="CCCCE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6" name="Rectangle 8">
                <a:extLst>
                  <a:ext uri="{FF2B5EF4-FFF2-40B4-BE49-F238E27FC236}">
                    <a16:creationId xmlns:a16="http://schemas.microsoft.com/office/drawing/2014/main" id="{A54FF6DB-FC35-447C-B5E1-C96D77194505}"/>
                  </a:ext>
                </a:extLst>
              </p:cNvPr>
              <p:cNvSpPr>
                <a:spLocks noChangeArrowheads="1"/>
              </p:cNvSpPr>
              <p:nvPr/>
            </p:nvSpPr>
            <p:spPr bwMode="auto">
              <a:xfrm>
                <a:off x="719" y="2257"/>
                <a:ext cx="367" cy="403"/>
              </a:xfrm>
              <a:prstGeom prst="rect">
                <a:avLst/>
              </a:prstGeom>
              <a:solidFill>
                <a:srgbClr val="00007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7" name="Rectangle 9">
                <a:extLst>
                  <a:ext uri="{FF2B5EF4-FFF2-40B4-BE49-F238E27FC236}">
                    <a16:creationId xmlns:a16="http://schemas.microsoft.com/office/drawing/2014/main" id="{DC55F98A-3828-4356-99AB-B99109465DD0}"/>
                  </a:ext>
                </a:extLst>
              </p:cNvPr>
              <p:cNvSpPr>
                <a:spLocks noChangeArrowheads="1"/>
              </p:cNvSpPr>
              <p:nvPr/>
            </p:nvSpPr>
            <p:spPr bwMode="auto">
              <a:xfrm>
                <a:off x="1437" y="1065"/>
                <a:ext cx="368" cy="404"/>
              </a:xfrm>
              <a:prstGeom prst="rect">
                <a:avLst/>
              </a:prstGeom>
              <a:solidFill>
                <a:srgbClr val="9999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8" name="Rectangle 10">
                <a:extLst>
                  <a:ext uri="{FF2B5EF4-FFF2-40B4-BE49-F238E27FC236}">
                    <a16:creationId xmlns:a16="http://schemas.microsoft.com/office/drawing/2014/main" id="{6D462C58-AD91-4876-AF0B-834251C64DA9}"/>
                  </a:ext>
                </a:extLst>
              </p:cNvPr>
              <p:cNvSpPr>
                <a:spLocks noChangeArrowheads="1"/>
              </p:cNvSpPr>
              <p:nvPr/>
            </p:nvSpPr>
            <p:spPr bwMode="auto">
              <a:xfrm>
                <a:off x="719" y="1464"/>
                <a:ext cx="367" cy="398"/>
              </a:xfrm>
              <a:prstGeom prst="rect">
                <a:avLst/>
              </a:prstGeom>
              <a:solidFill>
                <a:srgbClr val="CCCCE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59" name="Rectangle 11">
                <a:extLst>
                  <a:ext uri="{FF2B5EF4-FFF2-40B4-BE49-F238E27FC236}">
                    <a16:creationId xmlns:a16="http://schemas.microsoft.com/office/drawing/2014/main" id="{BBC41BD9-4706-45AB-B2B1-B9E4370A1C98}"/>
                  </a:ext>
                </a:extLst>
              </p:cNvPr>
              <p:cNvSpPr>
                <a:spLocks noChangeArrowheads="1"/>
              </p:cNvSpPr>
              <p:nvPr/>
            </p:nvSpPr>
            <p:spPr bwMode="auto">
              <a:xfrm>
                <a:off x="0" y="1464"/>
                <a:ext cx="366" cy="398"/>
              </a:xfrm>
              <a:prstGeom prst="rect">
                <a:avLst/>
              </a:prstGeom>
              <a:solidFill>
                <a:srgbClr val="00007D"/>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0" name="Rectangle 12">
                <a:extLst>
                  <a:ext uri="{FF2B5EF4-FFF2-40B4-BE49-F238E27FC236}">
                    <a16:creationId xmlns:a16="http://schemas.microsoft.com/office/drawing/2014/main" id="{99E0419C-E72F-4AB4-A59A-33ED13FE967F}"/>
                  </a:ext>
                </a:extLst>
              </p:cNvPr>
              <p:cNvSpPr>
                <a:spLocks noChangeArrowheads="1"/>
              </p:cNvSpPr>
              <p:nvPr/>
            </p:nvSpPr>
            <p:spPr bwMode="auto">
              <a:xfrm>
                <a:off x="1081" y="1464"/>
                <a:ext cx="361" cy="398"/>
              </a:xfrm>
              <a:prstGeom prst="rect">
                <a:avLst/>
              </a:prstGeom>
              <a:solidFill>
                <a:srgbClr val="9999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1" name="Rectangle 13">
                <a:extLst>
                  <a:ext uri="{FF2B5EF4-FFF2-40B4-BE49-F238E27FC236}">
                    <a16:creationId xmlns:a16="http://schemas.microsoft.com/office/drawing/2014/main" id="{58C9FE69-E8DD-4EE9-B36B-AFD48BB68DE4}"/>
                  </a:ext>
                </a:extLst>
              </p:cNvPr>
              <p:cNvSpPr>
                <a:spLocks noChangeArrowheads="1"/>
              </p:cNvSpPr>
              <p:nvPr/>
            </p:nvSpPr>
            <p:spPr bwMode="auto">
              <a:xfrm>
                <a:off x="361" y="1857"/>
                <a:ext cx="362" cy="405"/>
              </a:xfrm>
              <a:prstGeom prst="rect">
                <a:avLst/>
              </a:prstGeom>
              <a:solidFill>
                <a:srgbClr val="CCCCE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2" name="Rectangle 14">
                <a:extLst>
                  <a:ext uri="{FF2B5EF4-FFF2-40B4-BE49-F238E27FC236}">
                    <a16:creationId xmlns:a16="http://schemas.microsoft.com/office/drawing/2014/main" id="{80DA4167-4997-4D8D-A5E7-CD7758FEDF17}"/>
                  </a:ext>
                </a:extLst>
              </p:cNvPr>
              <p:cNvSpPr>
                <a:spLocks noChangeArrowheads="1"/>
              </p:cNvSpPr>
              <p:nvPr/>
            </p:nvSpPr>
            <p:spPr bwMode="auto">
              <a:xfrm>
                <a:off x="719" y="1857"/>
                <a:ext cx="367" cy="405"/>
              </a:xfrm>
              <a:prstGeom prst="rect">
                <a:avLst/>
              </a:prstGeom>
              <a:solidFill>
                <a:srgbClr val="9999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grpSp>
      <p:sp>
        <p:nvSpPr>
          <p:cNvPr id="2063" name="Rectangle 15">
            <a:extLst>
              <a:ext uri="{FF2B5EF4-FFF2-40B4-BE49-F238E27FC236}">
                <a16:creationId xmlns:a16="http://schemas.microsoft.com/office/drawing/2014/main" id="{45753A55-307D-4036-A943-251AAE87B0ED}"/>
              </a:ext>
            </a:extLst>
          </p:cNvPr>
          <p:cNvSpPr>
            <a:spLocks noGrp="1" noChangeArrowheads="1"/>
          </p:cNvSpPr>
          <p:nvPr>
            <p:ph type="title"/>
          </p:nvPr>
        </p:nvSpPr>
        <p:spPr bwMode="auto">
          <a:xfrm>
            <a:off x="457200" y="457200"/>
            <a:ext cx="8228013"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sl-SI"/>
              <a:t>Click to edit the title text format</a:t>
            </a:r>
          </a:p>
        </p:txBody>
      </p:sp>
      <p:sp>
        <p:nvSpPr>
          <p:cNvPr id="2064" name="Rectangle 16">
            <a:extLst>
              <a:ext uri="{FF2B5EF4-FFF2-40B4-BE49-F238E27FC236}">
                <a16:creationId xmlns:a16="http://schemas.microsoft.com/office/drawing/2014/main" id="{1D1C947C-7284-49FD-8D3B-7EA831E3B2BF}"/>
              </a:ext>
            </a:extLst>
          </p:cNvPr>
          <p:cNvSpPr>
            <a:spLocks noGrp="1" noChangeArrowheads="1"/>
          </p:cNvSpPr>
          <p:nvPr>
            <p:ph type="body" idx="1"/>
          </p:nvPr>
        </p:nvSpPr>
        <p:spPr bwMode="auto">
          <a:xfrm>
            <a:off x="457200" y="1981200"/>
            <a:ext cx="82280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sl-SI"/>
              <a:t>Click to edit the outline text format</a:t>
            </a:r>
          </a:p>
          <a:p>
            <a:pPr lvl="1"/>
            <a:r>
              <a:rPr lang="en-GB" altLang="sl-SI"/>
              <a:t>Second Outline Level</a:t>
            </a:r>
          </a:p>
          <a:p>
            <a:pPr lvl="2"/>
            <a:r>
              <a:rPr lang="en-GB" altLang="sl-SI"/>
              <a:t>Third Outline Level</a:t>
            </a:r>
          </a:p>
          <a:p>
            <a:pPr lvl="3"/>
            <a:r>
              <a:rPr lang="en-GB" altLang="sl-SI"/>
              <a:t>Fourth Outline Level</a:t>
            </a:r>
          </a:p>
          <a:p>
            <a:pPr lvl="4"/>
            <a:r>
              <a:rPr lang="en-GB" altLang="sl-SI"/>
              <a:t>Fifth Outline Level</a:t>
            </a:r>
          </a:p>
          <a:p>
            <a:pPr lvl="4"/>
            <a:r>
              <a:rPr lang="en-GB" altLang="sl-SI"/>
              <a:t>Sixth Outline Level</a:t>
            </a:r>
          </a:p>
          <a:p>
            <a:pPr lvl="4"/>
            <a:r>
              <a:rPr lang="en-GB" altLang="sl-SI"/>
              <a:t>Seventh Outline Level</a:t>
            </a:r>
          </a:p>
        </p:txBody>
      </p:sp>
      <p:sp>
        <p:nvSpPr>
          <p:cNvPr id="2065" name="Text Box 17">
            <a:extLst>
              <a:ext uri="{FF2B5EF4-FFF2-40B4-BE49-F238E27FC236}">
                <a16:creationId xmlns:a16="http://schemas.microsoft.com/office/drawing/2014/main" id="{72AA2F83-59BF-43BD-85F8-56A8EB39753F}"/>
              </a:ext>
            </a:extLst>
          </p:cNvPr>
          <p:cNvSpPr txBox="1">
            <a:spLocks noChangeArrowheads="1"/>
          </p:cNvSpPr>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6" name="Text Box 18">
            <a:extLst>
              <a:ext uri="{FF2B5EF4-FFF2-40B4-BE49-F238E27FC236}">
                <a16:creationId xmlns:a16="http://schemas.microsoft.com/office/drawing/2014/main" id="{7A6853FD-ED5D-48D6-9F94-36DC1BD4A7E8}"/>
              </a:ext>
            </a:extLst>
          </p:cNvPr>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067" name="Rectangle 19">
            <a:extLst>
              <a:ext uri="{FF2B5EF4-FFF2-40B4-BE49-F238E27FC236}">
                <a16:creationId xmlns:a16="http://schemas.microsoft.com/office/drawing/2014/main" id="{94E01929-EF61-4622-96C6-06DD0B620346}"/>
              </a:ext>
            </a:extLst>
          </p:cNvPr>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200">
                <a:solidFill>
                  <a:srgbClr val="000000"/>
                </a:solidFill>
                <a:latin typeface="Arial Black" panose="020B0A04020102020204" pitchFamily="34" charset="0"/>
                <a:cs typeface="Arial Unicode MS" charset="0"/>
              </a:defRPr>
            </a:lvl1pPr>
          </a:lstStyle>
          <a:p>
            <a:fld id="{1B5147A5-4A8C-44CE-8D05-F6DD4D7B89B5}"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0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6.xml"/><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53.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8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84DEC1A2-1318-450D-BDC3-40B5B7E7BD77}"/>
              </a:ext>
            </a:extLst>
          </p:cNvPr>
          <p:cNvSpPr txBox="1">
            <a:spLocks noChangeArrowheads="1"/>
          </p:cNvSpPr>
          <p:nvPr/>
        </p:nvSpPr>
        <p:spPr bwMode="auto">
          <a:xfrm>
            <a:off x="2971800" y="1828800"/>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5000">
                <a:solidFill>
                  <a:srgbClr val="FFFF00"/>
                </a:solidFill>
              </a:rPr>
              <a:t>BOLEZNI SEČIL</a:t>
            </a:r>
          </a:p>
        </p:txBody>
      </p:sp>
      <p:sp>
        <p:nvSpPr>
          <p:cNvPr id="4098" name="Text Box 2">
            <a:extLst>
              <a:ext uri="{FF2B5EF4-FFF2-40B4-BE49-F238E27FC236}">
                <a16:creationId xmlns:a16="http://schemas.microsoft.com/office/drawing/2014/main" id="{0E3AFBD7-1CA5-4987-9BC8-AC108A2A9B96}"/>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a:extLst>
              <a:ext uri="{FF2B5EF4-FFF2-40B4-BE49-F238E27FC236}">
                <a16:creationId xmlns:a16="http://schemas.microsoft.com/office/drawing/2014/main" id="{78917DA2-2A8F-47DD-B478-CD05A4E23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620713"/>
            <a:ext cx="6335713" cy="561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a:extLst>
              <a:ext uri="{FF2B5EF4-FFF2-40B4-BE49-F238E27FC236}">
                <a16:creationId xmlns:a16="http://schemas.microsoft.com/office/drawing/2014/main" id="{77CD5555-4865-4EF5-B807-01FC1102B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6250"/>
            <a:ext cx="7777162" cy="56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
            <a:extLst>
              <a:ext uri="{FF2B5EF4-FFF2-40B4-BE49-F238E27FC236}">
                <a16:creationId xmlns:a16="http://schemas.microsoft.com/office/drawing/2014/main" id="{E29AFC7E-21C6-4E0F-BC2C-B4286A9F8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549275"/>
            <a:ext cx="6840538" cy="5832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a:extLst>
              <a:ext uri="{FF2B5EF4-FFF2-40B4-BE49-F238E27FC236}">
                <a16:creationId xmlns:a16="http://schemas.microsoft.com/office/drawing/2014/main" id="{5FF9186D-9702-42EF-A478-8C37D7ECB1C3}"/>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000" b="1">
                <a:solidFill>
                  <a:srgbClr val="00007D"/>
                </a:solidFill>
              </a:rPr>
              <a:t>LEDVICE IN PRESNOVNE MOTNJE</a:t>
            </a:r>
          </a:p>
        </p:txBody>
      </p:sp>
      <p:sp>
        <p:nvSpPr>
          <p:cNvPr id="107522" name="Text Box 2">
            <a:extLst>
              <a:ext uri="{FF2B5EF4-FFF2-40B4-BE49-F238E27FC236}">
                <a16:creationId xmlns:a16="http://schemas.microsoft.com/office/drawing/2014/main" id="{AA45BDA0-A64E-46A1-B187-98FB29409FAA}"/>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a:extLst>
              <a:ext uri="{FF2B5EF4-FFF2-40B4-BE49-F238E27FC236}">
                <a16:creationId xmlns:a16="http://schemas.microsoft.com/office/drawing/2014/main" id="{1FF39D78-EE91-48F8-9AF1-BFA73835156C}"/>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solidFill>
                  <a:srgbClr val="00007D"/>
                </a:solidFill>
              </a:rPr>
              <a:t>Sladkorna bolezen:</a:t>
            </a:r>
          </a:p>
        </p:txBody>
      </p:sp>
      <p:sp>
        <p:nvSpPr>
          <p:cNvPr id="108546" name="Text Box 2">
            <a:extLst>
              <a:ext uri="{FF2B5EF4-FFF2-40B4-BE49-F238E27FC236}">
                <a16:creationId xmlns:a16="http://schemas.microsoft.com/office/drawing/2014/main" id="{89F44B94-D51E-4781-A0F9-941DE15643B4}"/>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 Bolezenska sprememba zajema ledvične žile, glomerule in ledvične papile.</a:t>
            </a:r>
          </a:p>
          <a:p>
            <a:pPr>
              <a:spcBef>
                <a:spcPts val="800"/>
              </a:spcBef>
              <a:buClr>
                <a:srgbClr val="00007D"/>
              </a:buClr>
              <a:buSzPct val="75000"/>
              <a:buFont typeface="Wingdings" panose="05000000000000000000" pitchFamily="2" charset="2"/>
              <a:buChar char=""/>
            </a:pPr>
            <a:r>
              <a:rPr lang="sl-SI" altLang="sl-SI" sz="3200"/>
              <a:t>Bolnik ima pogoste okužbe sečil in  proteinurijo.</a:t>
            </a:r>
          </a:p>
          <a:p>
            <a:pPr>
              <a:spcBef>
                <a:spcPts val="800"/>
              </a:spcBef>
              <a:buClr>
                <a:srgbClr val="00007D"/>
              </a:buClr>
              <a:buSzPct val="75000"/>
              <a:buFont typeface="Wingdings" panose="05000000000000000000" pitchFamily="2" charset="2"/>
              <a:buChar char=""/>
            </a:pPr>
            <a:r>
              <a:rPr lang="sl-SI" altLang="sl-SI" sz="3200"/>
              <a:t>Neurejana sladkorna bolezen vodi v odpoved ledvic.</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a:extLst>
              <a:ext uri="{FF2B5EF4-FFF2-40B4-BE49-F238E27FC236}">
                <a16:creationId xmlns:a16="http://schemas.microsoft.com/office/drawing/2014/main" id="{54A46575-7255-45AB-8E77-2E76455B39E0}"/>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solidFill>
                  <a:srgbClr val="00007D"/>
                </a:solidFill>
              </a:rPr>
              <a:t>Putika:</a:t>
            </a:r>
          </a:p>
        </p:txBody>
      </p:sp>
      <p:sp>
        <p:nvSpPr>
          <p:cNvPr id="109570" name="Text Box 2">
            <a:extLst>
              <a:ext uri="{FF2B5EF4-FFF2-40B4-BE49-F238E27FC236}">
                <a16:creationId xmlns:a16="http://schemas.microsoft.com/office/drawing/2014/main" id="{588B3D51-2B58-45EE-A2F7-38D6C90B4162}"/>
              </a:ext>
            </a:extLst>
          </p:cNvPr>
          <p:cNvSpPr txBox="1">
            <a:spLocks noChangeArrowheads="1"/>
          </p:cNvSpPr>
          <p:nvPr/>
        </p:nvSpPr>
        <p:spPr bwMode="auto">
          <a:xfrm>
            <a:off x="457200" y="1700213"/>
            <a:ext cx="5267325"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Je presnovna bolezen z značilno povečano količino sečne kisline v krvi.</a:t>
            </a:r>
          </a:p>
          <a:p>
            <a:pPr>
              <a:spcBef>
                <a:spcPts val="700"/>
              </a:spcBef>
              <a:buClr>
                <a:srgbClr val="00007D"/>
              </a:buClr>
              <a:buSzPct val="75000"/>
              <a:buFont typeface="Wingdings" panose="05000000000000000000" pitchFamily="2" charset="2"/>
              <a:buChar char=""/>
            </a:pPr>
            <a:r>
              <a:rPr lang="sl-SI" altLang="sl-SI" sz="2800"/>
              <a:t>Soli sečne kisline se v obliki kristalov nabirajo v telesnih tekočinah in tkivih.</a:t>
            </a:r>
          </a:p>
          <a:p>
            <a:pPr>
              <a:spcBef>
                <a:spcPts val="700"/>
              </a:spcBef>
              <a:buClr>
                <a:srgbClr val="00007D"/>
              </a:buClr>
              <a:buSzPct val="75000"/>
              <a:buFont typeface="Wingdings" panose="05000000000000000000" pitchFamily="2" charset="2"/>
              <a:buChar char=""/>
            </a:pPr>
            <a:r>
              <a:rPr lang="sl-SI" altLang="sl-SI" sz="2800"/>
              <a:t>Največ jih najdemo v sklepih in ledvicah, kjer povzročajo vnetja.</a:t>
            </a:r>
          </a:p>
        </p:txBody>
      </p:sp>
      <p:pic>
        <p:nvPicPr>
          <p:cNvPr id="109571" name="Picture 3">
            <a:extLst>
              <a:ext uri="{FF2B5EF4-FFF2-40B4-BE49-F238E27FC236}">
                <a16:creationId xmlns:a16="http://schemas.microsoft.com/office/drawing/2014/main" id="{2C9B5D40-13AD-4A39-B257-E82143044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08050"/>
            <a:ext cx="2857500" cy="56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1">
            <a:extLst>
              <a:ext uri="{FF2B5EF4-FFF2-40B4-BE49-F238E27FC236}">
                <a16:creationId xmlns:a16="http://schemas.microsoft.com/office/drawing/2014/main" id="{5982B243-F43C-4A4F-8207-3A23501F9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73238"/>
            <a:ext cx="3529012"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594" name="Picture 2">
            <a:extLst>
              <a:ext uri="{FF2B5EF4-FFF2-40B4-BE49-F238E27FC236}">
                <a16:creationId xmlns:a16="http://schemas.microsoft.com/office/drawing/2014/main" id="{3C32A8CF-2C21-41E8-BB69-8775457D7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25" y="1916113"/>
            <a:ext cx="4175125" cy="3533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a:extLst>
              <a:ext uri="{FF2B5EF4-FFF2-40B4-BE49-F238E27FC236}">
                <a16:creationId xmlns:a16="http://schemas.microsoft.com/office/drawing/2014/main" id="{DE4CF27C-9465-48A1-BA95-0FD895D70020}"/>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UREMIČNI SINDROM</a:t>
            </a:r>
          </a:p>
        </p:txBody>
      </p:sp>
      <p:sp>
        <p:nvSpPr>
          <p:cNvPr id="111618" name="Text Box 2">
            <a:extLst>
              <a:ext uri="{FF2B5EF4-FFF2-40B4-BE49-F238E27FC236}">
                <a16:creationId xmlns:a16="http://schemas.microsoft.com/office/drawing/2014/main" id="{C54E479C-AAB7-41BF-A9FF-A7B8DC11E854}"/>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111619" name="Picture 3">
            <a:extLst>
              <a:ext uri="{FF2B5EF4-FFF2-40B4-BE49-F238E27FC236}">
                <a16:creationId xmlns:a16="http://schemas.microsoft.com/office/drawing/2014/main" id="{048FA8D8-D27C-48A0-95D2-BDB9C53FB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573463"/>
            <a:ext cx="2857500"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
            <a:extLst>
              <a:ext uri="{FF2B5EF4-FFF2-40B4-BE49-F238E27FC236}">
                <a16:creationId xmlns:a16="http://schemas.microsoft.com/office/drawing/2014/main" id="{296F12E4-C71C-4A57-A7C2-5FEB89A59956}"/>
              </a:ext>
            </a:extLst>
          </p:cNvPr>
          <p:cNvSpPr txBox="1">
            <a:spLocks noChangeArrowheads="1"/>
          </p:cNvSpPr>
          <p:nvPr/>
        </p:nvSpPr>
        <p:spPr bwMode="auto">
          <a:xfrm>
            <a:off x="457200" y="296863"/>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12642" name="Text Box 2">
            <a:extLst>
              <a:ext uri="{FF2B5EF4-FFF2-40B4-BE49-F238E27FC236}">
                <a16:creationId xmlns:a16="http://schemas.microsoft.com/office/drawing/2014/main" id="{8A3EF5B9-2960-4455-AA03-BC7062555BBF}"/>
              </a:ext>
            </a:extLst>
          </p:cNvPr>
          <p:cNvSpPr txBox="1">
            <a:spLocks noChangeArrowheads="1"/>
          </p:cNvSpPr>
          <p:nvPr/>
        </p:nvSpPr>
        <p:spPr bwMode="auto">
          <a:xfrm>
            <a:off x="457200" y="1052513"/>
            <a:ext cx="8229600" cy="481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
                <a:srgbClr val="00007D"/>
              </a:buClr>
              <a:buSzPct val="75000"/>
              <a:buFont typeface="Wingdings" panose="05000000000000000000" pitchFamily="2" charset="2"/>
              <a:buChar char=""/>
            </a:pPr>
            <a:r>
              <a:rPr lang="sl-SI" altLang="sl-SI" sz="2800"/>
              <a:t>Je skupek znakov, ki nastane zaradi kopičenja dušika v telesu zaradi odpovedi ledvic.</a:t>
            </a:r>
          </a:p>
          <a:p>
            <a:pPr>
              <a:lnSpc>
                <a:spcPct val="80000"/>
              </a:lnSpc>
              <a:spcBef>
                <a:spcPts val="700"/>
              </a:spcBef>
              <a:buClrTx/>
              <a:buSzPct val="75000"/>
              <a:buFontTx/>
              <a:buNone/>
            </a:pPr>
            <a:endParaRPr lang="sl-SI" altLang="sl-SI" sz="2800"/>
          </a:p>
          <a:p>
            <a:pPr>
              <a:lnSpc>
                <a:spcPct val="80000"/>
              </a:lnSpc>
              <a:spcBef>
                <a:spcPts val="700"/>
              </a:spcBef>
              <a:buClr>
                <a:srgbClr val="00007D"/>
              </a:buClr>
              <a:buSzPct val="75000"/>
              <a:buFont typeface="Wingdings" panose="05000000000000000000" pitchFamily="2" charset="2"/>
              <a:buChar char=""/>
            </a:pPr>
            <a:r>
              <a:rPr lang="sl-SI" altLang="sl-SI" sz="2800"/>
              <a:t>Ledvične strukture propadejo, glomerularna filtracija se zmanjša.</a:t>
            </a:r>
          </a:p>
          <a:p>
            <a:pPr>
              <a:lnSpc>
                <a:spcPct val="80000"/>
              </a:lnSpc>
              <a:spcBef>
                <a:spcPts val="700"/>
              </a:spcBef>
              <a:buClrTx/>
              <a:buSzPct val="75000"/>
              <a:buFontTx/>
              <a:buNone/>
            </a:pPr>
            <a:endParaRPr lang="sl-SI" altLang="sl-SI" sz="2800"/>
          </a:p>
          <a:p>
            <a:pPr>
              <a:lnSpc>
                <a:spcPct val="80000"/>
              </a:lnSpc>
              <a:spcBef>
                <a:spcPts val="700"/>
              </a:spcBef>
              <a:buClr>
                <a:srgbClr val="00007D"/>
              </a:buClr>
              <a:buSzPct val="75000"/>
              <a:buFont typeface="Wingdings" panose="05000000000000000000" pitchFamily="2" charset="2"/>
              <a:buChar char=""/>
            </a:pPr>
            <a:r>
              <a:rPr lang="sl-SI" altLang="sl-SI" sz="2800"/>
              <a:t>Zaradi kopičenja dušika v telesu je motena presnova vode, telesne tekočine so kisle.</a:t>
            </a:r>
          </a:p>
          <a:p>
            <a:pPr>
              <a:lnSpc>
                <a:spcPct val="80000"/>
              </a:lnSpc>
              <a:spcBef>
                <a:spcPts val="700"/>
              </a:spcBef>
              <a:buClr>
                <a:srgbClr val="00007D"/>
              </a:buClr>
              <a:buSzPct val="75000"/>
              <a:buFont typeface="Wingdings" panose="05000000000000000000" pitchFamily="2" charset="2"/>
              <a:buNone/>
            </a:pPr>
            <a:endParaRPr lang="sl-SI" altLang="sl-SI" sz="2800"/>
          </a:p>
          <a:p>
            <a:pPr>
              <a:lnSpc>
                <a:spcPct val="80000"/>
              </a:lnSpc>
              <a:spcBef>
                <a:spcPts val="700"/>
              </a:spcBef>
              <a:buClr>
                <a:srgbClr val="00007D"/>
              </a:buClr>
              <a:buSzPct val="75000"/>
              <a:buFont typeface="Wingdings" panose="05000000000000000000" pitchFamily="2" charset="2"/>
              <a:buChar char=""/>
            </a:pPr>
            <a:r>
              <a:rPr lang="sl-SI" altLang="sl-SI" sz="2800"/>
              <a:t>Pojavi se slabokrvnost, motnje v delovanju srca in obtočil, prebavil, živčevja.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a:extLst>
              <a:ext uri="{FF2B5EF4-FFF2-40B4-BE49-F238E27FC236}">
                <a16:creationId xmlns:a16="http://schemas.microsoft.com/office/drawing/2014/main" id="{03DA2851-8796-4457-9ABE-225A0F425278}"/>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007D"/>
                </a:solidFill>
              </a:rPr>
              <a:t>Znaki:</a:t>
            </a:r>
          </a:p>
        </p:txBody>
      </p:sp>
      <p:sp>
        <p:nvSpPr>
          <p:cNvPr id="113666" name="Text Box 2">
            <a:extLst>
              <a:ext uri="{FF2B5EF4-FFF2-40B4-BE49-F238E27FC236}">
                <a16:creationId xmlns:a16="http://schemas.microsoft.com/office/drawing/2014/main" id="{3A9D591C-C4E8-465C-A624-74AFCA09FBAF}"/>
              </a:ext>
            </a:extLst>
          </p:cNvPr>
          <p:cNvSpPr txBox="1">
            <a:spLocks noChangeArrowheads="1"/>
          </p:cNvSpPr>
          <p:nvPr/>
        </p:nvSpPr>
        <p:spPr bwMode="auto">
          <a:xfrm>
            <a:off x="457200" y="1700213"/>
            <a:ext cx="8229600" cy="468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
                <a:srgbClr val="00007D"/>
              </a:buClr>
              <a:buSzPct val="75000"/>
              <a:buFont typeface="Wingdings" panose="05000000000000000000" pitchFamily="2" charset="2"/>
              <a:buChar char=""/>
            </a:pPr>
            <a:r>
              <a:rPr lang="sl-SI" altLang="sl-SI" sz="2400"/>
              <a:t>V krvi povečane količine; K, Mg, sečne kisline, kreatinina</a:t>
            </a:r>
          </a:p>
          <a:p>
            <a:pPr>
              <a:lnSpc>
                <a:spcPct val="90000"/>
              </a:lnSpc>
              <a:spcBef>
                <a:spcPts val="600"/>
              </a:spcBef>
              <a:buClr>
                <a:srgbClr val="00007D"/>
              </a:buClr>
              <a:buSzPct val="75000"/>
              <a:buFont typeface="Wingdings" panose="05000000000000000000" pitchFamily="2" charset="2"/>
              <a:buChar char=""/>
            </a:pPr>
            <a:r>
              <a:rPr lang="sl-SI" altLang="sl-SI" sz="2400"/>
              <a:t>Najprej se pojavi polirija, nato oligurija in anurija,</a:t>
            </a:r>
          </a:p>
          <a:p>
            <a:pPr>
              <a:lnSpc>
                <a:spcPct val="90000"/>
              </a:lnSpc>
              <a:spcBef>
                <a:spcPts val="600"/>
              </a:spcBef>
              <a:buClr>
                <a:srgbClr val="00007D"/>
              </a:buClr>
              <a:buSzPct val="75000"/>
              <a:buFont typeface="Wingdings" panose="05000000000000000000" pitchFamily="2" charset="2"/>
              <a:buChar char=""/>
            </a:pPr>
            <a:r>
              <a:rPr lang="sl-SI" altLang="sl-SI" sz="2400"/>
              <a:t>Hipertenzija, edemi,</a:t>
            </a:r>
          </a:p>
          <a:p>
            <a:pPr>
              <a:lnSpc>
                <a:spcPct val="90000"/>
              </a:lnSpc>
              <a:spcBef>
                <a:spcPts val="600"/>
              </a:spcBef>
              <a:buClr>
                <a:srgbClr val="00007D"/>
              </a:buClr>
              <a:buSzPct val="75000"/>
              <a:buFont typeface="Wingdings" panose="05000000000000000000" pitchFamily="2" charset="2"/>
              <a:buChar char=""/>
            </a:pPr>
            <a:r>
              <a:rPr lang="sl-SI" altLang="sl-SI" sz="2400"/>
              <a:t>Motnje dihanja</a:t>
            </a:r>
          </a:p>
          <a:p>
            <a:pPr>
              <a:lnSpc>
                <a:spcPct val="90000"/>
              </a:lnSpc>
              <a:spcBef>
                <a:spcPts val="600"/>
              </a:spcBef>
              <a:buClr>
                <a:srgbClr val="00007D"/>
              </a:buClr>
              <a:buSzPct val="75000"/>
              <a:buFont typeface="Wingdings" panose="05000000000000000000" pitchFamily="2" charset="2"/>
              <a:buChar char=""/>
            </a:pPr>
            <a:r>
              <a:rPr lang="sl-SI" altLang="sl-SI" sz="2400"/>
              <a:t>Nagnjenost h krvavitvam,</a:t>
            </a:r>
          </a:p>
          <a:p>
            <a:pPr>
              <a:lnSpc>
                <a:spcPct val="90000"/>
              </a:lnSpc>
              <a:spcBef>
                <a:spcPts val="600"/>
              </a:spcBef>
              <a:buClr>
                <a:srgbClr val="00007D"/>
              </a:buClr>
              <a:buSzPct val="75000"/>
              <a:buFont typeface="Wingdings" panose="05000000000000000000" pitchFamily="2" charset="2"/>
              <a:buChar char=""/>
            </a:pPr>
            <a:r>
              <a:rPr lang="sl-SI" altLang="sl-SI" sz="2400"/>
              <a:t>Zmanjšana odpornost dovzetnost za infekcije,</a:t>
            </a:r>
          </a:p>
          <a:p>
            <a:pPr>
              <a:lnSpc>
                <a:spcPct val="90000"/>
              </a:lnSpc>
              <a:spcBef>
                <a:spcPts val="600"/>
              </a:spcBef>
              <a:buClr>
                <a:srgbClr val="00007D"/>
              </a:buClr>
              <a:buSzPct val="75000"/>
              <a:buFont typeface="Wingdings" panose="05000000000000000000" pitchFamily="2" charset="2"/>
              <a:buChar char=""/>
            </a:pPr>
            <a:r>
              <a:rPr lang="sl-SI" altLang="sl-SI" sz="2400"/>
              <a:t>Rjavkasta obarvanost kože,</a:t>
            </a:r>
          </a:p>
          <a:p>
            <a:pPr>
              <a:lnSpc>
                <a:spcPct val="90000"/>
              </a:lnSpc>
              <a:spcBef>
                <a:spcPts val="600"/>
              </a:spcBef>
              <a:buClr>
                <a:srgbClr val="00007D"/>
              </a:buClr>
              <a:buSzPct val="75000"/>
              <a:buFont typeface="Wingdings" panose="05000000000000000000" pitchFamily="2" charset="2"/>
              <a:buChar char=""/>
            </a:pPr>
            <a:r>
              <a:rPr lang="sl-SI" altLang="sl-SI" sz="2400"/>
              <a:t>Slabost, bruhanje, driske,</a:t>
            </a:r>
          </a:p>
          <a:p>
            <a:pPr>
              <a:lnSpc>
                <a:spcPct val="90000"/>
              </a:lnSpc>
              <a:spcBef>
                <a:spcPts val="600"/>
              </a:spcBef>
              <a:buClr>
                <a:srgbClr val="00007D"/>
              </a:buClr>
              <a:buSzPct val="75000"/>
              <a:buFont typeface="Wingdings" panose="05000000000000000000" pitchFamily="2" charset="2"/>
              <a:buChar char=""/>
            </a:pPr>
            <a:r>
              <a:rPr lang="sl-SI" altLang="sl-SI" sz="2400"/>
              <a:t>Hipoglikemija,</a:t>
            </a:r>
          </a:p>
          <a:p>
            <a:pPr>
              <a:lnSpc>
                <a:spcPct val="90000"/>
              </a:lnSpc>
              <a:spcBef>
                <a:spcPts val="600"/>
              </a:spcBef>
              <a:buClr>
                <a:srgbClr val="00007D"/>
              </a:buClr>
              <a:buSzPct val="75000"/>
              <a:buFont typeface="Wingdings" panose="05000000000000000000" pitchFamily="2" charset="2"/>
              <a:buChar char=""/>
            </a:pPr>
            <a:r>
              <a:rPr lang="sl-SI" altLang="sl-SI" sz="2400"/>
              <a:t>Odpoved ledvic,</a:t>
            </a:r>
          </a:p>
          <a:p>
            <a:pPr>
              <a:lnSpc>
                <a:spcPct val="90000"/>
              </a:lnSpc>
              <a:spcBef>
                <a:spcPts val="600"/>
              </a:spcBef>
              <a:buClr>
                <a:srgbClr val="00007D"/>
              </a:buClr>
              <a:buSzPct val="75000"/>
              <a:buFont typeface="Wingdings" panose="05000000000000000000" pitchFamily="2" charset="2"/>
              <a:buChar char=""/>
            </a:pPr>
            <a:r>
              <a:rPr lang="sl-SI" altLang="sl-SI" sz="2400"/>
              <a:t>Motnje zavesti,koma.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
            <a:extLst>
              <a:ext uri="{FF2B5EF4-FFF2-40B4-BE49-F238E27FC236}">
                <a16:creationId xmlns:a16="http://schemas.microsoft.com/office/drawing/2014/main" id="{D8A1964E-C992-4B0E-965C-AE1F9A348B1C}"/>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 ODPOVED LEDVIC</a:t>
            </a:r>
          </a:p>
        </p:txBody>
      </p:sp>
      <p:sp>
        <p:nvSpPr>
          <p:cNvPr id="114690" name="Text Box 2">
            <a:extLst>
              <a:ext uri="{FF2B5EF4-FFF2-40B4-BE49-F238E27FC236}">
                <a16:creationId xmlns:a16="http://schemas.microsoft.com/office/drawing/2014/main" id="{67EDAAAA-CEDF-4F1C-9A9F-0A7F0BFBFE32}"/>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114691" name="Picture 3">
            <a:extLst>
              <a:ext uri="{FF2B5EF4-FFF2-40B4-BE49-F238E27FC236}">
                <a16:creationId xmlns:a16="http://schemas.microsoft.com/office/drawing/2014/main" id="{0F238BCB-E603-4D6F-983E-096315DED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716338"/>
            <a:ext cx="2836862" cy="2381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AF238533-2987-44A6-9487-B552AE861D3A}"/>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200" b="1">
                <a:solidFill>
                  <a:srgbClr val="00007D"/>
                </a:solidFill>
              </a:rPr>
              <a:t>Vzroki:</a:t>
            </a:r>
          </a:p>
        </p:txBody>
      </p:sp>
      <p:sp>
        <p:nvSpPr>
          <p:cNvPr id="14338" name="Text Box 2">
            <a:extLst>
              <a:ext uri="{FF2B5EF4-FFF2-40B4-BE49-F238E27FC236}">
                <a16:creationId xmlns:a16="http://schemas.microsoft.com/office/drawing/2014/main" id="{55EE2375-0624-438A-86AE-9F4255F782C6}"/>
              </a:ext>
            </a:extLst>
          </p:cNvPr>
          <p:cNvSpPr txBox="1">
            <a:spLocks noChangeArrowheads="1"/>
          </p:cNvSpPr>
          <p:nvPr/>
        </p:nvSpPr>
        <p:spPr bwMode="auto">
          <a:xfrm>
            <a:off x="457200" y="1557338"/>
            <a:ext cx="8229600" cy="496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600"/>
              </a:spcBef>
              <a:buClr>
                <a:srgbClr val="00007D"/>
              </a:buClr>
              <a:buSzPct val="75000"/>
              <a:buFont typeface="Wingdings" panose="05000000000000000000" pitchFamily="2" charset="2"/>
              <a:buChar char=""/>
            </a:pPr>
            <a:r>
              <a:rPr lang="sl-SI" altLang="sl-SI" sz="2400"/>
              <a:t>pogosti, strastni spolni odnosi, pri katerih prihaja do </a:t>
            </a:r>
            <a:r>
              <a:rPr lang="sl-SI" altLang="sl-SI" sz="2400" b="1"/>
              <a:t>poškodb sluznice sečnice</a:t>
            </a:r>
            <a:r>
              <a:rPr lang="sl-SI" altLang="sl-SI" sz="2400"/>
              <a:t>,</a:t>
            </a:r>
          </a:p>
          <a:p>
            <a:pPr>
              <a:lnSpc>
                <a:spcPct val="80000"/>
              </a:lnSpc>
              <a:spcBef>
                <a:spcPts val="600"/>
              </a:spcBef>
              <a:buClrTx/>
              <a:buSzPct val="75000"/>
              <a:buFontTx/>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b="1"/>
              <a:t>mila za intimno nego</a:t>
            </a:r>
            <a:r>
              <a:rPr lang="sl-SI" altLang="sl-SI" sz="2400"/>
              <a:t>, ki uničujejo nožnično floro,</a:t>
            </a:r>
          </a:p>
          <a:p>
            <a:pPr>
              <a:lnSpc>
                <a:spcPct val="80000"/>
              </a:lnSpc>
              <a:spcBef>
                <a:spcPts val="600"/>
              </a:spcBef>
              <a:buClrTx/>
              <a:buSzPct val="75000"/>
              <a:buFontTx/>
              <a:buNone/>
            </a:pPr>
            <a:r>
              <a:rPr lang="sl-SI" altLang="sl-SI" sz="2400"/>
              <a:t> </a:t>
            </a:r>
          </a:p>
          <a:p>
            <a:pPr>
              <a:lnSpc>
                <a:spcPct val="80000"/>
              </a:lnSpc>
              <a:spcBef>
                <a:spcPts val="600"/>
              </a:spcBef>
              <a:buClr>
                <a:srgbClr val="00007D"/>
              </a:buClr>
              <a:buSzPct val="75000"/>
              <a:buFont typeface="Wingdings" panose="05000000000000000000" pitchFamily="2" charset="2"/>
              <a:buChar char=""/>
            </a:pPr>
            <a:r>
              <a:rPr lang="sl-SI" altLang="sl-SI" sz="2400"/>
              <a:t>v menopavzi </a:t>
            </a:r>
            <a:r>
              <a:rPr lang="sl-SI" altLang="sl-SI" sz="2400" b="1"/>
              <a:t>pomanjkanje estrogena</a:t>
            </a:r>
            <a:r>
              <a:rPr lang="sl-SI" altLang="sl-SI" sz="2400"/>
              <a:t> vodi v tanjšanje sluznice sečnice in mehurja,</a:t>
            </a:r>
          </a:p>
          <a:p>
            <a:pPr>
              <a:lnSpc>
                <a:spcPct val="80000"/>
              </a:lnSpc>
              <a:spcBef>
                <a:spcPts val="600"/>
              </a:spcBef>
              <a:buClrTx/>
              <a:buSzPct val="75000"/>
              <a:buFontTx/>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a:t> </a:t>
            </a:r>
            <a:r>
              <a:rPr lang="sl-SI" altLang="sl-SI" sz="2400" b="1"/>
              <a:t>ob obsevanju,</a:t>
            </a:r>
            <a:r>
              <a:rPr lang="sl-SI" altLang="sl-SI" sz="2400"/>
              <a:t> še posebej zaradi raka na materničnem vratu ali prostati, ali ob kemoterapiji z zdravili, ki se izločajo z urinom,</a:t>
            </a:r>
          </a:p>
          <a:p>
            <a:pPr>
              <a:lnSpc>
                <a:spcPct val="80000"/>
              </a:lnSpc>
              <a:spcBef>
                <a:spcPts val="600"/>
              </a:spcBef>
              <a:buClrTx/>
              <a:buSzPct val="75000"/>
              <a:buFontTx/>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b="1"/>
              <a:t>Obolenja kot so</a:t>
            </a:r>
            <a:r>
              <a:rPr lang="sl-SI" altLang="sl-SI" sz="2400"/>
              <a:t>: Sladkorna bolezen, avtoimunske bolezni in HIV.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a:extLst>
              <a:ext uri="{FF2B5EF4-FFF2-40B4-BE49-F238E27FC236}">
                <a16:creationId xmlns:a16="http://schemas.microsoft.com/office/drawing/2014/main" id="{EF27FCFD-1C10-42D0-BF65-8CBFC6F6A636}"/>
              </a:ext>
            </a:extLst>
          </p:cNvPr>
          <p:cNvSpPr txBox="1">
            <a:spLocks noChangeArrowheads="1"/>
          </p:cNvSpPr>
          <p:nvPr/>
        </p:nvSpPr>
        <p:spPr bwMode="auto">
          <a:xfrm>
            <a:off x="457200" y="368300"/>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15714" name="Text Box 2">
            <a:extLst>
              <a:ext uri="{FF2B5EF4-FFF2-40B4-BE49-F238E27FC236}">
                <a16:creationId xmlns:a16="http://schemas.microsoft.com/office/drawing/2014/main" id="{F5C20BDB-F3F0-431F-AF6D-9EA6722B5B5A}"/>
              </a:ext>
            </a:extLst>
          </p:cNvPr>
          <p:cNvSpPr txBox="1">
            <a:spLocks noChangeArrowheads="1"/>
          </p:cNvSpPr>
          <p:nvPr/>
        </p:nvSpPr>
        <p:spPr bwMode="auto">
          <a:xfrm>
            <a:off x="457200" y="1268413"/>
            <a:ext cx="8229600" cy="5256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800"/>
              </a:spcBef>
              <a:buClr>
                <a:srgbClr val="00007D"/>
              </a:buClr>
              <a:buSzPct val="75000"/>
              <a:buFont typeface="Wingdings" panose="05000000000000000000" pitchFamily="2" charset="2"/>
              <a:buChar char=""/>
            </a:pPr>
            <a:r>
              <a:rPr lang="sl-SI" altLang="sl-SI" sz="3200"/>
              <a:t>Ledvična odpoved pomeni okrnjeno delovanje obeh ledvic. </a:t>
            </a:r>
          </a:p>
          <a:p>
            <a:pPr>
              <a:lnSpc>
                <a:spcPct val="90000"/>
              </a:lnSpc>
              <a:spcBef>
                <a:spcPts val="800"/>
              </a:spcBef>
              <a:buClrTx/>
              <a:buSzPct val="75000"/>
              <a:buFontTx/>
              <a:buNone/>
            </a:pPr>
            <a:endParaRPr lang="sl-SI" altLang="sl-SI" sz="3200"/>
          </a:p>
          <a:p>
            <a:pPr>
              <a:lnSpc>
                <a:spcPct val="90000"/>
              </a:lnSpc>
              <a:spcBef>
                <a:spcPts val="800"/>
              </a:spcBef>
              <a:buClr>
                <a:srgbClr val="00007D"/>
              </a:buClr>
              <a:buSzPct val="75000"/>
              <a:buFont typeface="Wingdings" panose="05000000000000000000" pitchFamily="2" charset="2"/>
              <a:buChar char=""/>
            </a:pPr>
            <a:r>
              <a:rPr lang="sl-SI" altLang="sl-SI" sz="3200"/>
              <a:t>Razvije se lahko nenadoma (akutno) ali postopno (kronična ledvična odpoved). </a:t>
            </a:r>
          </a:p>
          <a:p>
            <a:pPr>
              <a:lnSpc>
                <a:spcPct val="90000"/>
              </a:lnSpc>
              <a:spcBef>
                <a:spcPts val="800"/>
              </a:spcBef>
              <a:buClrTx/>
              <a:buSzPct val="75000"/>
              <a:buFontTx/>
              <a:buNone/>
            </a:pPr>
            <a:endParaRPr lang="sl-SI" altLang="sl-SI" sz="3200"/>
          </a:p>
          <a:p>
            <a:pPr>
              <a:lnSpc>
                <a:spcPct val="90000"/>
              </a:lnSpc>
              <a:spcBef>
                <a:spcPts val="800"/>
              </a:spcBef>
              <a:buClr>
                <a:srgbClr val="00007D"/>
              </a:buClr>
              <a:buSzPct val="75000"/>
              <a:buFont typeface="Wingdings" panose="05000000000000000000" pitchFamily="2" charset="2"/>
              <a:buChar char=""/>
            </a:pPr>
            <a:r>
              <a:rPr lang="sl-SI" altLang="sl-SI" sz="3200"/>
              <a:t>Kronična ledvična odpoved lahko vodi v nepopravljivo izgubo ledvične funkcije ki lahko ogroža  bolnikovo življenje, če je ne zdravimo.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
            <a:extLst>
              <a:ext uri="{FF2B5EF4-FFF2-40B4-BE49-F238E27FC236}">
                <a16:creationId xmlns:a16="http://schemas.microsoft.com/office/drawing/2014/main" id="{6396C368-17BC-4945-85A6-463FC3F3BECE}"/>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3600" b="1">
                <a:solidFill>
                  <a:srgbClr val="00007D"/>
                </a:solidFill>
              </a:rPr>
              <a:t>Akutna ledvična odpoved</a:t>
            </a:r>
          </a:p>
        </p:txBody>
      </p:sp>
      <p:sp>
        <p:nvSpPr>
          <p:cNvPr id="116738" name="Text Box 2">
            <a:extLst>
              <a:ext uri="{FF2B5EF4-FFF2-40B4-BE49-F238E27FC236}">
                <a16:creationId xmlns:a16="http://schemas.microsoft.com/office/drawing/2014/main" id="{AED4B001-AFD4-4EE7-8A9A-C4CD3FEC6B03}"/>
              </a:ext>
            </a:extLst>
          </p:cNvPr>
          <p:cNvSpPr txBox="1">
            <a:spLocks noChangeArrowheads="1"/>
          </p:cNvSpPr>
          <p:nvPr/>
        </p:nvSpPr>
        <p:spPr bwMode="auto">
          <a:xfrm>
            <a:off x="457200" y="1981200"/>
            <a:ext cx="8229600" cy="449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b="1">
                <a:solidFill>
                  <a:srgbClr val="00007D"/>
                </a:solidFill>
              </a:rPr>
              <a:t>Vzroki:</a:t>
            </a:r>
          </a:p>
          <a:p>
            <a:pPr>
              <a:spcBef>
                <a:spcPts val="800"/>
              </a:spcBef>
              <a:buClrTx/>
              <a:buSzPct val="75000"/>
              <a:buFontTx/>
              <a:buNone/>
            </a:pPr>
            <a:r>
              <a:rPr lang="sl-SI" altLang="sl-SI" sz="3200"/>
              <a:t>1. </a:t>
            </a:r>
            <a:r>
              <a:rPr lang="sl-SI" altLang="sl-SI" sz="3200" b="1"/>
              <a:t>Prerenalno:</a:t>
            </a:r>
            <a:r>
              <a:rPr lang="sl-SI" altLang="sl-SI" sz="3200"/>
              <a:t> prekinjen dotok krvi v ledvic, s čimer se zmanjša perfuzija.</a:t>
            </a:r>
          </a:p>
          <a:p>
            <a:pPr>
              <a:spcBef>
                <a:spcPts val="800"/>
              </a:spcBef>
              <a:buClr>
                <a:srgbClr val="00007D"/>
              </a:buClr>
              <a:buSzPct val="75000"/>
              <a:buFont typeface="Wingdings" panose="05000000000000000000" pitchFamily="2" charset="2"/>
              <a:buChar char=""/>
            </a:pPr>
            <a:r>
              <a:rPr lang="sl-SI" altLang="sl-SI" sz="3200"/>
              <a:t>hipovolemični šok (obsežne krvavitve), </a:t>
            </a:r>
          </a:p>
          <a:p>
            <a:pPr>
              <a:spcBef>
                <a:spcPts val="800"/>
              </a:spcBef>
              <a:buClr>
                <a:srgbClr val="00007D"/>
              </a:buClr>
              <a:buSzPct val="75000"/>
              <a:buFont typeface="Wingdings" panose="05000000000000000000" pitchFamily="2" charset="2"/>
              <a:buChar char=""/>
            </a:pPr>
            <a:r>
              <a:rPr lang="sl-SI" altLang="sl-SI" sz="3200"/>
              <a:t>obsežne opekline,</a:t>
            </a:r>
          </a:p>
          <a:p>
            <a:pPr>
              <a:spcBef>
                <a:spcPts val="800"/>
              </a:spcBef>
              <a:buClr>
                <a:srgbClr val="00007D"/>
              </a:buClr>
              <a:buSzPct val="75000"/>
              <a:buFont typeface="Wingdings" panose="05000000000000000000" pitchFamily="2" charset="2"/>
              <a:buChar char=""/>
            </a:pPr>
            <a:r>
              <a:rPr lang="sl-SI" altLang="sl-SI" sz="3200"/>
              <a:t> oslabljeno minutni volumen srca, </a:t>
            </a:r>
          </a:p>
          <a:p>
            <a:pPr>
              <a:spcBef>
                <a:spcPts val="800"/>
              </a:spcBef>
              <a:buClr>
                <a:srgbClr val="00007D"/>
              </a:buClr>
              <a:buSzPct val="75000"/>
              <a:buFont typeface="Wingdings" panose="05000000000000000000" pitchFamily="2" charset="2"/>
              <a:buChar char=""/>
            </a:pPr>
            <a:r>
              <a:rPr lang="sl-SI" altLang="sl-SI" sz="3200"/>
              <a:t>diuretiki.</a:t>
            </a:r>
            <a:br>
              <a:rPr lang="sl-SI" altLang="sl-SI" sz="3200"/>
            </a:b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a:extLst>
              <a:ext uri="{FF2B5EF4-FFF2-40B4-BE49-F238E27FC236}">
                <a16:creationId xmlns:a16="http://schemas.microsoft.com/office/drawing/2014/main" id="{BF8A4ABF-D0E2-45E2-A583-CA7217FE228F}"/>
              </a:ext>
            </a:extLst>
          </p:cNvPr>
          <p:cNvSpPr txBox="1">
            <a:spLocks noChangeArrowheads="1"/>
          </p:cNvSpPr>
          <p:nvPr/>
        </p:nvSpPr>
        <p:spPr bwMode="auto">
          <a:xfrm>
            <a:off x="457200" y="152400"/>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17762" name="Text Box 2">
            <a:extLst>
              <a:ext uri="{FF2B5EF4-FFF2-40B4-BE49-F238E27FC236}">
                <a16:creationId xmlns:a16="http://schemas.microsoft.com/office/drawing/2014/main" id="{5CBBE0E3-9BBC-4767-96CE-BBCFFE868F56}"/>
              </a:ext>
            </a:extLst>
          </p:cNvPr>
          <p:cNvSpPr txBox="1">
            <a:spLocks noChangeArrowheads="1"/>
          </p:cNvSpPr>
          <p:nvPr/>
        </p:nvSpPr>
        <p:spPr bwMode="auto">
          <a:xfrm>
            <a:off x="457200" y="765175"/>
            <a:ext cx="8229600" cy="510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2000"/>
              </a:spcBef>
              <a:buClrTx/>
              <a:buSzPct val="75000"/>
              <a:buFontTx/>
              <a:buNone/>
            </a:pPr>
            <a:r>
              <a:rPr lang="sl-SI" altLang="sl-SI" sz="3200" b="1"/>
              <a:t>2. Intrarenalno</a:t>
            </a:r>
            <a:r>
              <a:rPr lang="sl-SI" altLang="sl-SI" sz="3200"/>
              <a:t> - posledica poškodbe ledvic (ishemija, toksini, imunološki procesi, sistemske in žilne bolezni). </a:t>
            </a:r>
          </a:p>
          <a:p>
            <a:pPr>
              <a:spcBef>
                <a:spcPts val="2000"/>
              </a:spcBef>
              <a:buClrTx/>
              <a:buSzPct val="75000"/>
              <a:buFontTx/>
              <a:buNone/>
            </a:pPr>
            <a:r>
              <a:rPr lang="sl-SI" altLang="sl-SI" sz="3200" b="1"/>
              <a:t>3. Postrenalno:</a:t>
            </a:r>
            <a:r>
              <a:rPr lang="sl-SI" altLang="sl-SI" sz="3200"/>
              <a:t> rezultati oviranja pretoka urina; ( bolezni prostate, ledvični kamni uretra, sečnega mehurja, tumorji).</a:t>
            </a:r>
            <a:br>
              <a:rPr lang="sl-SI" altLang="sl-SI" sz="3200"/>
            </a:br>
            <a:endParaRPr lang="sl-SI" altLang="sl-SI" sz="3200"/>
          </a:p>
          <a:p>
            <a:pPr>
              <a:spcBef>
                <a:spcPts val="2000"/>
              </a:spcBef>
              <a:buClrTx/>
              <a:buSzPct val="75000"/>
              <a:buFontTx/>
              <a:buNone/>
            </a:pPr>
            <a:endParaRPr lang="sl-SI" altLang="sl-SI" sz="3200"/>
          </a:p>
          <a:p>
            <a:pPr eaLnBrk="0" hangingPunct="0">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a:extLst>
              <a:ext uri="{FF2B5EF4-FFF2-40B4-BE49-F238E27FC236}">
                <a16:creationId xmlns:a16="http://schemas.microsoft.com/office/drawing/2014/main" id="{DD9382D1-AC05-4DCD-99F9-93FE881DF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836613"/>
            <a:ext cx="4968875" cy="5543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8786" name="Text Box 2">
            <a:extLst>
              <a:ext uri="{FF2B5EF4-FFF2-40B4-BE49-F238E27FC236}">
                <a16:creationId xmlns:a16="http://schemas.microsoft.com/office/drawing/2014/main" id="{6E9D8E5F-53FC-4880-8615-481D19CDF680}"/>
              </a:ext>
            </a:extLst>
          </p:cNvPr>
          <p:cNvSpPr txBox="1">
            <a:spLocks noChangeArrowheads="1"/>
          </p:cNvSpPr>
          <p:nvPr/>
        </p:nvSpPr>
        <p:spPr bwMode="auto">
          <a:xfrm>
            <a:off x="5940425" y="260350"/>
            <a:ext cx="2735263" cy="338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a:t>1.Prerenalno: prekinjen dotok krvi v ledvic, s čimer se zmanjša perfuzijo.</a:t>
            </a:r>
          </a:p>
          <a:p>
            <a:pPr>
              <a:buClrTx/>
              <a:buFontTx/>
              <a:buNone/>
            </a:pPr>
            <a:r>
              <a:rPr lang="sl-SI" altLang="sl-SI"/>
              <a:t>Vzroki:</a:t>
            </a:r>
          </a:p>
          <a:p>
            <a:pPr>
              <a:buFont typeface="Arial" panose="020B0604020202020204" pitchFamily="34" charset="0"/>
              <a:buChar char="•"/>
            </a:pPr>
            <a:r>
              <a:rPr lang="sl-SI" altLang="sl-SI"/>
              <a:t>hipovolemični šok,</a:t>
            </a:r>
          </a:p>
          <a:p>
            <a:pPr>
              <a:buFont typeface="Arial" panose="020B0604020202020204" pitchFamily="34" charset="0"/>
              <a:buChar char="•"/>
            </a:pPr>
            <a:r>
              <a:rPr lang="sl-SI" altLang="sl-SI"/>
              <a:t> krvavitev, </a:t>
            </a:r>
          </a:p>
          <a:p>
            <a:pPr>
              <a:buFont typeface="Arial" panose="020B0604020202020204" pitchFamily="34" charset="0"/>
              <a:buChar char="•"/>
            </a:pPr>
            <a:r>
              <a:rPr lang="sl-SI" altLang="sl-SI"/>
              <a:t>opeklin,</a:t>
            </a:r>
          </a:p>
          <a:p>
            <a:pPr>
              <a:buFont typeface="Arial" panose="020B0604020202020204" pitchFamily="34" charset="0"/>
              <a:buChar char="•"/>
            </a:pPr>
            <a:r>
              <a:rPr lang="sl-SI" altLang="sl-SI"/>
              <a:t> oslabljeno minutni volumen   srca, </a:t>
            </a:r>
          </a:p>
          <a:p>
            <a:pPr>
              <a:buFont typeface="Arial" panose="020B0604020202020204" pitchFamily="34" charset="0"/>
              <a:buChar char="•"/>
            </a:pPr>
            <a:r>
              <a:rPr lang="sl-SI" altLang="sl-SI"/>
              <a:t>diuretiki.</a:t>
            </a:r>
            <a:br>
              <a:rPr lang="sl-SI" altLang="sl-SI"/>
            </a:br>
            <a:endParaRPr lang="sl-SI" altLang="sl-SI"/>
          </a:p>
        </p:txBody>
      </p:sp>
      <p:sp>
        <p:nvSpPr>
          <p:cNvPr id="118787" name="Text Box 3">
            <a:extLst>
              <a:ext uri="{FF2B5EF4-FFF2-40B4-BE49-F238E27FC236}">
                <a16:creationId xmlns:a16="http://schemas.microsoft.com/office/drawing/2014/main" id="{E6D90158-878C-48B5-9B9D-08FA48AF36E5}"/>
              </a:ext>
            </a:extLst>
          </p:cNvPr>
          <p:cNvSpPr txBox="1">
            <a:spLocks noChangeArrowheads="1"/>
          </p:cNvSpPr>
          <p:nvPr/>
        </p:nvSpPr>
        <p:spPr bwMode="auto">
          <a:xfrm>
            <a:off x="5867400" y="4652963"/>
            <a:ext cx="2484438"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1125"/>
              </a:spcBef>
              <a:buClrTx/>
              <a:buFontTx/>
              <a:buNone/>
            </a:pPr>
            <a:r>
              <a:rPr lang="sl-SI" altLang="sl-SI"/>
              <a:t>3. Postrenalno: rezultati oviranja pretoka urina ( bolezni prostate, ledvic(kamni. tumorji)).</a:t>
            </a:r>
            <a:br>
              <a:rPr lang="sl-SI" altLang="sl-SI"/>
            </a:br>
            <a:endParaRPr lang="sl-SI" altLang="sl-SI"/>
          </a:p>
        </p:txBody>
      </p:sp>
      <p:sp>
        <p:nvSpPr>
          <p:cNvPr id="118788" name="Text Box 4">
            <a:extLst>
              <a:ext uri="{FF2B5EF4-FFF2-40B4-BE49-F238E27FC236}">
                <a16:creationId xmlns:a16="http://schemas.microsoft.com/office/drawing/2014/main" id="{C1004135-67CC-44AA-9BEA-F9FD489A35CD}"/>
              </a:ext>
            </a:extLst>
          </p:cNvPr>
          <p:cNvSpPr txBox="1">
            <a:spLocks noChangeArrowheads="1"/>
          </p:cNvSpPr>
          <p:nvPr/>
        </p:nvSpPr>
        <p:spPr bwMode="auto">
          <a:xfrm>
            <a:off x="539750" y="333375"/>
            <a:ext cx="3240088"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spcBef>
                <a:spcPts val="1125"/>
              </a:spcBef>
              <a:buClrTx/>
              <a:buFontTx/>
              <a:buNone/>
            </a:pPr>
            <a:r>
              <a:rPr lang="sl-SI" altLang="sl-SI"/>
              <a:t>2. Intrarenalno - posledica poškodbe ledvic (ishemija, toksini, imunološke procesi, sistemske in žilne bolezni). </a:t>
            </a:r>
          </a:p>
        </p:txBody>
      </p:sp>
      <p:sp>
        <p:nvSpPr>
          <p:cNvPr id="118789" name="Line 5">
            <a:extLst>
              <a:ext uri="{FF2B5EF4-FFF2-40B4-BE49-F238E27FC236}">
                <a16:creationId xmlns:a16="http://schemas.microsoft.com/office/drawing/2014/main" id="{7FAC3E55-0507-4269-93B6-0ABF480765BC}"/>
              </a:ext>
            </a:extLst>
          </p:cNvPr>
          <p:cNvSpPr>
            <a:spLocks noChangeShapeType="1"/>
          </p:cNvSpPr>
          <p:nvPr/>
        </p:nvSpPr>
        <p:spPr bwMode="auto">
          <a:xfrm flipH="1">
            <a:off x="4138613" y="549275"/>
            <a:ext cx="1730375" cy="647700"/>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18790" name="Line 6">
            <a:extLst>
              <a:ext uri="{FF2B5EF4-FFF2-40B4-BE49-F238E27FC236}">
                <a16:creationId xmlns:a16="http://schemas.microsoft.com/office/drawing/2014/main" id="{6D32AA1F-56C3-4EF0-8CB6-75B8C640DB62}"/>
              </a:ext>
            </a:extLst>
          </p:cNvPr>
          <p:cNvSpPr>
            <a:spLocks noChangeShapeType="1"/>
          </p:cNvSpPr>
          <p:nvPr/>
        </p:nvSpPr>
        <p:spPr bwMode="auto">
          <a:xfrm>
            <a:off x="395288" y="1628775"/>
            <a:ext cx="1728787" cy="792163"/>
          </a:xfrm>
          <a:prstGeom prst="line">
            <a:avLst/>
          </a:prstGeom>
          <a:noFill/>
          <a:ln w="572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18791" name="Line 7">
            <a:extLst>
              <a:ext uri="{FF2B5EF4-FFF2-40B4-BE49-F238E27FC236}">
                <a16:creationId xmlns:a16="http://schemas.microsoft.com/office/drawing/2014/main" id="{F3914327-B40C-4566-B54A-D98658AD1273}"/>
              </a:ext>
            </a:extLst>
          </p:cNvPr>
          <p:cNvSpPr>
            <a:spLocks noChangeShapeType="1"/>
          </p:cNvSpPr>
          <p:nvPr/>
        </p:nvSpPr>
        <p:spPr bwMode="auto">
          <a:xfrm>
            <a:off x="3563938" y="3933825"/>
            <a:ext cx="1800225" cy="1655763"/>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18792" name="Line 8">
            <a:extLst>
              <a:ext uri="{FF2B5EF4-FFF2-40B4-BE49-F238E27FC236}">
                <a16:creationId xmlns:a16="http://schemas.microsoft.com/office/drawing/2014/main" id="{4FC39860-B968-4778-B951-AFFC6C7797FC}"/>
              </a:ext>
            </a:extLst>
          </p:cNvPr>
          <p:cNvSpPr>
            <a:spLocks noChangeShapeType="1"/>
          </p:cNvSpPr>
          <p:nvPr/>
        </p:nvSpPr>
        <p:spPr bwMode="auto">
          <a:xfrm>
            <a:off x="4140200" y="5445125"/>
            <a:ext cx="863600"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18793" name="Line 9">
            <a:extLst>
              <a:ext uri="{FF2B5EF4-FFF2-40B4-BE49-F238E27FC236}">
                <a16:creationId xmlns:a16="http://schemas.microsoft.com/office/drawing/2014/main" id="{CF9B0ABE-B425-41FF-8CA4-3A4611A3941A}"/>
              </a:ext>
            </a:extLst>
          </p:cNvPr>
          <p:cNvSpPr>
            <a:spLocks noChangeShapeType="1"/>
          </p:cNvSpPr>
          <p:nvPr/>
        </p:nvSpPr>
        <p:spPr bwMode="auto">
          <a:xfrm>
            <a:off x="4067175" y="5876925"/>
            <a:ext cx="1296988"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a:extLst>
              <a:ext uri="{FF2B5EF4-FFF2-40B4-BE49-F238E27FC236}">
                <a16:creationId xmlns:a16="http://schemas.microsoft.com/office/drawing/2014/main" id="{09EDAF3F-3CA0-4552-B7B6-510A37DCF489}"/>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2060"/>
                </a:solidFill>
              </a:rPr>
              <a:t>Simptomi: </a:t>
            </a:r>
            <a:br>
              <a:rPr lang="sl-SI" altLang="sl-SI" sz="3600" b="1">
                <a:solidFill>
                  <a:srgbClr val="002060"/>
                </a:solidFill>
              </a:rPr>
            </a:br>
            <a:endParaRPr lang="sl-SI" altLang="sl-SI" sz="3600" b="1">
              <a:solidFill>
                <a:srgbClr val="002060"/>
              </a:solidFill>
            </a:endParaRPr>
          </a:p>
        </p:txBody>
      </p:sp>
      <p:sp>
        <p:nvSpPr>
          <p:cNvPr id="119810" name="Text Box 2">
            <a:extLst>
              <a:ext uri="{FF2B5EF4-FFF2-40B4-BE49-F238E27FC236}">
                <a16:creationId xmlns:a16="http://schemas.microsoft.com/office/drawing/2014/main" id="{4E61C7B9-25E3-4743-8133-836552866217}"/>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800"/>
              </a:spcBef>
              <a:buClr>
                <a:srgbClr val="00007D"/>
              </a:buClr>
              <a:buSzPct val="75000"/>
              <a:buFont typeface="Wingdings" panose="05000000000000000000" pitchFamily="2" charset="2"/>
              <a:buChar char=""/>
            </a:pPr>
            <a:r>
              <a:rPr lang="sl-SI" altLang="sl-SI" sz="3200"/>
              <a:t>Močno zmanjšana količina izločenega seča- oligurija manj kot 500 lj/24 urah,</a:t>
            </a:r>
          </a:p>
          <a:p>
            <a:pPr>
              <a:lnSpc>
                <a:spcPct val="80000"/>
              </a:lnSpc>
              <a:spcBef>
                <a:spcPts val="800"/>
              </a:spcBef>
              <a:buClr>
                <a:srgbClr val="00007D"/>
              </a:buClr>
              <a:buSzPct val="75000"/>
              <a:buFont typeface="Wingdings" panose="05000000000000000000" pitchFamily="2" charset="2"/>
              <a:buChar char=""/>
            </a:pPr>
            <a:r>
              <a:rPr lang="sl-SI" altLang="sl-SI" sz="3200"/>
              <a:t>slabost in bruhanje, </a:t>
            </a:r>
          </a:p>
          <a:p>
            <a:pPr>
              <a:lnSpc>
                <a:spcPct val="80000"/>
              </a:lnSpc>
              <a:spcBef>
                <a:spcPts val="800"/>
              </a:spcBef>
              <a:buClr>
                <a:srgbClr val="00007D"/>
              </a:buClr>
              <a:buSzPct val="75000"/>
              <a:buFont typeface="Wingdings" panose="05000000000000000000" pitchFamily="2" charset="2"/>
              <a:buChar char=""/>
            </a:pPr>
            <a:r>
              <a:rPr lang="sl-SI" altLang="sl-SI" sz="3200"/>
              <a:t>omotičnost in glavobol, </a:t>
            </a:r>
          </a:p>
          <a:p>
            <a:pPr>
              <a:lnSpc>
                <a:spcPct val="80000"/>
              </a:lnSpc>
              <a:spcBef>
                <a:spcPts val="800"/>
              </a:spcBef>
              <a:buClr>
                <a:srgbClr val="00007D"/>
              </a:buClr>
              <a:buSzPct val="75000"/>
              <a:buFont typeface="Wingdings" panose="05000000000000000000" pitchFamily="2" charset="2"/>
              <a:buChar char=""/>
            </a:pPr>
            <a:r>
              <a:rPr lang="sl-SI" altLang="sl-SI" sz="3200"/>
              <a:t>bolečine v hrbtu.</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
            <a:extLst>
              <a:ext uri="{FF2B5EF4-FFF2-40B4-BE49-F238E27FC236}">
                <a16:creationId xmlns:a16="http://schemas.microsoft.com/office/drawing/2014/main" id="{1C3B82B1-850C-496B-810F-51EC4F47FD74}"/>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007D"/>
                </a:solidFill>
              </a:rPr>
              <a:t>Diagnosticiranje:</a:t>
            </a:r>
          </a:p>
        </p:txBody>
      </p:sp>
      <p:sp>
        <p:nvSpPr>
          <p:cNvPr id="120834" name="Text Box 2">
            <a:extLst>
              <a:ext uri="{FF2B5EF4-FFF2-40B4-BE49-F238E27FC236}">
                <a16:creationId xmlns:a16="http://schemas.microsoft.com/office/drawing/2014/main" id="{854C8F9C-7FCE-44DD-920B-9299CCEAB62B}"/>
              </a:ext>
            </a:extLst>
          </p:cNvPr>
          <p:cNvSpPr txBox="1">
            <a:spLocks noChangeArrowheads="1"/>
          </p:cNvSpPr>
          <p:nvPr/>
        </p:nvSpPr>
        <p:spPr bwMode="auto">
          <a:xfrm>
            <a:off x="457200" y="1981200"/>
            <a:ext cx="8229600" cy="388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
                <a:srgbClr val="00007D"/>
              </a:buClr>
              <a:buSzPct val="75000"/>
              <a:buFont typeface="Wingdings" panose="05000000000000000000" pitchFamily="2" charset="2"/>
              <a:buChar char=""/>
            </a:pPr>
            <a:r>
              <a:rPr lang="sl-SI" altLang="sl-SI" sz="3200"/>
              <a:t>Preiskave urina in krvi; </a:t>
            </a:r>
            <a:r>
              <a:rPr lang="sl-SI" altLang="sl-SI" sz="2400"/>
              <a:t>urea, kreatinin, Na, K, HCO3),</a:t>
            </a:r>
          </a:p>
          <a:p>
            <a:pPr>
              <a:spcBef>
                <a:spcPts val="800"/>
              </a:spcBef>
              <a:buClr>
                <a:srgbClr val="00007D"/>
              </a:buClr>
              <a:buSzPct val="75000"/>
              <a:buFont typeface="Wingdings" panose="05000000000000000000" pitchFamily="2" charset="2"/>
              <a:buChar char=""/>
            </a:pPr>
            <a:r>
              <a:rPr lang="sl-SI" altLang="sl-SI" sz="3200"/>
              <a:t>UZ- ledvic,</a:t>
            </a:r>
          </a:p>
          <a:p>
            <a:pPr>
              <a:spcBef>
                <a:spcPts val="800"/>
              </a:spcBef>
              <a:buClr>
                <a:srgbClr val="00007D"/>
              </a:buClr>
              <a:buSzPct val="75000"/>
              <a:buFont typeface="Wingdings" panose="05000000000000000000" pitchFamily="2" charset="2"/>
              <a:buChar char=""/>
            </a:pPr>
            <a:r>
              <a:rPr lang="sl-SI" altLang="sl-SI" sz="3200"/>
              <a:t>Renalna angiografija,</a:t>
            </a:r>
          </a:p>
          <a:p>
            <a:pPr>
              <a:spcBef>
                <a:spcPts val="800"/>
              </a:spcBef>
              <a:buClr>
                <a:srgbClr val="00007D"/>
              </a:buClr>
              <a:buSzPct val="75000"/>
              <a:buFont typeface="Wingdings" panose="05000000000000000000" pitchFamily="2" charset="2"/>
              <a:buChar char=""/>
            </a:pPr>
            <a:r>
              <a:rPr lang="sl-SI" altLang="sl-SI" sz="3200"/>
              <a:t>i.v. urografija,</a:t>
            </a:r>
          </a:p>
          <a:p>
            <a:pPr>
              <a:spcBef>
                <a:spcPts val="800"/>
              </a:spcBef>
              <a:buClr>
                <a:srgbClr val="00007D"/>
              </a:buClr>
              <a:buSzPct val="75000"/>
              <a:buFont typeface="Wingdings" panose="05000000000000000000" pitchFamily="2" charset="2"/>
              <a:buChar char=""/>
            </a:pPr>
            <a:r>
              <a:rPr lang="sl-SI" altLang="sl-SI" sz="3200"/>
              <a:t>CT,</a:t>
            </a:r>
          </a:p>
          <a:p>
            <a:pPr>
              <a:spcBef>
                <a:spcPts val="800"/>
              </a:spcBef>
              <a:buClr>
                <a:srgbClr val="00007D"/>
              </a:buClr>
              <a:buSzPct val="75000"/>
              <a:buFont typeface="Wingdings" panose="05000000000000000000" pitchFamily="2" charset="2"/>
              <a:buChar char=""/>
            </a:pPr>
            <a:r>
              <a:rPr lang="sl-SI" altLang="sl-SI" sz="3200"/>
              <a:t>MR.</a:t>
            </a:r>
          </a:p>
        </p:txBody>
      </p:sp>
      <p:pic>
        <p:nvPicPr>
          <p:cNvPr id="120835" name="Picture 3">
            <a:extLst>
              <a:ext uri="{FF2B5EF4-FFF2-40B4-BE49-F238E27FC236}">
                <a16:creationId xmlns:a16="http://schemas.microsoft.com/office/drawing/2014/main" id="{48D09015-8DBE-4A4D-A95B-EAFC33550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997200"/>
            <a:ext cx="2857500" cy="2676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a:extLst>
              <a:ext uri="{FF2B5EF4-FFF2-40B4-BE49-F238E27FC236}">
                <a16:creationId xmlns:a16="http://schemas.microsoft.com/office/drawing/2014/main" id="{CBCE3FF7-CB63-44ED-A10A-7501A67C4C66}"/>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007D"/>
                </a:solidFill>
              </a:rPr>
              <a:t>Zdravljenje:</a:t>
            </a:r>
          </a:p>
        </p:txBody>
      </p:sp>
      <p:sp>
        <p:nvSpPr>
          <p:cNvPr id="121858" name="Text Box 2">
            <a:extLst>
              <a:ext uri="{FF2B5EF4-FFF2-40B4-BE49-F238E27FC236}">
                <a16:creationId xmlns:a16="http://schemas.microsoft.com/office/drawing/2014/main" id="{90CAE4FA-4C0A-446D-BB18-B8FADAC1F4C3}"/>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600"/>
              </a:spcBef>
              <a:buClr>
                <a:srgbClr val="00007D"/>
              </a:buClr>
              <a:buSzPct val="75000"/>
              <a:buFont typeface="Wingdings" panose="05000000000000000000" pitchFamily="2" charset="2"/>
              <a:buChar char=""/>
            </a:pPr>
            <a:r>
              <a:rPr lang="sl-SI" altLang="sl-SI" sz="3200"/>
              <a:t>Zdravljenje simptomov </a:t>
            </a:r>
            <a:r>
              <a:rPr lang="sl-SI" altLang="sl-SI" sz="2400"/>
              <a:t>(bruhanje, bolečine…),</a:t>
            </a:r>
          </a:p>
          <a:p>
            <a:pPr>
              <a:spcBef>
                <a:spcPts val="800"/>
              </a:spcBef>
              <a:buClr>
                <a:srgbClr val="00007D"/>
              </a:buClr>
              <a:buSzPct val="75000"/>
              <a:buFont typeface="Wingdings" panose="05000000000000000000" pitchFamily="2" charset="2"/>
              <a:buChar char=""/>
            </a:pPr>
            <a:r>
              <a:rPr lang="sl-SI" altLang="sl-SI" sz="3200"/>
              <a:t>Zdravila,</a:t>
            </a:r>
          </a:p>
          <a:p>
            <a:pPr>
              <a:spcBef>
                <a:spcPts val="800"/>
              </a:spcBef>
              <a:buClr>
                <a:srgbClr val="00007D"/>
              </a:buClr>
              <a:buSzPct val="75000"/>
              <a:buFont typeface="Wingdings" panose="05000000000000000000" pitchFamily="2" charset="2"/>
              <a:buChar char=""/>
            </a:pPr>
            <a:r>
              <a:rPr lang="sl-SI" altLang="sl-SI" sz="3200"/>
              <a:t>Dieta,</a:t>
            </a:r>
          </a:p>
          <a:p>
            <a:pPr>
              <a:spcBef>
                <a:spcPts val="800"/>
              </a:spcBef>
              <a:buClr>
                <a:srgbClr val="00007D"/>
              </a:buClr>
              <a:buSzPct val="75000"/>
              <a:buFont typeface="Wingdings" panose="05000000000000000000" pitchFamily="2" charset="2"/>
              <a:buChar char=""/>
            </a:pPr>
            <a:r>
              <a:rPr lang="sl-SI" altLang="sl-SI" sz="3200"/>
              <a:t>Dializa.</a:t>
            </a:r>
          </a:p>
        </p:txBody>
      </p:sp>
      <p:pic>
        <p:nvPicPr>
          <p:cNvPr id="121859" name="Picture 3">
            <a:extLst>
              <a:ext uri="{FF2B5EF4-FFF2-40B4-BE49-F238E27FC236}">
                <a16:creationId xmlns:a16="http://schemas.microsoft.com/office/drawing/2014/main" id="{B7D31D7F-BEBB-4592-83A6-3C51B96EE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924175"/>
            <a:ext cx="2857500" cy="285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
            <a:extLst>
              <a:ext uri="{FF2B5EF4-FFF2-40B4-BE49-F238E27FC236}">
                <a16:creationId xmlns:a16="http://schemas.microsoft.com/office/drawing/2014/main" id="{1E8FD870-661B-4E06-B5FD-F921E9D2367E}"/>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000" b="1">
                <a:solidFill>
                  <a:srgbClr val="00007D"/>
                </a:solidFill>
              </a:rPr>
              <a:t>Kronična ledvična odpoved</a:t>
            </a:r>
            <a:br>
              <a:rPr lang="sl-SI" altLang="sl-SI" sz="4000" b="1">
                <a:solidFill>
                  <a:srgbClr val="00007D"/>
                </a:solidFill>
              </a:rPr>
            </a:br>
            <a:endParaRPr lang="sl-SI" altLang="sl-SI" sz="4000" b="1">
              <a:solidFill>
                <a:srgbClr val="00007D"/>
              </a:solidFill>
            </a:endParaRPr>
          </a:p>
        </p:txBody>
      </p:sp>
      <p:sp>
        <p:nvSpPr>
          <p:cNvPr id="122882" name="Text Box 2">
            <a:extLst>
              <a:ext uri="{FF2B5EF4-FFF2-40B4-BE49-F238E27FC236}">
                <a16:creationId xmlns:a16="http://schemas.microsoft.com/office/drawing/2014/main" id="{A86B9547-F1BA-4378-AF0F-4B4A02182EAA}"/>
              </a:ext>
            </a:extLst>
          </p:cNvPr>
          <p:cNvSpPr txBox="1">
            <a:spLocks noChangeArrowheads="1"/>
          </p:cNvSpPr>
          <p:nvPr/>
        </p:nvSpPr>
        <p:spPr bwMode="auto">
          <a:xfrm>
            <a:off x="457200" y="1484313"/>
            <a:ext cx="8229600" cy="438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Pri kronični ledvični odpovedi je delovanje obeh ledvic postopno vse bolj okrnjeno, dokler ledvici ne moreta več izločati odvečne vode in odpadnih snovi iz telesa, zaradi česar se odpadne snovi kopičijo v telesu in povzročajo težave. </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1">
            <a:extLst>
              <a:ext uri="{FF2B5EF4-FFF2-40B4-BE49-F238E27FC236}">
                <a16:creationId xmlns:a16="http://schemas.microsoft.com/office/drawing/2014/main" id="{C74BEB9A-AD55-4AEC-8E43-0B10A383DB03}"/>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23906" name="Text Box 2">
            <a:extLst>
              <a:ext uri="{FF2B5EF4-FFF2-40B4-BE49-F238E27FC236}">
                <a16:creationId xmlns:a16="http://schemas.microsoft.com/office/drawing/2014/main" id="{631C63CA-076C-4650-876B-13E21B1066EE}"/>
              </a:ext>
            </a:extLst>
          </p:cNvPr>
          <p:cNvSpPr txBox="1">
            <a:spLocks noChangeArrowheads="1"/>
          </p:cNvSpPr>
          <p:nvPr/>
        </p:nvSpPr>
        <p:spPr bwMode="auto">
          <a:xfrm>
            <a:off x="250825" y="1981200"/>
            <a:ext cx="8435975"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Običajno se kopičenje snovi začne šele, ko je ledvična funkcija okrnjena vsaj za 60 %, do česar pride po več mesecih ali celo letih. </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Takrat je ledvična okvara običajno že nepopravljiva.</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1">
            <a:extLst>
              <a:ext uri="{FF2B5EF4-FFF2-40B4-BE49-F238E27FC236}">
                <a16:creationId xmlns:a16="http://schemas.microsoft.com/office/drawing/2014/main" id="{3C148C09-4EB3-4EC8-A0F8-48C0FF9E7F9E}"/>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005E"/>
                </a:solidFill>
              </a:rPr>
              <a:t>Vzroki:</a:t>
            </a:r>
          </a:p>
        </p:txBody>
      </p:sp>
      <p:sp>
        <p:nvSpPr>
          <p:cNvPr id="124930" name="Text Box 2">
            <a:extLst>
              <a:ext uri="{FF2B5EF4-FFF2-40B4-BE49-F238E27FC236}">
                <a16:creationId xmlns:a16="http://schemas.microsoft.com/office/drawing/2014/main" id="{06890B2F-E1BB-4488-8DBF-BFB39B04196E}"/>
              </a:ext>
            </a:extLst>
          </p:cNvPr>
          <p:cNvSpPr txBox="1">
            <a:spLocks noChangeArrowheads="1"/>
          </p:cNvSpPr>
          <p:nvPr/>
        </p:nvSpPr>
        <p:spPr bwMode="auto">
          <a:xfrm>
            <a:off x="457200" y="1981200"/>
            <a:ext cx="5122863" cy="403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Sladkorna bolezen,</a:t>
            </a:r>
          </a:p>
          <a:p>
            <a:pPr>
              <a:spcBef>
                <a:spcPts val="700"/>
              </a:spcBef>
              <a:buClr>
                <a:srgbClr val="00007D"/>
              </a:buClr>
              <a:buSzPct val="75000"/>
              <a:buFont typeface="Wingdings" panose="05000000000000000000" pitchFamily="2" charset="2"/>
              <a:buChar char=""/>
            </a:pPr>
            <a:r>
              <a:rPr lang="sl-SI" altLang="sl-SI" sz="2800"/>
              <a:t>Policistična bolezen ledvic,</a:t>
            </a:r>
          </a:p>
          <a:p>
            <a:pPr>
              <a:spcBef>
                <a:spcPts val="700"/>
              </a:spcBef>
              <a:buClr>
                <a:srgbClr val="00007D"/>
              </a:buClr>
              <a:buSzPct val="75000"/>
              <a:buFont typeface="Wingdings" panose="05000000000000000000" pitchFamily="2" charset="2"/>
              <a:buChar char=""/>
            </a:pPr>
            <a:r>
              <a:rPr lang="sl-SI" altLang="sl-SI" sz="2800"/>
              <a:t>Prekomerna uporaba zdravil kot so:  </a:t>
            </a:r>
          </a:p>
          <a:p>
            <a:pPr>
              <a:spcBef>
                <a:spcPts val="700"/>
              </a:spcBef>
              <a:buClrTx/>
              <a:buSzPct val="75000"/>
              <a:buFontTx/>
              <a:buNone/>
            </a:pPr>
            <a:r>
              <a:rPr lang="sl-SI" altLang="sl-SI" sz="2800"/>
              <a:t>    - Aspirin, </a:t>
            </a:r>
          </a:p>
          <a:p>
            <a:pPr>
              <a:spcBef>
                <a:spcPts val="700"/>
              </a:spcBef>
              <a:buClrTx/>
              <a:buSzPct val="75000"/>
              <a:buFontTx/>
              <a:buNone/>
            </a:pPr>
            <a:r>
              <a:rPr lang="sl-SI" altLang="sl-SI" sz="2800"/>
              <a:t>    - Paracetamol,  </a:t>
            </a:r>
          </a:p>
          <a:p>
            <a:pPr>
              <a:spcBef>
                <a:spcPts val="700"/>
              </a:spcBef>
              <a:buClrTx/>
              <a:buSzPct val="75000"/>
              <a:buFontTx/>
              <a:buNone/>
            </a:pPr>
            <a:r>
              <a:rPr lang="sl-SI" altLang="sl-SI" sz="2800"/>
              <a:t>    - Ibuprofen.</a:t>
            </a:r>
          </a:p>
          <a:p>
            <a:pPr>
              <a:spcBef>
                <a:spcPts val="700"/>
              </a:spcBef>
              <a:buClr>
                <a:srgbClr val="00007D"/>
              </a:buClr>
              <a:buSzPct val="75000"/>
              <a:buFont typeface="Wingdings" panose="05000000000000000000" pitchFamily="2" charset="2"/>
              <a:buNone/>
            </a:pPr>
            <a:endParaRPr lang="sl-SI" altLang="sl-SI" sz="2800"/>
          </a:p>
        </p:txBody>
      </p:sp>
      <p:pic>
        <p:nvPicPr>
          <p:cNvPr id="124931" name="Picture 3">
            <a:extLst>
              <a:ext uri="{FF2B5EF4-FFF2-40B4-BE49-F238E27FC236}">
                <a16:creationId xmlns:a16="http://schemas.microsoft.com/office/drawing/2014/main" id="{47093917-C632-4D3B-AA5D-3FED77B20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341438"/>
            <a:ext cx="3240088" cy="439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9F6C2567-9377-4489-AB0F-49600DF461B1}"/>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007D"/>
                </a:solidFill>
              </a:rPr>
              <a:t>Simptomi:</a:t>
            </a:r>
          </a:p>
        </p:txBody>
      </p:sp>
      <p:sp>
        <p:nvSpPr>
          <p:cNvPr id="15362" name="Text Box 2">
            <a:extLst>
              <a:ext uri="{FF2B5EF4-FFF2-40B4-BE49-F238E27FC236}">
                <a16:creationId xmlns:a16="http://schemas.microsoft.com/office/drawing/2014/main" id="{05C4813B-D248-4DE7-BF3C-7E7E158C35D4}"/>
              </a:ext>
            </a:extLst>
          </p:cNvPr>
          <p:cNvSpPr txBox="1">
            <a:spLocks noChangeArrowheads="1"/>
          </p:cNvSpPr>
          <p:nvPr/>
        </p:nvSpPr>
        <p:spPr bwMode="auto">
          <a:xfrm>
            <a:off x="457200" y="1557338"/>
            <a:ext cx="8229600"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500"/>
              </a:spcBef>
              <a:buClr>
                <a:srgbClr val="00007D"/>
              </a:buClr>
              <a:buSzPct val="75000"/>
              <a:buFont typeface="Wingdings" panose="05000000000000000000" pitchFamily="2" charset="2"/>
              <a:buChar char=""/>
            </a:pPr>
            <a:r>
              <a:rPr lang="sl-SI" altLang="sl-SI" sz="2000"/>
              <a:t>pogosto in nujno odvajanje manjših količin seča,</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pekoča bolečina med uriniranjem,</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huda, ostra, zbadajoča bolečina po končanem uriniranju,</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pojav krvi v seču, ki zato postane rožnat ali rdečkast,</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huda, krčevita bolečina, najpogosteje v spodnjem delu trebuha, ki lahko seva v ledveni predel ali navzdol v stegna,</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bolečina in tiščanje na vodo tudi ponoči, čeprav je v mehurju zelo malo seča,</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zvišana telesna temperatura in mrzlica.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a:extLst>
              <a:ext uri="{FF2B5EF4-FFF2-40B4-BE49-F238E27FC236}">
                <a16:creationId xmlns:a16="http://schemas.microsoft.com/office/drawing/2014/main" id="{0EDEACA0-1DD4-4A35-9C79-EF2718F22BE8}"/>
              </a:ext>
            </a:extLst>
          </p:cNvPr>
          <p:cNvSpPr txBox="1">
            <a:spLocks noChangeArrowheads="1"/>
          </p:cNvSpPr>
          <p:nvPr/>
        </p:nvSpPr>
        <p:spPr bwMode="auto">
          <a:xfrm>
            <a:off x="468313" y="26035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t>Simptomi:</a:t>
            </a:r>
          </a:p>
        </p:txBody>
      </p:sp>
      <p:sp>
        <p:nvSpPr>
          <p:cNvPr id="125954" name="Text Box 2">
            <a:extLst>
              <a:ext uri="{FF2B5EF4-FFF2-40B4-BE49-F238E27FC236}">
                <a16:creationId xmlns:a16="http://schemas.microsoft.com/office/drawing/2014/main" id="{C531582A-7A05-404C-9F58-081527C9B0E5}"/>
              </a:ext>
            </a:extLst>
          </p:cNvPr>
          <p:cNvSpPr txBox="1">
            <a:spLocks noChangeArrowheads="1"/>
          </p:cNvSpPr>
          <p:nvPr/>
        </p:nvSpPr>
        <p:spPr bwMode="auto">
          <a:xfrm>
            <a:off x="457200" y="1268413"/>
            <a:ext cx="8229600" cy="566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Začeti simptomi kronične ledvične okvare se razvijejo v več tednih ali celo več mesecih in so pogosto neznačilni (oslabelost, izguba apetita). Sčasoma pa se razvijejo simptomi, značilni za kronično ledvično odpoved:</a:t>
            </a:r>
          </a:p>
          <a:p>
            <a:pPr>
              <a:spcBef>
                <a:spcPts val="600"/>
              </a:spcBef>
              <a:buClr>
                <a:srgbClr val="00007D"/>
              </a:buClr>
              <a:buSzPct val="75000"/>
              <a:buFont typeface="Wingdings" panose="05000000000000000000" pitchFamily="2" charset="2"/>
              <a:buChar char=""/>
            </a:pPr>
            <a:r>
              <a:rPr lang="sl-SI" altLang="sl-SI" sz="2400"/>
              <a:t>• pogosto uriniranje, predvsem ponoči, </a:t>
            </a:r>
            <a:br>
              <a:rPr lang="sl-SI" altLang="sl-SI" sz="2400"/>
            </a:br>
            <a:r>
              <a:rPr lang="sl-SI" altLang="sl-SI" sz="2400"/>
              <a:t>• bleda, srbeča, ranljiva koža, </a:t>
            </a:r>
            <a:br>
              <a:rPr lang="sl-SI" altLang="sl-SI" sz="2400"/>
            </a:br>
            <a:r>
              <a:rPr lang="sl-SI" altLang="sl-SI" sz="2400"/>
              <a:t>• zadihanost, </a:t>
            </a:r>
            <a:br>
              <a:rPr lang="sl-SI" altLang="sl-SI" sz="2400"/>
            </a:br>
            <a:r>
              <a:rPr lang="sl-SI" altLang="sl-SI" sz="2400"/>
              <a:t>• vztrajno kolcanje, </a:t>
            </a:r>
            <a:br>
              <a:rPr lang="sl-SI" altLang="sl-SI" sz="2400"/>
            </a:br>
            <a:r>
              <a:rPr lang="sl-SI" altLang="sl-SI" sz="2400"/>
              <a:t>• slabost in bruhanje, </a:t>
            </a:r>
            <a:br>
              <a:rPr lang="sl-SI" altLang="sl-SI" sz="2400"/>
            </a:br>
            <a:r>
              <a:rPr lang="sl-SI" altLang="sl-SI" sz="2400"/>
              <a:t>• mišični trzljaji, </a:t>
            </a:r>
            <a:br>
              <a:rPr lang="sl-SI" altLang="sl-SI" sz="2400"/>
            </a:br>
            <a:r>
              <a:rPr lang="sl-SI" altLang="sl-SI" sz="2400"/>
              <a:t>• mravljinčenje, </a:t>
            </a:r>
            <a:br>
              <a:rPr lang="sl-SI" altLang="sl-SI" sz="2400"/>
            </a:br>
            <a:r>
              <a:rPr lang="sl-SI" altLang="sl-SI" sz="2400"/>
              <a:t>• krči v nogah.</a:t>
            </a:r>
          </a:p>
          <a:p>
            <a:pPr>
              <a:spcBef>
                <a:spcPts val="600"/>
              </a:spcBef>
              <a:buClrTx/>
              <a:buSzPct val="75000"/>
              <a:buFontTx/>
              <a:buNone/>
            </a:pPr>
            <a:endParaRPr lang="sl-SI" altLang="sl-SI"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Box 1">
            <a:extLst>
              <a:ext uri="{FF2B5EF4-FFF2-40B4-BE49-F238E27FC236}">
                <a16:creationId xmlns:a16="http://schemas.microsoft.com/office/drawing/2014/main" id="{626805F3-B9BA-427C-93FC-5450EFE65DF8}"/>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26978" name="Text Box 2">
            <a:extLst>
              <a:ext uri="{FF2B5EF4-FFF2-40B4-BE49-F238E27FC236}">
                <a16:creationId xmlns:a16="http://schemas.microsoft.com/office/drawing/2014/main" id="{D04D5EE3-E19F-48C1-8515-698339D4ED1B}"/>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800"/>
              </a:spcBef>
              <a:buClrTx/>
              <a:buSzPct val="75000"/>
              <a:buFontTx/>
              <a:buNone/>
            </a:pPr>
            <a:r>
              <a:rPr lang="sl-SI" altLang="sl-SI" sz="3200"/>
              <a:t>Kronična ledvična odpoved lahko vodi v</a:t>
            </a:r>
          </a:p>
          <a:p>
            <a:pPr>
              <a:lnSpc>
                <a:spcPct val="80000"/>
              </a:lnSpc>
              <a:spcBef>
                <a:spcPts val="800"/>
              </a:spcBef>
              <a:buClrTx/>
              <a:buSzPct val="75000"/>
              <a:buFontTx/>
              <a:buNone/>
            </a:pPr>
            <a:r>
              <a:rPr lang="sl-SI" altLang="sl-SI" sz="3200"/>
              <a:t>resne zaplete:</a:t>
            </a:r>
          </a:p>
          <a:p>
            <a:pPr>
              <a:lnSpc>
                <a:spcPct val="80000"/>
              </a:lnSpc>
              <a:spcBef>
                <a:spcPts val="800"/>
              </a:spcBef>
              <a:buClr>
                <a:srgbClr val="00007D"/>
              </a:buClr>
              <a:buSzPct val="75000"/>
              <a:buFont typeface="Wingdings" panose="05000000000000000000" pitchFamily="2" charset="2"/>
              <a:buChar char=""/>
            </a:pPr>
            <a:r>
              <a:rPr lang="sl-SI" altLang="sl-SI" sz="3200"/>
              <a:t>zvišan krvni tlak, </a:t>
            </a:r>
          </a:p>
          <a:p>
            <a:pPr>
              <a:lnSpc>
                <a:spcPct val="80000"/>
              </a:lnSpc>
              <a:spcBef>
                <a:spcPts val="800"/>
              </a:spcBef>
              <a:buClr>
                <a:srgbClr val="00007D"/>
              </a:buClr>
              <a:buSzPct val="75000"/>
              <a:buFont typeface="Wingdings" panose="05000000000000000000" pitchFamily="2" charset="2"/>
              <a:buChar char=""/>
            </a:pPr>
            <a:r>
              <a:rPr lang="sl-SI" altLang="sl-SI" sz="3200"/>
              <a:t>napredujočo krhkost kosti(osteoporozo) in </a:t>
            </a:r>
          </a:p>
          <a:p>
            <a:pPr>
              <a:lnSpc>
                <a:spcPct val="80000"/>
              </a:lnSpc>
              <a:spcBef>
                <a:spcPts val="800"/>
              </a:spcBef>
              <a:buClr>
                <a:srgbClr val="00007D"/>
              </a:buClr>
              <a:buSzPct val="75000"/>
              <a:buFont typeface="Wingdings" panose="05000000000000000000" pitchFamily="2" charset="2"/>
              <a:buChar char=""/>
            </a:pPr>
            <a:r>
              <a:rPr lang="sl-SI" altLang="sl-SI" sz="3200"/>
              <a:t>slabokrvnost.</a:t>
            </a:r>
          </a:p>
          <a:p>
            <a:pPr>
              <a:spcBef>
                <a:spcPts val="800"/>
              </a:spcBef>
              <a:buClr>
                <a:srgbClr val="00007D"/>
              </a:buClr>
              <a:buSzPct val="75000"/>
              <a:buFont typeface="Wingdings" panose="05000000000000000000" pitchFamily="2" charset="2"/>
              <a:buNone/>
            </a:pPr>
            <a:endParaRPr lang="sl-SI" altLang="sl-SI" sz="3200"/>
          </a:p>
        </p:txBody>
      </p:sp>
      <p:pic>
        <p:nvPicPr>
          <p:cNvPr id="126979" name="Picture 3">
            <a:extLst>
              <a:ext uri="{FF2B5EF4-FFF2-40B4-BE49-F238E27FC236}">
                <a16:creationId xmlns:a16="http://schemas.microsoft.com/office/drawing/2014/main" id="{CBAE2A56-FF04-44F7-90AC-8DF591B6A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4149725"/>
            <a:ext cx="2990850" cy="2000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a:extLst>
              <a:ext uri="{FF2B5EF4-FFF2-40B4-BE49-F238E27FC236}">
                <a16:creationId xmlns:a16="http://schemas.microsoft.com/office/drawing/2014/main" id="{ADFFF306-7538-45C8-8B2B-7F9B8734070B}"/>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007D"/>
                </a:solidFill>
              </a:rPr>
              <a:t>Diagnosticiranje:</a:t>
            </a:r>
            <a:br>
              <a:rPr lang="sl-SI" altLang="sl-SI" sz="3600" b="1">
                <a:solidFill>
                  <a:srgbClr val="00007D"/>
                </a:solidFill>
              </a:rPr>
            </a:br>
            <a:endParaRPr lang="sl-SI" altLang="sl-SI" sz="3600" b="1">
              <a:solidFill>
                <a:srgbClr val="00007D"/>
              </a:solidFill>
            </a:endParaRPr>
          </a:p>
        </p:txBody>
      </p:sp>
      <p:sp>
        <p:nvSpPr>
          <p:cNvPr id="128002" name="Text Box 2">
            <a:extLst>
              <a:ext uri="{FF2B5EF4-FFF2-40B4-BE49-F238E27FC236}">
                <a16:creationId xmlns:a16="http://schemas.microsoft.com/office/drawing/2014/main" id="{216A3941-6BA9-4FE8-8801-ADADBBE4DDA4}"/>
              </a:ext>
            </a:extLst>
          </p:cNvPr>
          <p:cNvSpPr txBox="1">
            <a:spLocks noChangeArrowheads="1"/>
          </p:cNvSpPr>
          <p:nvPr/>
        </p:nvSpPr>
        <p:spPr bwMode="auto">
          <a:xfrm>
            <a:off x="457200" y="1500188"/>
            <a:ext cx="8229600" cy="465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Preiskave urina; </a:t>
            </a:r>
          </a:p>
          <a:p>
            <a:pPr>
              <a:spcBef>
                <a:spcPts val="800"/>
              </a:spcBef>
              <a:buClrTx/>
              <a:buSzPct val="75000"/>
              <a:buFontTx/>
              <a:buNone/>
            </a:pPr>
            <a:r>
              <a:rPr lang="sl-SI" altLang="sl-SI" sz="3200"/>
              <a:t>  - analiza urinskega vzorca,</a:t>
            </a:r>
          </a:p>
          <a:p>
            <a:pPr>
              <a:spcBef>
                <a:spcPts val="800"/>
              </a:spcBef>
              <a:buClrTx/>
              <a:buSzPct val="75000"/>
              <a:buFontTx/>
              <a:buNone/>
            </a:pPr>
            <a:r>
              <a:rPr lang="sl-SI" altLang="sl-SI" sz="3200"/>
              <a:t>  - 24  urni urin,</a:t>
            </a:r>
          </a:p>
          <a:p>
            <a:pPr>
              <a:spcBef>
                <a:spcPts val="800"/>
              </a:spcBef>
              <a:buClrTx/>
              <a:buSzPct val="75000"/>
              <a:buFontTx/>
              <a:buNone/>
            </a:pPr>
            <a:r>
              <a:rPr lang="sl-SI" altLang="sl-SI" sz="3200"/>
              <a:t>  - Hitrost glomerualne filtracije(GFR),</a:t>
            </a:r>
          </a:p>
          <a:p>
            <a:pPr>
              <a:spcBef>
                <a:spcPts val="450"/>
              </a:spcBef>
              <a:buClr>
                <a:srgbClr val="00007D"/>
              </a:buClr>
              <a:buSzPct val="75000"/>
              <a:buFont typeface="Wingdings" panose="05000000000000000000" pitchFamily="2" charset="2"/>
              <a:buChar char=""/>
            </a:pPr>
            <a:r>
              <a:rPr lang="sl-SI" altLang="sl-SI" sz="3200"/>
              <a:t>Krvne preiskave; </a:t>
            </a:r>
            <a:r>
              <a:rPr lang="sl-SI" altLang="sl-SI"/>
              <a:t>kreatinin,sečnina  in  kalij v krvi,</a:t>
            </a:r>
          </a:p>
          <a:p>
            <a:pPr>
              <a:spcBef>
                <a:spcPts val="800"/>
              </a:spcBef>
              <a:buClr>
                <a:srgbClr val="00007D"/>
              </a:buClr>
              <a:buSzPct val="75000"/>
              <a:buFont typeface="Wingdings" panose="05000000000000000000" pitchFamily="2" charset="2"/>
              <a:buChar char=""/>
            </a:pPr>
            <a:r>
              <a:rPr lang="sl-SI" altLang="sl-SI" sz="3200"/>
              <a:t>UZ,</a:t>
            </a:r>
          </a:p>
          <a:p>
            <a:pPr>
              <a:spcBef>
                <a:spcPts val="800"/>
              </a:spcBef>
              <a:buClr>
                <a:srgbClr val="00007D"/>
              </a:buClr>
              <a:buSzPct val="75000"/>
              <a:buFont typeface="Wingdings" panose="05000000000000000000" pitchFamily="2" charset="2"/>
              <a:buChar char=""/>
            </a:pPr>
            <a:r>
              <a:rPr lang="sl-SI" altLang="sl-SI" sz="3200"/>
              <a:t>Biopsija ledvic.</a:t>
            </a:r>
          </a:p>
          <a:p>
            <a:pPr>
              <a:spcBef>
                <a:spcPts val="800"/>
              </a:spcBef>
              <a:buClr>
                <a:srgbClr val="00007D"/>
              </a:buClr>
              <a:buSzPct val="75000"/>
              <a:buFont typeface="Wingdings" panose="05000000000000000000" pitchFamily="2" charset="2"/>
              <a:buNone/>
            </a:pPr>
            <a:endParaRPr lang="sl-SI" altLang="sl-SI" sz="3200"/>
          </a:p>
        </p:txBody>
      </p:sp>
      <p:pic>
        <p:nvPicPr>
          <p:cNvPr id="128003" name="Picture 3">
            <a:extLst>
              <a:ext uri="{FF2B5EF4-FFF2-40B4-BE49-F238E27FC236}">
                <a16:creationId xmlns:a16="http://schemas.microsoft.com/office/drawing/2014/main" id="{D34ABE11-EACC-49DE-91C7-A2EA4DB0AB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76250"/>
            <a:ext cx="2625725" cy="259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
            <a:extLst>
              <a:ext uri="{FF2B5EF4-FFF2-40B4-BE49-F238E27FC236}">
                <a16:creationId xmlns:a16="http://schemas.microsoft.com/office/drawing/2014/main" id="{7F7E5E95-C5ED-4961-BDF6-A88BADB90FBB}"/>
              </a:ext>
            </a:extLst>
          </p:cNvPr>
          <p:cNvSpPr txBox="1">
            <a:spLocks noChangeArrowheads="1"/>
          </p:cNvSpPr>
          <p:nvPr/>
        </p:nvSpPr>
        <p:spPr bwMode="auto">
          <a:xfrm>
            <a:off x="457200" y="347663"/>
            <a:ext cx="8229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t>GFR:</a:t>
            </a:r>
          </a:p>
        </p:txBody>
      </p:sp>
      <p:sp>
        <p:nvSpPr>
          <p:cNvPr id="129026" name="Text Box 2">
            <a:extLst>
              <a:ext uri="{FF2B5EF4-FFF2-40B4-BE49-F238E27FC236}">
                <a16:creationId xmlns:a16="http://schemas.microsoft.com/office/drawing/2014/main" id="{F4A2DD22-77E6-4E5C-85F3-25450A5CDB5E}"/>
              </a:ext>
            </a:extLst>
          </p:cNvPr>
          <p:cNvSpPr txBox="1">
            <a:spLocks noChangeArrowheads="1"/>
          </p:cNvSpPr>
          <p:nvPr/>
        </p:nvSpPr>
        <p:spPr bwMode="auto">
          <a:xfrm>
            <a:off x="428625" y="1785938"/>
            <a:ext cx="8229600" cy="417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GFR je standardni način za izražanje  delovanja ledvic. </a:t>
            </a:r>
          </a:p>
          <a:p>
            <a:pPr>
              <a:spcBef>
                <a:spcPts val="700"/>
              </a:spcBef>
              <a:buClr>
                <a:srgbClr val="00007D"/>
              </a:buClr>
              <a:buSzPct val="75000"/>
              <a:buFont typeface="Wingdings" panose="05000000000000000000" pitchFamily="2" charset="2"/>
              <a:buChar char=""/>
            </a:pPr>
            <a:r>
              <a:rPr lang="sl-SI" altLang="sl-SI" sz="2800"/>
              <a:t>Ko ledvično bolezen napreduje, GFR pade. </a:t>
            </a:r>
          </a:p>
          <a:p>
            <a:pPr>
              <a:spcBef>
                <a:spcPts val="700"/>
              </a:spcBef>
              <a:buClr>
                <a:srgbClr val="00007D"/>
              </a:buClr>
              <a:buSzPct val="75000"/>
              <a:buFont typeface="Wingdings" panose="05000000000000000000" pitchFamily="2" charset="2"/>
              <a:buChar char=""/>
            </a:pPr>
            <a:r>
              <a:rPr lang="sl-SI" altLang="sl-SI" sz="2800"/>
              <a:t>Normalno GFR je približno 100-140 ml / min pri moških in 85-115 ml / min pri ženskah. </a:t>
            </a:r>
          </a:p>
          <a:p>
            <a:pPr>
              <a:spcBef>
                <a:spcPts val="700"/>
              </a:spcBef>
              <a:buClr>
                <a:srgbClr val="00007D"/>
              </a:buClr>
              <a:buSzPct val="75000"/>
              <a:buFont typeface="Wingdings" panose="05000000000000000000" pitchFamily="2" charset="2"/>
              <a:buChar char=""/>
            </a:pPr>
            <a:r>
              <a:rPr lang="sl-SI" altLang="sl-SI" sz="2800"/>
              <a:t>GFR se lahko izračuna iz  24-urnega urinu ali iz krvnega vzorca. </a:t>
            </a:r>
          </a:p>
          <a:p>
            <a:pPr>
              <a:spcBef>
                <a:spcPts val="700"/>
              </a:spcBef>
              <a:buClr>
                <a:srgbClr val="00007D"/>
              </a:buClr>
              <a:buSzPct val="75000"/>
              <a:buFont typeface="Wingdings" panose="05000000000000000000" pitchFamily="2" charset="2"/>
              <a:buNone/>
            </a:pPr>
            <a:endParaRPr lang="sl-SI" altLang="sl-SI" sz="2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1">
            <a:extLst>
              <a:ext uri="{FF2B5EF4-FFF2-40B4-BE49-F238E27FC236}">
                <a16:creationId xmlns:a16="http://schemas.microsoft.com/office/drawing/2014/main" id="{D1862425-5FA2-4A3F-A407-F44ADFAE581F}"/>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2800" b="1">
                <a:solidFill>
                  <a:srgbClr val="002060"/>
                </a:solidFill>
              </a:rPr>
              <a:t>Bolezen je  razdeljena na pet faz, ki temeljijo na GFR:</a:t>
            </a:r>
            <a:br>
              <a:rPr lang="sl-SI" altLang="sl-SI" sz="2800" b="1">
                <a:solidFill>
                  <a:srgbClr val="002060"/>
                </a:solidFill>
              </a:rPr>
            </a:br>
            <a:endParaRPr lang="sl-SI" altLang="sl-SI" sz="2800" b="1">
              <a:solidFill>
                <a:srgbClr val="002060"/>
              </a:solidFill>
            </a:endParaRPr>
          </a:p>
        </p:txBody>
      </p:sp>
      <p:graphicFrame>
        <p:nvGraphicFramePr>
          <p:cNvPr id="130050" name="Group 2">
            <a:extLst>
              <a:ext uri="{FF2B5EF4-FFF2-40B4-BE49-F238E27FC236}">
                <a16:creationId xmlns:a16="http://schemas.microsoft.com/office/drawing/2014/main" id="{56B369DA-CD4E-4CD9-8CEE-E73A8EFE9CD3}"/>
              </a:ext>
            </a:extLst>
          </p:cNvPr>
          <p:cNvGraphicFramePr>
            <a:graphicFrameLocks noGrp="1"/>
          </p:cNvGraphicFramePr>
          <p:nvPr/>
        </p:nvGraphicFramePr>
        <p:xfrm>
          <a:off x="714375" y="1865313"/>
          <a:ext cx="7645400" cy="4475162"/>
        </p:xfrm>
        <a:graphic>
          <a:graphicData uri="http://schemas.openxmlformats.org/drawingml/2006/table">
            <a:tbl>
              <a:tblPr/>
              <a:tblGrid>
                <a:gridCol w="663575">
                  <a:extLst>
                    <a:ext uri="{9D8B030D-6E8A-4147-A177-3AD203B41FA5}">
                      <a16:colId xmlns:a16="http://schemas.microsoft.com/office/drawing/2014/main" val="3537854077"/>
                    </a:ext>
                  </a:extLst>
                </a:gridCol>
                <a:gridCol w="4275138">
                  <a:extLst>
                    <a:ext uri="{9D8B030D-6E8A-4147-A177-3AD203B41FA5}">
                      <a16:colId xmlns:a16="http://schemas.microsoft.com/office/drawing/2014/main" val="109879749"/>
                    </a:ext>
                  </a:extLst>
                </a:gridCol>
                <a:gridCol w="2706687">
                  <a:extLst>
                    <a:ext uri="{9D8B030D-6E8A-4147-A177-3AD203B41FA5}">
                      <a16:colId xmlns:a16="http://schemas.microsoft.com/office/drawing/2014/main" val="1218038111"/>
                    </a:ext>
                  </a:extLst>
                </a:gridCol>
              </a:tblGrid>
              <a:tr h="93503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Arial" panose="020B0604020202020204" pitchFamily="34" charset="0"/>
                          <a:ea typeface="Microsoft YaHei" panose="020B0503020204020204" pitchFamily="34" charset="-122"/>
                          <a:cs typeface="Times New Roman" panose="02020603050405020304" pitchFamily="18" charset="0"/>
                        </a:rPr>
                        <a:t>Faze:</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Opis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GFR* GFR * </a:t>
                      </a:r>
                      <a:b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b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mL/min/1.73m </a:t>
                      </a:r>
                      <a:r>
                        <a:rPr kumimoji="0" lang="sl-SI" altLang="sl-SI" sz="1600" b="1" i="0" u="none" strike="noStrike" cap="none" normalizeH="0" baseline="3000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2</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211302330"/>
                  </a:ext>
                </a:extLst>
              </a:tr>
              <a:tr h="98583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1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Rahlo poškodbe ledvic z normalno ali povečano filtracijo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Več kot 90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3910881669"/>
                  </a:ext>
                </a:extLst>
              </a:tr>
              <a:tr h="63817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2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Blaga zmanjšanje delovanje ledvic</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                         60-89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365672950"/>
                  </a:ext>
                </a:extLst>
              </a:tr>
              <a:tr h="63817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3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Zmerno zmanjšanje delovanje ledvic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                         30-59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110991730"/>
                  </a:ext>
                </a:extLst>
              </a:tr>
              <a:tr h="63817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4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Hud padec delovanja ledvic</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15-29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2836503629"/>
                  </a:ext>
                </a:extLst>
              </a:tr>
              <a:tr h="63817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5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Odpoved ledvic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sl-SI" altLang="sl-SI" sz="1600" b="1" i="0" u="none" strike="noStrike" cap="none" normalizeH="0" baseline="0">
                          <a:ln>
                            <a:noFill/>
                          </a:ln>
                          <a:solidFill>
                            <a:srgbClr val="002060"/>
                          </a:solidFill>
                          <a:effectLst/>
                          <a:latin typeface="Times New Roman" panose="02020603050405020304" pitchFamily="18" charset="0"/>
                          <a:ea typeface="Microsoft YaHei" panose="020B0503020204020204" pitchFamily="34" charset="-122"/>
                          <a:cs typeface="Calibri" panose="020F0502020204030204" pitchFamily="34" charset="0"/>
                        </a:rPr>
                        <a:t>Manj kot 15 (ali dializo) </a:t>
                      </a:r>
                    </a:p>
                  </a:txBody>
                  <a:tcPr marL="15120" marR="15120" marT="15120" marB="15120" anchor="ctr" horzOverflow="overflow">
                    <a:lnL>
                      <a:noFill/>
                    </a:lnL>
                    <a:lnR>
                      <a:noFill/>
                    </a:lnR>
                    <a:lnT>
                      <a:noFill/>
                    </a:lnT>
                    <a:lnB>
                      <a:noFill/>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313727328"/>
                  </a:ext>
                </a:extLst>
              </a:tr>
            </a:tbl>
          </a:graphicData>
        </a:graphic>
      </p:graphicFrame>
      <p:sp>
        <p:nvSpPr>
          <p:cNvPr id="130069" name="Line 21">
            <a:extLst>
              <a:ext uri="{FF2B5EF4-FFF2-40B4-BE49-F238E27FC236}">
                <a16:creationId xmlns:a16="http://schemas.microsoft.com/office/drawing/2014/main" id="{9E222173-584E-4BF5-8338-C080E1A1864F}"/>
              </a:ext>
            </a:extLst>
          </p:cNvPr>
          <p:cNvSpPr>
            <a:spLocks noChangeShapeType="1"/>
          </p:cNvSpPr>
          <p:nvPr/>
        </p:nvSpPr>
        <p:spPr bwMode="auto">
          <a:xfrm>
            <a:off x="755650" y="2852738"/>
            <a:ext cx="7561263"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0070" name="Line 22">
            <a:extLst>
              <a:ext uri="{FF2B5EF4-FFF2-40B4-BE49-F238E27FC236}">
                <a16:creationId xmlns:a16="http://schemas.microsoft.com/office/drawing/2014/main" id="{7746813B-F2B1-4F8C-B146-7D6CE656FF31}"/>
              </a:ext>
            </a:extLst>
          </p:cNvPr>
          <p:cNvSpPr>
            <a:spLocks noChangeShapeType="1"/>
          </p:cNvSpPr>
          <p:nvPr/>
        </p:nvSpPr>
        <p:spPr bwMode="auto">
          <a:xfrm>
            <a:off x="1258888" y="1844675"/>
            <a:ext cx="1587" cy="446405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0071" name="Line 23">
            <a:extLst>
              <a:ext uri="{FF2B5EF4-FFF2-40B4-BE49-F238E27FC236}">
                <a16:creationId xmlns:a16="http://schemas.microsoft.com/office/drawing/2014/main" id="{1658906C-C6B7-4FE8-B2C6-42B081D24C9E}"/>
              </a:ext>
            </a:extLst>
          </p:cNvPr>
          <p:cNvSpPr>
            <a:spLocks noChangeShapeType="1"/>
          </p:cNvSpPr>
          <p:nvPr/>
        </p:nvSpPr>
        <p:spPr bwMode="auto">
          <a:xfrm>
            <a:off x="5795963" y="1844675"/>
            <a:ext cx="1587" cy="446405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0072" name="Line 24">
            <a:extLst>
              <a:ext uri="{FF2B5EF4-FFF2-40B4-BE49-F238E27FC236}">
                <a16:creationId xmlns:a16="http://schemas.microsoft.com/office/drawing/2014/main" id="{0606DDA9-BBBA-4E29-A960-AAB49370CF00}"/>
              </a:ext>
            </a:extLst>
          </p:cNvPr>
          <p:cNvSpPr>
            <a:spLocks noChangeShapeType="1"/>
          </p:cNvSpPr>
          <p:nvPr/>
        </p:nvSpPr>
        <p:spPr bwMode="auto">
          <a:xfrm>
            <a:off x="755650" y="3789363"/>
            <a:ext cx="7561263"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0073" name="Line 25">
            <a:extLst>
              <a:ext uri="{FF2B5EF4-FFF2-40B4-BE49-F238E27FC236}">
                <a16:creationId xmlns:a16="http://schemas.microsoft.com/office/drawing/2014/main" id="{94C6C6DD-CABF-40A1-8F9D-CABBBC898349}"/>
              </a:ext>
            </a:extLst>
          </p:cNvPr>
          <p:cNvSpPr>
            <a:spLocks noChangeShapeType="1"/>
          </p:cNvSpPr>
          <p:nvPr/>
        </p:nvSpPr>
        <p:spPr bwMode="auto">
          <a:xfrm>
            <a:off x="755650" y="4437063"/>
            <a:ext cx="7561263"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0074" name="Line 26">
            <a:extLst>
              <a:ext uri="{FF2B5EF4-FFF2-40B4-BE49-F238E27FC236}">
                <a16:creationId xmlns:a16="http://schemas.microsoft.com/office/drawing/2014/main" id="{E08B42C0-0AD5-4EF7-8310-BE14E3ECA03F}"/>
              </a:ext>
            </a:extLst>
          </p:cNvPr>
          <p:cNvSpPr>
            <a:spLocks noChangeShapeType="1"/>
          </p:cNvSpPr>
          <p:nvPr/>
        </p:nvSpPr>
        <p:spPr bwMode="auto">
          <a:xfrm>
            <a:off x="755650" y="5157788"/>
            <a:ext cx="76327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130075" name="Line 27">
            <a:extLst>
              <a:ext uri="{FF2B5EF4-FFF2-40B4-BE49-F238E27FC236}">
                <a16:creationId xmlns:a16="http://schemas.microsoft.com/office/drawing/2014/main" id="{14ED7150-8240-4A02-BCA4-B9E8AC01415E}"/>
              </a:ext>
            </a:extLst>
          </p:cNvPr>
          <p:cNvSpPr>
            <a:spLocks noChangeShapeType="1"/>
          </p:cNvSpPr>
          <p:nvPr/>
        </p:nvSpPr>
        <p:spPr bwMode="auto">
          <a:xfrm>
            <a:off x="755650" y="5805488"/>
            <a:ext cx="7561263"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1">
            <a:extLst>
              <a:ext uri="{FF2B5EF4-FFF2-40B4-BE49-F238E27FC236}">
                <a16:creationId xmlns:a16="http://schemas.microsoft.com/office/drawing/2014/main" id="{89BA85BF-9A31-44F3-A500-959A262ED620}"/>
              </a:ext>
            </a:extLst>
          </p:cNvPr>
          <p:cNvSpPr txBox="1">
            <a:spLocks noChangeArrowheads="1"/>
          </p:cNvSpPr>
          <p:nvPr/>
        </p:nvSpPr>
        <p:spPr bwMode="auto">
          <a:xfrm>
            <a:off x="457200" y="457200"/>
            <a:ext cx="82296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007D"/>
                </a:solidFill>
              </a:rPr>
              <a:t>Zdravljenje:</a:t>
            </a:r>
            <a:br>
              <a:rPr lang="sl-SI" altLang="sl-SI" sz="3600" b="1">
                <a:solidFill>
                  <a:srgbClr val="00007D"/>
                </a:solidFill>
              </a:rPr>
            </a:br>
            <a:br>
              <a:rPr lang="sl-SI" altLang="sl-SI" sz="3200" b="1">
                <a:solidFill>
                  <a:srgbClr val="00007D"/>
                </a:solidFill>
              </a:rPr>
            </a:br>
            <a:r>
              <a:rPr lang="sl-SI" altLang="sl-SI" sz="2800" b="1"/>
              <a:t>Je razdeljeno v 2 obdobji:</a:t>
            </a:r>
          </a:p>
        </p:txBody>
      </p:sp>
      <p:sp>
        <p:nvSpPr>
          <p:cNvPr id="131074" name="Text Box 2">
            <a:extLst>
              <a:ext uri="{FF2B5EF4-FFF2-40B4-BE49-F238E27FC236}">
                <a16:creationId xmlns:a16="http://schemas.microsoft.com/office/drawing/2014/main" id="{ED95A873-81D6-4E58-8C6E-0F373734F851}"/>
              </a:ext>
            </a:extLst>
          </p:cNvPr>
          <p:cNvSpPr txBox="1">
            <a:spLocks noChangeArrowheads="1"/>
          </p:cNvSpPr>
          <p:nvPr/>
        </p:nvSpPr>
        <p:spPr bwMode="auto">
          <a:xfrm>
            <a:off x="457200" y="2852738"/>
            <a:ext cx="4038600" cy="301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33400" indent="-531813">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1pPr>
            <a:lvl2pPr>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2pPr>
            <a:lvl3pPr>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3pPr>
            <a:lvl4pPr>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4pPr>
            <a:lvl5pPr>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1103313" algn="l"/>
                <a:tab pos="2017713" algn="l"/>
                <a:tab pos="2932113" algn="l"/>
                <a:tab pos="3846513" algn="l"/>
                <a:tab pos="4760913" algn="l"/>
                <a:tab pos="5675313" algn="l"/>
                <a:tab pos="6589713" algn="l"/>
                <a:tab pos="7504113" algn="l"/>
                <a:tab pos="8418513" algn="l"/>
                <a:tab pos="9332913" algn="l"/>
                <a:tab pos="102473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b="1">
                <a:solidFill>
                  <a:srgbClr val="00007D"/>
                </a:solidFill>
              </a:rPr>
              <a:t>1. obdobje:</a:t>
            </a:r>
          </a:p>
          <a:p>
            <a:pPr>
              <a:spcBef>
                <a:spcPts val="600"/>
              </a:spcBef>
              <a:buClr>
                <a:srgbClr val="00007D"/>
              </a:buClr>
              <a:buSzPct val="75000"/>
              <a:buFont typeface="Wingdings" panose="05000000000000000000" pitchFamily="2" charset="2"/>
              <a:buChar char=""/>
            </a:pPr>
            <a:r>
              <a:rPr lang="sl-SI" altLang="sl-SI" sz="2800"/>
              <a:t>Odkrivanje in odstranjevanje vzrokov </a:t>
            </a:r>
            <a:r>
              <a:rPr lang="sl-SI" altLang="sl-SI" sz="2400"/>
              <a:t>( sečni kani, bolezni sečnice, okužbe sečil, hipertenzija).</a:t>
            </a:r>
          </a:p>
        </p:txBody>
      </p:sp>
      <p:sp>
        <p:nvSpPr>
          <p:cNvPr id="131075" name="Text Box 3">
            <a:extLst>
              <a:ext uri="{FF2B5EF4-FFF2-40B4-BE49-F238E27FC236}">
                <a16:creationId xmlns:a16="http://schemas.microsoft.com/office/drawing/2014/main" id="{89D0823B-901D-41F5-B1A8-3D97A70E215A}"/>
              </a:ext>
            </a:extLst>
          </p:cNvPr>
          <p:cNvSpPr txBox="1">
            <a:spLocks noChangeArrowheads="1"/>
          </p:cNvSpPr>
          <p:nvPr/>
        </p:nvSpPr>
        <p:spPr bwMode="auto">
          <a:xfrm>
            <a:off x="4716463" y="2924175"/>
            <a:ext cx="4038600" cy="352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b="1">
                <a:solidFill>
                  <a:srgbClr val="00007D"/>
                </a:solidFill>
              </a:rPr>
              <a:t>2. obdobje ali končno obdobje:</a:t>
            </a:r>
          </a:p>
          <a:p>
            <a:pPr>
              <a:spcBef>
                <a:spcPts val="700"/>
              </a:spcBef>
              <a:buClr>
                <a:srgbClr val="00007D"/>
              </a:buClr>
              <a:buSzPct val="75000"/>
              <a:buFont typeface="Wingdings" panose="05000000000000000000" pitchFamily="2" charset="2"/>
              <a:buChar char=""/>
            </a:pPr>
            <a:r>
              <a:rPr lang="sl-SI" altLang="sl-SI" sz="2800"/>
              <a:t>Je GFR tako majhna, da je potrebna hemodializa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a:extLst>
              <a:ext uri="{FF2B5EF4-FFF2-40B4-BE49-F238E27FC236}">
                <a16:creationId xmlns:a16="http://schemas.microsoft.com/office/drawing/2014/main" id="{CBEA2016-EC52-4742-AAFE-5E22D43CF5F3}"/>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200" b="1">
                <a:solidFill>
                  <a:srgbClr val="00007D"/>
                </a:solidFill>
              </a:rPr>
              <a:t>Preprečevanje in zdravljenje zapletov kronične ledvične odpovedi:</a:t>
            </a:r>
          </a:p>
        </p:txBody>
      </p:sp>
      <p:sp>
        <p:nvSpPr>
          <p:cNvPr id="132098" name="Text Box 2">
            <a:extLst>
              <a:ext uri="{FF2B5EF4-FFF2-40B4-BE49-F238E27FC236}">
                <a16:creationId xmlns:a16="http://schemas.microsoft.com/office/drawing/2014/main" id="{378B4FB9-78CA-4790-8044-A5785FBA016A}"/>
              </a:ext>
            </a:extLst>
          </p:cNvPr>
          <p:cNvSpPr txBox="1">
            <a:spLocks noChangeArrowheads="1"/>
          </p:cNvSpPr>
          <p:nvPr/>
        </p:nvSpPr>
        <p:spPr bwMode="auto">
          <a:xfrm>
            <a:off x="457200" y="1844675"/>
            <a:ext cx="8229600"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500"/>
              </a:spcBef>
              <a:buClr>
                <a:srgbClr val="00007D"/>
              </a:buClr>
              <a:buSzPct val="75000"/>
              <a:buFont typeface="Wingdings" panose="05000000000000000000" pitchFamily="2" charset="2"/>
              <a:buChar char=""/>
            </a:pPr>
            <a:r>
              <a:rPr lang="sl-SI" altLang="sl-SI" sz="2800">
                <a:solidFill>
                  <a:srgbClr val="FF0066"/>
                </a:solidFill>
              </a:rPr>
              <a:t>Hipertenzija </a:t>
            </a:r>
            <a:r>
              <a:rPr lang="sl-SI" altLang="sl-SI" sz="2800"/>
              <a:t>– </a:t>
            </a:r>
            <a:r>
              <a:rPr lang="sl-SI" altLang="sl-SI" sz="2400"/>
              <a:t>posledica preobremenjenosti ožilja s tekočinami</a:t>
            </a:r>
            <a:r>
              <a:rPr lang="sl-SI" altLang="sl-SI" sz="2000"/>
              <a:t>,(omejitev soli, zdravila, hemodilaiza za urejanje hipertenzije),</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400" b="1">
                <a:solidFill>
                  <a:srgbClr val="FF0066"/>
                </a:solidFill>
              </a:rPr>
              <a:t>Hiperkaliemija </a:t>
            </a:r>
            <a:r>
              <a:rPr lang="sl-SI" altLang="sl-SI" sz="2400"/>
              <a:t>(Povečana količina kalija v krvi), vodi v motnje ritma in srčni zastoj</a:t>
            </a:r>
            <a:r>
              <a:rPr lang="sl-SI" altLang="sl-SI" sz="2000"/>
              <a:t>,( zmanjšan vnos kalija s hranili,dializa zmanjšuje K v krvi),</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400" b="1">
                <a:solidFill>
                  <a:srgbClr val="FF0066"/>
                </a:solidFill>
              </a:rPr>
              <a:t>Anemija </a:t>
            </a:r>
            <a:r>
              <a:rPr lang="sl-SI" altLang="sl-SI" sz="2000"/>
              <a:t>( pozorni smo pri odvzemu vzorcev in hemodializi),</a:t>
            </a:r>
          </a:p>
          <a:p>
            <a:pPr>
              <a:lnSpc>
                <a:spcPct val="80000"/>
              </a:lnSpc>
              <a:spcBef>
                <a:spcPts val="500"/>
              </a:spcBef>
              <a:buClrTx/>
              <a:buSzPct val="75000"/>
              <a:buFontTx/>
              <a:buNone/>
            </a:pPr>
            <a:endParaRPr lang="sl-SI" altLang="sl-SI" sz="2000"/>
          </a:p>
          <a:p>
            <a:pPr>
              <a:lnSpc>
                <a:spcPct val="80000"/>
              </a:lnSpc>
              <a:spcBef>
                <a:spcPts val="600"/>
              </a:spcBef>
              <a:buClr>
                <a:srgbClr val="00007D"/>
              </a:buClr>
              <a:buSzPct val="75000"/>
              <a:buFont typeface="Wingdings" panose="05000000000000000000" pitchFamily="2" charset="2"/>
              <a:buChar char=""/>
            </a:pPr>
            <a:r>
              <a:rPr lang="sl-SI" altLang="sl-SI" sz="2400" b="1">
                <a:solidFill>
                  <a:srgbClr val="FF0066"/>
                </a:solidFill>
              </a:rPr>
              <a:t>Preprečevanje okužb,</a:t>
            </a:r>
          </a:p>
          <a:p>
            <a:pPr>
              <a:lnSpc>
                <a:spcPct val="80000"/>
              </a:lnSpc>
              <a:spcBef>
                <a:spcPts val="600"/>
              </a:spcBef>
              <a:buClrTx/>
              <a:buSzPct val="75000"/>
              <a:buFontTx/>
              <a:buNone/>
            </a:pPr>
            <a:endParaRPr lang="sl-SI" altLang="sl-SI" sz="2400" b="1">
              <a:solidFill>
                <a:srgbClr val="FF0066"/>
              </a:solidFill>
            </a:endParaRPr>
          </a:p>
          <a:p>
            <a:pPr>
              <a:lnSpc>
                <a:spcPct val="80000"/>
              </a:lnSpc>
              <a:spcBef>
                <a:spcPts val="600"/>
              </a:spcBef>
              <a:buClr>
                <a:srgbClr val="00007D"/>
              </a:buClr>
              <a:buSzPct val="75000"/>
              <a:buFont typeface="Wingdings" panose="05000000000000000000" pitchFamily="2" charset="2"/>
              <a:buChar char=""/>
            </a:pPr>
            <a:r>
              <a:rPr lang="sl-SI" altLang="sl-SI" sz="2400"/>
              <a:t>Preprečevanje kopičenja zdravil v krvi, ker lahko pride do </a:t>
            </a:r>
            <a:r>
              <a:rPr lang="sl-SI" altLang="sl-SI" sz="2400" b="1">
                <a:solidFill>
                  <a:srgbClr val="FF0066"/>
                </a:solidFill>
              </a:rPr>
              <a:t>zastrupitve.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1">
            <a:extLst>
              <a:ext uri="{FF2B5EF4-FFF2-40B4-BE49-F238E27FC236}">
                <a16:creationId xmlns:a16="http://schemas.microsoft.com/office/drawing/2014/main" id="{29981238-BB93-42F7-BD8B-8FCD80AEEBAF}"/>
              </a:ext>
            </a:extLst>
          </p:cNvPr>
          <p:cNvSpPr txBox="1">
            <a:spLocks noChangeArrowheads="1"/>
          </p:cNvSpPr>
          <p:nvPr/>
        </p:nvSpPr>
        <p:spPr bwMode="auto">
          <a:xfrm>
            <a:off x="539750" y="682625"/>
            <a:ext cx="8229600"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600" b="1">
                <a:solidFill>
                  <a:srgbClr val="00007D"/>
                </a:solidFill>
              </a:rPr>
              <a:t>Osnove dietne prehrane bolnikov s kronično odpovedjo ledvic:</a:t>
            </a:r>
          </a:p>
        </p:txBody>
      </p:sp>
      <p:sp>
        <p:nvSpPr>
          <p:cNvPr id="133122" name="Text Box 2">
            <a:extLst>
              <a:ext uri="{FF2B5EF4-FFF2-40B4-BE49-F238E27FC236}">
                <a16:creationId xmlns:a16="http://schemas.microsoft.com/office/drawing/2014/main" id="{873FBC35-B234-4ED2-A26C-0709F46CB1FE}"/>
              </a:ext>
            </a:extLst>
          </p:cNvPr>
          <p:cNvSpPr txBox="1">
            <a:spLocks noChangeArrowheads="1"/>
          </p:cNvSpPr>
          <p:nvPr/>
        </p:nvSpPr>
        <p:spPr bwMode="auto">
          <a:xfrm>
            <a:off x="457200" y="2205038"/>
            <a:ext cx="8229600" cy="4652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500"/>
              </a:spcBef>
              <a:buClr>
                <a:srgbClr val="00007D"/>
              </a:buClr>
              <a:buSzPct val="75000"/>
              <a:buFont typeface="Wingdings" panose="05000000000000000000" pitchFamily="2" charset="2"/>
              <a:buChar char=""/>
            </a:pPr>
            <a:r>
              <a:rPr lang="sl-SI" altLang="sl-SI" sz="2000"/>
              <a:t>Omejiti uživanje beljakovin in kakovostno zaužiti beljakovine - morajo vsebovati vse potrebne aminokisline,</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OH in maščobe zadoščati potrebam bolnika,</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Vitamine B in C potrebo dodajati dodatno med obrokom,</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Bolnik NE SME uživati: </a:t>
            </a:r>
          </a:p>
          <a:p>
            <a:pPr>
              <a:lnSpc>
                <a:spcPct val="80000"/>
              </a:lnSpc>
              <a:spcBef>
                <a:spcPts val="500"/>
              </a:spcBef>
              <a:buClrTx/>
              <a:buSzPct val="75000"/>
              <a:buFontTx/>
              <a:buNone/>
            </a:pPr>
            <a:r>
              <a:rPr lang="sl-SI" altLang="sl-SI" sz="2000"/>
              <a:t>  - svežih sadnih sokov, govejih juh,</a:t>
            </a:r>
          </a:p>
          <a:p>
            <a:pPr>
              <a:lnSpc>
                <a:spcPct val="80000"/>
              </a:lnSpc>
              <a:spcBef>
                <a:spcPts val="500"/>
              </a:spcBef>
              <a:buClrTx/>
              <a:buSzPct val="75000"/>
              <a:buFontTx/>
              <a:buNone/>
            </a:pPr>
            <a:r>
              <a:rPr lang="sl-SI" altLang="sl-SI" sz="2000"/>
              <a:t>  - Zdravil, ki vsebujejo kalijeve soli.</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Omejiti mora tudi uživanje Na in kuhinjske soli,</a:t>
            </a:r>
          </a:p>
          <a:p>
            <a:pPr>
              <a:lnSpc>
                <a:spcPct val="80000"/>
              </a:lnSpc>
              <a:spcBef>
                <a:spcPts val="500"/>
              </a:spcBef>
              <a:buClr>
                <a:srgbClr val="00007D"/>
              </a:buClr>
              <a:buSzPct val="75000"/>
              <a:buFont typeface="Wingdings" panose="05000000000000000000" pitchFamily="2" charset="2"/>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Skupna količina zaužite tekočine mora biti enaka izločeni tekočini.</a:t>
            </a:r>
          </a:p>
          <a:p>
            <a:pPr>
              <a:lnSpc>
                <a:spcPct val="80000"/>
              </a:lnSpc>
              <a:spcBef>
                <a:spcPts val="400"/>
              </a:spcBef>
              <a:buClrTx/>
              <a:buSzPct val="75000"/>
              <a:buFontTx/>
              <a:buNone/>
            </a:pPr>
            <a:r>
              <a:rPr lang="sl-SI" altLang="sl-SI" sz="160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a:extLst>
              <a:ext uri="{FF2B5EF4-FFF2-40B4-BE49-F238E27FC236}">
                <a16:creationId xmlns:a16="http://schemas.microsoft.com/office/drawing/2014/main" id="{8135C84E-28DE-4ABE-A57C-EC604C1B90E6}"/>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2800" b="1"/>
              <a:t>Simptomi končne ledvične okvare:</a:t>
            </a:r>
            <a:r>
              <a:rPr lang="sl-SI" altLang="sl-SI" sz="2800" b="1">
                <a:solidFill>
                  <a:srgbClr val="00007D"/>
                </a:solidFill>
              </a:rPr>
              <a:t> </a:t>
            </a:r>
            <a:br>
              <a:rPr lang="sl-SI" altLang="sl-SI" sz="2800" b="1">
                <a:solidFill>
                  <a:srgbClr val="00007D"/>
                </a:solidFill>
              </a:rPr>
            </a:br>
            <a:endParaRPr lang="sl-SI" altLang="sl-SI" sz="2800" b="1">
              <a:solidFill>
                <a:srgbClr val="00007D"/>
              </a:solidFill>
            </a:endParaRPr>
          </a:p>
        </p:txBody>
      </p:sp>
      <p:sp>
        <p:nvSpPr>
          <p:cNvPr id="134146" name="Text Box 2">
            <a:extLst>
              <a:ext uri="{FF2B5EF4-FFF2-40B4-BE49-F238E27FC236}">
                <a16:creationId xmlns:a16="http://schemas.microsoft.com/office/drawing/2014/main" id="{12D3480E-7AAD-474A-8D54-B9218F8CDD5B}"/>
              </a:ext>
            </a:extLst>
          </p:cNvPr>
          <p:cNvSpPr txBox="1">
            <a:spLocks noChangeArrowheads="1"/>
          </p:cNvSpPr>
          <p:nvPr/>
        </p:nvSpPr>
        <p:spPr bwMode="auto">
          <a:xfrm>
            <a:off x="457200" y="1557338"/>
            <a:ext cx="8229600" cy="443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600"/>
              </a:spcBef>
              <a:buClrTx/>
              <a:buSzPct val="75000"/>
              <a:buFontTx/>
              <a:buNone/>
            </a:pPr>
            <a:r>
              <a:rPr lang="sl-SI" altLang="sl-SI" sz="2400"/>
              <a:t>Končna ledvična okvara je nepopravljiva izguba funkcije </a:t>
            </a:r>
          </a:p>
          <a:p>
            <a:pPr>
              <a:lnSpc>
                <a:spcPct val="80000"/>
              </a:lnSpc>
              <a:spcBef>
                <a:spcPts val="600"/>
              </a:spcBef>
              <a:buClrTx/>
              <a:buSzPct val="75000"/>
              <a:buFontTx/>
              <a:buNone/>
            </a:pPr>
            <a:r>
              <a:rPr lang="sl-SI" altLang="sl-SI" sz="2400"/>
              <a:t>obeh ledvic, ki pogosto ogroža bolnikovo življenje.</a:t>
            </a:r>
          </a:p>
          <a:p>
            <a:pPr>
              <a:lnSpc>
                <a:spcPct val="80000"/>
              </a:lnSpc>
              <a:spcBef>
                <a:spcPts val="600"/>
              </a:spcBef>
              <a:buClrTx/>
              <a:buSzPct val="75000"/>
              <a:buFontTx/>
              <a:buNone/>
            </a:pPr>
            <a:endParaRPr lang="sl-SI" altLang="sl-SI" sz="2400" b="1"/>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a:t>Glavni simptomi končne ledvične odpovedi vključujejo:</a:t>
            </a:r>
          </a:p>
          <a:p>
            <a:pPr>
              <a:lnSpc>
                <a:spcPct val="80000"/>
              </a:lnSpc>
              <a:spcBef>
                <a:spcPts val="600"/>
              </a:spcBef>
              <a:buClr>
                <a:srgbClr val="00007D"/>
              </a:buClr>
              <a:buSzPct val="75000"/>
              <a:buFont typeface="Wingdings" panose="05000000000000000000" pitchFamily="2" charset="2"/>
              <a:buChar char=""/>
            </a:pPr>
            <a:r>
              <a:rPr lang="sl-SI" altLang="sl-SI" sz="2400"/>
              <a:t>močno zmanjšano količino izločenega seča, </a:t>
            </a:r>
          </a:p>
          <a:p>
            <a:pPr>
              <a:lnSpc>
                <a:spcPct val="80000"/>
              </a:lnSpc>
              <a:spcBef>
                <a:spcPts val="600"/>
              </a:spcBef>
              <a:buClr>
                <a:srgbClr val="00007D"/>
              </a:buClr>
              <a:buSzPct val="75000"/>
              <a:buFont typeface="Wingdings" panose="05000000000000000000" pitchFamily="2" charset="2"/>
              <a:buChar char=""/>
            </a:pPr>
            <a:r>
              <a:rPr lang="sl-SI" altLang="sl-SI" sz="2400"/>
              <a:t>otekanje obraza, udov in trebuha, </a:t>
            </a:r>
          </a:p>
          <a:p>
            <a:pPr>
              <a:lnSpc>
                <a:spcPct val="80000"/>
              </a:lnSpc>
              <a:spcBef>
                <a:spcPts val="600"/>
              </a:spcBef>
              <a:buClr>
                <a:srgbClr val="00007D"/>
              </a:buClr>
              <a:buSzPct val="75000"/>
              <a:buFont typeface="Wingdings" panose="05000000000000000000" pitchFamily="2" charset="2"/>
              <a:buChar char=""/>
            </a:pPr>
            <a:r>
              <a:rPr lang="sl-SI" altLang="sl-SI" sz="2400"/>
              <a:t>otopelost, </a:t>
            </a:r>
          </a:p>
          <a:p>
            <a:pPr>
              <a:lnSpc>
                <a:spcPct val="80000"/>
              </a:lnSpc>
              <a:spcBef>
                <a:spcPts val="600"/>
              </a:spcBef>
              <a:buClr>
                <a:srgbClr val="00007D"/>
              </a:buClr>
              <a:buSzPct val="75000"/>
              <a:buFont typeface="Wingdings" panose="05000000000000000000" pitchFamily="2" charset="2"/>
              <a:buChar char=""/>
            </a:pPr>
            <a:r>
              <a:rPr lang="sl-SI" altLang="sl-SI" sz="2400"/>
              <a:t>izgubo telesne teže, </a:t>
            </a:r>
          </a:p>
          <a:p>
            <a:pPr>
              <a:lnSpc>
                <a:spcPct val="80000"/>
              </a:lnSpc>
              <a:spcBef>
                <a:spcPts val="600"/>
              </a:spcBef>
              <a:buClr>
                <a:srgbClr val="00007D"/>
              </a:buClr>
              <a:buSzPct val="75000"/>
              <a:buFont typeface="Wingdings" panose="05000000000000000000" pitchFamily="2" charset="2"/>
              <a:buChar char=""/>
            </a:pPr>
            <a:r>
              <a:rPr lang="sl-SI" altLang="sl-SI" sz="2400"/>
              <a:t>glavobol in bruhanje, </a:t>
            </a:r>
          </a:p>
          <a:p>
            <a:pPr>
              <a:lnSpc>
                <a:spcPct val="80000"/>
              </a:lnSpc>
              <a:spcBef>
                <a:spcPts val="600"/>
              </a:spcBef>
              <a:buClr>
                <a:srgbClr val="00007D"/>
              </a:buClr>
              <a:buSzPct val="75000"/>
              <a:buFont typeface="Wingdings" panose="05000000000000000000" pitchFamily="2" charset="2"/>
              <a:buChar char=""/>
            </a:pPr>
            <a:r>
              <a:rPr lang="sl-SI" altLang="sl-SI" sz="2400"/>
              <a:t>obložen jezik, </a:t>
            </a:r>
          </a:p>
          <a:p>
            <a:pPr>
              <a:lnSpc>
                <a:spcPct val="80000"/>
              </a:lnSpc>
              <a:spcBef>
                <a:spcPts val="600"/>
              </a:spcBef>
              <a:buClr>
                <a:srgbClr val="00007D"/>
              </a:buClr>
              <a:buSzPct val="75000"/>
              <a:buFont typeface="Wingdings" panose="05000000000000000000" pitchFamily="2" charset="2"/>
              <a:buChar char=""/>
            </a:pPr>
            <a:r>
              <a:rPr lang="sl-SI" altLang="sl-SI" sz="2400"/>
              <a:t>srbečico kože.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1">
            <a:extLst>
              <a:ext uri="{FF2B5EF4-FFF2-40B4-BE49-F238E27FC236}">
                <a16:creationId xmlns:a16="http://schemas.microsoft.com/office/drawing/2014/main" id="{49ABE609-48BB-45AD-8C31-2DC7C42F35AD}"/>
              </a:ext>
            </a:extLst>
          </p:cNvPr>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DIALIZNO ZDRAVLJENJE BOLNIKA</a:t>
            </a:r>
          </a:p>
        </p:txBody>
      </p:sp>
      <p:sp>
        <p:nvSpPr>
          <p:cNvPr id="135170" name="Text Box 2">
            <a:extLst>
              <a:ext uri="{FF2B5EF4-FFF2-40B4-BE49-F238E27FC236}">
                <a16:creationId xmlns:a16="http://schemas.microsoft.com/office/drawing/2014/main" id="{B1CBD188-B053-4D1A-817A-739868190DC3}"/>
              </a:ext>
            </a:extLst>
          </p:cNvPr>
          <p:cNvSpPr txBox="1">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135171" name="Picture 3">
            <a:extLst>
              <a:ext uri="{FF2B5EF4-FFF2-40B4-BE49-F238E27FC236}">
                <a16:creationId xmlns:a16="http://schemas.microsoft.com/office/drawing/2014/main" id="{0DB59D1E-14BC-42F3-BF2F-50023D12F4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263" y="3860800"/>
            <a:ext cx="3848100" cy="1944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ED1025FA-260F-49ED-B0F4-24DAAE26F9C3}"/>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200" b="1">
                <a:solidFill>
                  <a:srgbClr val="00007D"/>
                </a:solidFill>
              </a:rPr>
              <a:t>Diagnosticiranje:</a:t>
            </a:r>
          </a:p>
        </p:txBody>
      </p:sp>
      <p:sp>
        <p:nvSpPr>
          <p:cNvPr id="16386" name="Text Box 2">
            <a:extLst>
              <a:ext uri="{FF2B5EF4-FFF2-40B4-BE49-F238E27FC236}">
                <a16:creationId xmlns:a16="http://schemas.microsoft.com/office/drawing/2014/main" id="{7D6D90F4-3947-4BF5-8751-373EB17881C7}"/>
              </a:ext>
            </a:extLst>
          </p:cNvPr>
          <p:cNvSpPr txBox="1">
            <a:spLocks noChangeArrowheads="1"/>
          </p:cNvSpPr>
          <p:nvPr/>
        </p:nvSpPr>
        <p:spPr bwMode="auto">
          <a:xfrm>
            <a:off x="457200" y="1700213"/>
            <a:ext cx="8229600"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600"/>
              </a:spcBef>
              <a:buClr>
                <a:srgbClr val="00007D"/>
              </a:buClr>
              <a:buSzPct val="75000"/>
              <a:buFont typeface="Wingdings" panose="05000000000000000000" pitchFamily="2" charset="2"/>
              <a:buChar char=""/>
            </a:pPr>
            <a:r>
              <a:rPr lang="sl-SI" altLang="sl-SI" sz="2400" b="1"/>
              <a:t>Klinična slika-</a:t>
            </a:r>
            <a:r>
              <a:rPr lang="sl-SI" altLang="sl-SI" sz="2400"/>
              <a:t> anamneza,</a:t>
            </a:r>
          </a:p>
          <a:p>
            <a:pPr>
              <a:lnSpc>
                <a:spcPct val="80000"/>
              </a:lnSpc>
              <a:spcBef>
                <a:spcPts val="600"/>
              </a:spcBef>
              <a:buClr>
                <a:srgbClr val="00007D"/>
              </a:buClr>
              <a:buSzPct val="75000"/>
              <a:buFont typeface="Wingdings" panose="05000000000000000000" pitchFamily="2" charset="2"/>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b="1"/>
              <a:t>S pregledom seča</a:t>
            </a:r>
            <a:r>
              <a:rPr lang="sl-SI" altLang="sl-SI" sz="2400"/>
              <a:t> - ugotavljamo zlasti prisotnost belih krvnih telesc – levkocitov (levkociturija) in bakterij (bakteriurija). </a:t>
            </a:r>
          </a:p>
          <a:p>
            <a:pPr>
              <a:lnSpc>
                <a:spcPct val="80000"/>
              </a:lnSpc>
              <a:spcBef>
                <a:spcPts val="600"/>
              </a:spcBef>
              <a:buClrTx/>
              <a:buSzPct val="75000"/>
              <a:buFontTx/>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a:t>Z odvzemom </a:t>
            </a:r>
            <a:r>
              <a:rPr lang="sl-SI" altLang="sl-SI" sz="2400" b="1"/>
              <a:t>urinokulture </a:t>
            </a:r>
            <a:r>
              <a:rPr lang="sl-SI" altLang="sl-SI" sz="2400"/>
              <a:t>- seč in bakerije v njem zasejemo na pripravljena gojišča in ugotavljamo število in vrsto mikroorganizmov ter njihovo občutljivost na antibiotike (antibiogram). </a:t>
            </a:r>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a:t>Pomembno je, da si bolnik pred odvzemom seča umije </a:t>
            </a:r>
          </a:p>
          <a:p>
            <a:pPr>
              <a:lnSpc>
                <a:spcPct val="80000"/>
              </a:lnSpc>
              <a:spcBef>
                <a:spcPts val="600"/>
              </a:spcBef>
              <a:buClrTx/>
              <a:buSzPct val="75000"/>
              <a:buFontTx/>
              <a:buNone/>
            </a:pPr>
            <a:r>
              <a:rPr lang="sl-SI" altLang="sl-SI" sz="2400"/>
              <a:t>oziroma obriše splovilo in da odda srednji curek seča.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1">
            <a:extLst>
              <a:ext uri="{FF2B5EF4-FFF2-40B4-BE49-F238E27FC236}">
                <a16:creationId xmlns:a16="http://schemas.microsoft.com/office/drawing/2014/main" id="{94566E79-45E9-4B0E-B36D-E60F82E230D3}"/>
              </a:ext>
            </a:extLst>
          </p:cNvPr>
          <p:cNvSpPr txBox="1">
            <a:spLocks noChangeArrowheads="1"/>
          </p:cNvSpPr>
          <p:nvPr/>
        </p:nvSpPr>
        <p:spPr bwMode="auto">
          <a:xfrm>
            <a:off x="457200" y="457200"/>
            <a:ext cx="8229600"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36194" name="Text Box 2">
            <a:extLst>
              <a:ext uri="{FF2B5EF4-FFF2-40B4-BE49-F238E27FC236}">
                <a16:creationId xmlns:a16="http://schemas.microsoft.com/office/drawing/2014/main" id="{F92B3502-F2CA-4689-92F0-4687D6C261B2}"/>
              </a:ext>
            </a:extLst>
          </p:cNvPr>
          <p:cNvSpPr txBox="1">
            <a:spLocks noChangeArrowheads="1"/>
          </p:cNvSpPr>
          <p:nvPr/>
        </p:nvSpPr>
        <p:spPr bwMode="auto">
          <a:xfrm>
            <a:off x="457200" y="1357313"/>
            <a:ext cx="8229600" cy="451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Glavna naloga ledvic je odstranjevanje odpadnih snovi, ki nastanejo pri presnovi hrane in izločanju odvečne vode iz telesa.</a:t>
            </a:r>
          </a:p>
          <a:p>
            <a:pPr>
              <a:spcBef>
                <a:spcPts val="800"/>
              </a:spcBef>
              <a:buClrTx/>
              <a:buSzPct val="75000"/>
              <a:buFontTx/>
              <a:buNone/>
            </a:pPr>
            <a:r>
              <a:rPr lang="sl-SI" altLang="sl-SI" sz="3200"/>
              <a:t> </a:t>
            </a:r>
          </a:p>
          <a:p>
            <a:pPr>
              <a:spcBef>
                <a:spcPts val="800"/>
              </a:spcBef>
              <a:buClr>
                <a:srgbClr val="00007D"/>
              </a:buClr>
              <a:buSzPct val="75000"/>
              <a:buFont typeface="Wingdings" panose="05000000000000000000" pitchFamily="2" charset="2"/>
              <a:buChar char=""/>
            </a:pPr>
            <a:r>
              <a:rPr lang="sl-SI" altLang="sl-SI" sz="3200"/>
              <a:t>Odpadne snovi pridejo v ledvici s krvjo. </a:t>
            </a:r>
          </a:p>
          <a:p>
            <a:pPr>
              <a:spcBef>
                <a:spcPts val="800"/>
              </a:spcBef>
              <a:buClr>
                <a:srgbClr val="00007D"/>
              </a:buClr>
              <a:buSzPct val="75000"/>
              <a:buFont typeface="Wingdings" panose="05000000000000000000" pitchFamily="2" charset="2"/>
              <a:buNone/>
            </a:pPr>
            <a:endParaRPr lang="sl-SI" altLang="sl-SI" sz="3200"/>
          </a:p>
          <a:p>
            <a:pPr>
              <a:spcBef>
                <a:spcPts val="800"/>
              </a:spcBef>
              <a:buClr>
                <a:srgbClr val="00007D"/>
              </a:buClr>
              <a:buSzPct val="75000"/>
              <a:buFont typeface="Wingdings" panose="05000000000000000000" pitchFamily="2" charset="2"/>
              <a:buChar char=""/>
            </a:pPr>
            <a:r>
              <a:rPr lang="sl-SI" altLang="sl-SI" sz="3200"/>
              <a:t>Kadar ledvici nista sposobni opravljati tega dela, govorimo o ledvični odpovedi.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1">
            <a:extLst>
              <a:ext uri="{FF2B5EF4-FFF2-40B4-BE49-F238E27FC236}">
                <a16:creationId xmlns:a16="http://schemas.microsoft.com/office/drawing/2014/main" id="{DDC4A2D8-E1B9-4BA8-ABDC-3594A9CBDF36}"/>
              </a:ext>
            </a:extLst>
          </p:cNvPr>
          <p:cNvSpPr txBox="1">
            <a:spLocks noChangeArrowheads="1"/>
          </p:cNvSpPr>
          <p:nvPr/>
        </p:nvSpPr>
        <p:spPr bwMode="auto">
          <a:xfrm>
            <a:off x="457200" y="333375"/>
            <a:ext cx="82296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2060"/>
                </a:solidFill>
              </a:rPr>
              <a:t>INDIKACIJE ZA DIALIZ0</a:t>
            </a:r>
            <a:br>
              <a:rPr lang="sl-SI" altLang="sl-SI" sz="4400" b="1">
                <a:solidFill>
                  <a:srgbClr val="002060"/>
                </a:solidFill>
              </a:rPr>
            </a:br>
            <a:endParaRPr lang="sl-SI" altLang="sl-SI" sz="4400" b="1">
              <a:solidFill>
                <a:srgbClr val="002060"/>
              </a:solidFill>
            </a:endParaRPr>
          </a:p>
        </p:txBody>
      </p:sp>
      <p:sp>
        <p:nvSpPr>
          <p:cNvPr id="137218" name="Text Box 2">
            <a:extLst>
              <a:ext uri="{FF2B5EF4-FFF2-40B4-BE49-F238E27FC236}">
                <a16:creationId xmlns:a16="http://schemas.microsoft.com/office/drawing/2014/main" id="{D1C13CDD-85F9-46FE-9891-BFF922030A4B}"/>
              </a:ext>
            </a:extLst>
          </p:cNvPr>
          <p:cNvSpPr txBox="1">
            <a:spLocks noChangeArrowheads="1"/>
          </p:cNvSpPr>
          <p:nvPr/>
        </p:nvSpPr>
        <p:spPr bwMode="auto">
          <a:xfrm>
            <a:off x="428625" y="1285875"/>
            <a:ext cx="8229600" cy="515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a:t>Pogosto so indikacije za dializo obremenitev s:</a:t>
            </a:r>
          </a:p>
          <a:p>
            <a:pPr>
              <a:spcBef>
                <a:spcPts val="700"/>
              </a:spcBef>
              <a:buClr>
                <a:srgbClr val="00007D"/>
              </a:buClr>
              <a:buSzPct val="75000"/>
              <a:buFont typeface="Wingdings" panose="05000000000000000000" pitchFamily="2" charset="2"/>
              <a:buChar char=""/>
            </a:pPr>
            <a:r>
              <a:rPr lang="sl-SI" altLang="sl-SI" sz="2800"/>
              <a:t> tekočino, </a:t>
            </a:r>
          </a:p>
          <a:p>
            <a:pPr>
              <a:spcBef>
                <a:spcPts val="700"/>
              </a:spcBef>
              <a:buClr>
                <a:srgbClr val="00007D"/>
              </a:buClr>
              <a:buSzPct val="75000"/>
              <a:buFont typeface="Wingdings" panose="05000000000000000000" pitchFamily="2" charset="2"/>
              <a:buChar char=""/>
            </a:pPr>
            <a:r>
              <a:rPr lang="sl-SI" altLang="sl-SI" sz="2800"/>
              <a:t>hiperkaliemija, </a:t>
            </a:r>
          </a:p>
          <a:p>
            <a:pPr>
              <a:spcBef>
                <a:spcPts val="700"/>
              </a:spcBef>
              <a:buClr>
                <a:srgbClr val="00007D"/>
              </a:buClr>
              <a:buSzPct val="75000"/>
              <a:buFont typeface="Wingdings" panose="05000000000000000000" pitchFamily="2" charset="2"/>
              <a:buChar char=""/>
            </a:pPr>
            <a:r>
              <a:rPr lang="sl-SI" altLang="sl-SI" sz="2800"/>
              <a:t>visoka sečnina,</a:t>
            </a:r>
          </a:p>
          <a:p>
            <a:pPr>
              <a:spcBef>
                <a:spcPts val="700"/>
              </a:spcBef>
              <a:buClrTx/>
              <a:buSzPct val="75000"/>
              <a:buFontTx/>
              <a:buNone/>
            </a:pPr>
            <a:endParaRPr lang="sl-SI" altLang="sl-SI" sz="2800"/>
          </a:p>
          <a:p>
            <a:pPr>
              <a:spcBef>
                <a:spcPts val="700"/>
              </a:spcBef>
              <a:buClrTx/>
              <a:buSzPct val="75000"/>
              <a:buFontTx/>
              <a:buNone/>
            </a:pPr>
            <a:r>
              <a:rPr lang="sl-SI" altLang="sl-SI" sz="2800"/>
              <a:t>Nekateri priporočajo zgodnji začetek dialize,</a:t>
            </a:r>
          </a:p>
          <a:p>
            <a:pPr>
              <a:spcBef>
                <a:spcPts val="700"/>
              </a:spcBef>
              <a:buClrTx/>
              <a:buSzPct val="75000"/>
              <a:buFontTx/>
              <a:buNone/>
            </a:pPr>
            <a:r>
              <a:rPr lang="sl-SI" altLang="sl-SI" sz="2800"/>
              <a:t>drugi pa niso dokazali, da bi bilo to koristno.</a:t>
            </a:r>
          </a:p>
          <a:p>
            <a:pPr>
              <a:spcBef>
                <a:spcPts val="700"/>
              </a:spcBef>
              <a:buClrTx/>
              <a:buSzPct val="75000"/>
              <a:buFontTx/>
              <a:buNone/>
            </a:pPr>
            <a:r>
              <a:rPr lang="sl-SI" altLang="sl-SI" sz="2800"/>
              <a:t>Ob zgodnjem začetku je potrebno upoštevati tudi </a:t>
            </a:r>
          </a:p>
          <a:p>
            <a:pPr>
              <a:spcBef>
                <a:spcPts val="700"/>
              </a:spcBef>
              <a:buClrTx/>
              <a:buSzPct val="75000"/>
              <a:buFontTx/>
              <a:buNone/>
            </a:pPr>
            <a:r>
              <a:rPr lang="sl-SI" altLang="sl-SI" sz="2800"/>
              <a:t>možnost škodljivih učinkov dialize na obnovo</a:t>
            </a:r>
          </a:p>
          <a:p>
            <a:pPr>
              <a:spcBef>
                <a:spcPts val="700"/>
              </a:spcBef>
              <a:buClrTx/>
              <a:buSzPct val="75000"/>
              <a:buFontTx/>
              <a:buNone/>
            </a:pPr>
            <a:r>
              <a:rPr lang="sl-SI" altLang="sl-SI" sz="2800"/>
              <a:t>ledvične funkcije in cirkulatorno stabilnost.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a:extLst>
              <a:ext uri="{FF2B5EF4-FFF2-40B4-BE49-F238E27FC236}">
                <a16:creationId xmlns:a16="http://schemas.microsoft.com/office/drawing/2014/main" id="{005CBFCE-3FD2-46D6-8467-502D07A1AA26}"/>
              </a:ext>
            </a:extLst>
          </p:cNvPr>
          <p:cNvSpPr txBox="1">
            <a:spLocks noChangeArrowheads="1"/>
          </p:cNvSpPr>
          <p:nvPr/>
        </p:nvSpPr>
        <p:spPr bwMode="auto">
          <a:xfrm>
            <a:off x="457200" y="457200"/>
            <a:ext cx="8229600"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38242" name="Text Box 2">
            <a:extLst>
              <a:ext uri="{FF2B5EF4-FFF2-40B4-BE49-F238E27FC236}">
                <a16:creationId xmlns:a16="http://schemas.microsoft.com/office/drawing/2014/main" id="{FD74AF29-7CFB-487C-9CE7-D32BE1DA0C2C}"/>
              </a:ext>
            </a:extLst>
          </p:cNvPr>
          <p:cNvSpPr txBox="1">
            <a:spLocks noChangeArrowheads="1"/>
          </p:cNvSpPr>
          <p:nvPr/>
        </p:nvSpPr>
        <p:spPr bwMode="auto">
          <a:xfrm>
            <a:off x="457200" y="1500188"/>
            <a:ext cx="8229600" cy="436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a:t>V primeru popolne ledvične odpovedi, </a:t>
            </a:r>
          </a:p>
          <a:p>
            <a:pPr>
              <a:spcBef>
                <a:spcPts val="800"/>
              </a:spcBef>
              <a:buClrTx/>
              <a:buSzPct val="75000"/>
              <a:buFontTx/>
              <a:buNone/>
            </a:pPr>
            <a:r>
              <a:rPr lang="sl-SI" altLang="sl-SI" sz="3200"/>
              <a:t>bolnika zdravijo z dializo.</a:t>
            </a:r>
          </a:p>
          <a:p>
            <a:pPr>
              <a:spcBef>
                <a:spcPts val="800"/>
              </a:spcBef>
              <a:buClrTx/>
              <a:buSzPct val="75000"/>
              <a:buFontTx/>
              <a:buNone/>
            </a:pPr>
            <a:endParaRPr lang="sl-SI" altLang="sl-SI" sz="3200"/>
          </a:p>
          <a:p>
            <a:pPr>
              <a:spcBef>
                <a:spcPts val="700"/>
              </a:spcBef>
              <a:buClrTx/>
              <a:buSzPct val="75000"/>
              <a:buFontTx/>
              <a:buNone/>
            </a:pPr>
            <a:r>
              <a:rPr lang="sl-SI" altLang="sl-SI" sz="3200"/>
              <a:t> </a:t>
            </a:r>
            <a:r>
              <a:rPr lang="sl-SI" altLang="sl-SI" sz="2800" b="1">
                <a:solidFill>
                  <a:srgbClr val="002060"/>
                </a:solidFill>
              </a:rPr>
              <a:t>Ločimo dva načina dializnega zdravljenja:</a:t>
            </a:r>
          </a:p>
          <a:p>
            <a:pPr>
              <a:spcBef>
                <a:spcPts val="700"/>
              </a:spcBef>
              <a:buClr>
                <a:srgbClr val="00007D"/>
              </a:buClr>
              <a:buSzPct val="75000"/>
              <a:buFont typeface="Wingdings" panose="05000000000000000000" pitchFamily="2" charset="2"/>
              <a:buChar char=""/>
            </a:pPr>
            <a:r>
              <a:rPr lang="sl-SI" altLang="sl-SI" sz="2800" b="1"/>
              <a:t>Hemodializa;</a:t>
            </a:r>
          </a:p>
          <a:p>
            <a:pPr>
              <a:spcBef>
                <a:spcPts val="800"/>
              </a:spcBef>
              <a:buClr>
                <a:srgbClr val="00007D"/>
              </a:buClr>
              <a:buSzPct val="75000"/>
              <a:buFont typeface="Wingdings" panose="05000000000000000000" pitchFamily="2" charset="2"/>
              <a:buChar char=""/>
            </a:pPr>
            <a:r>
              <a:rPr lang="sl-SI" altLang="sl-SI" sz="2800" b="1"/>
              <a:t>Peritonealna dializa;</a:t>
            </a:r>
            <a:br>
              <a:rPr lang="sl-SI" altLang="sl-SI" sz="2800" b="1"/>
            </a:br>
            <a:endParaRPr lang="sl-SI" altLang="sl-SI" sz="2800" b="1"/>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
            <a:extLst>
              <a:ext uri="{FF2B5EF4-FFF2-40B4-BE49-F238E27FC236}">
                <a16:creationId xmlns:a16="http://schemas.microsoft.com/office/drawing/2014/main" id="{535C1B30-1B41-4369-B820-8C0F890D61B5}"/>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2060"/>
                </a:solidFill>
              </a:rPr>
              <a:t>PERITONEALNA DIALIZA</a:t>
            </a:r>
          </a:p>
        </p:txBody>
      </p:sp>
      <p:sp>
        <p:nvSpPr>
          <p:cNvPr id="139266" name="Text Box 2">
            <a:extLst>
              <a:ext uri="{FF2B5EF4-FFF2-40B4-BE49-F238E27FC236}">
                <a16:creationId xmlns:a16="http://schemas.microsoft.com/office/drawing/2014/main" id="{02F048CF-D59B-4625-97A6-A42D97B12803}"/>
              </a:ext>
            </a:extLst>
          </p:cNvPr>
          <p:cNvSpPr txBox="1">
            <a:spLocks noChangeArrowheads="1"/>
          </p:cNvSpPr>
          <p:nvPr/>
        </p:nvSpPr>
        <p:spPr bwMode="auto">
          <a:xfrm>
            <a:off x="457200" y="1928813"/>
            <a:ext cx="8229600" cy="421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Pri peritonealni (trebušni) dializi opravlja nalogo ledvic opna, ki obdaja trebušne organe. </a:t>
            </a:r>
          </a:p>
          <a:p>
            <a:pPr>
              <a:spcBef>
                <a:spcPts val="700"/>
              </a:spcBef>
              <a:buClr>
                <a:srgbClr val="00007D"/>
              </a:buClr>
              <a:buSzPct val="75000"/>
              <a:buFont typeface="Wingdings" panose="05000000000000000000" pitchFamily="2" charset="2"/>
              <a:buChar char=""/>
            </a:pPr>
            <a:r>
              <a:rPr lang="sl-SI" altLang="sl-SI" sz="2800"/>
              <a:t>V ta namen bolniku vstavijo v trebušno votlino posebno cevko - peritonealni kateter. </a:t>
            </a:r>
          </a:p>
          <a:p>
            <a:pPr>
              <a:spcBef>
                <a:spcPts val="700"/>
              </a:spcBef>
              <a:buClr>
                <a:srgbClr val="00007D"/>
              </a:buClr>
              <a:buSzPct val="75000"/>
              <a:buFont typeface="Wingdings" panose="05000000000000000000" pitchFamily="2" charset="2"/>
              <a:buChar char=""/>
            </a:pPr>
            <a:r>
              <a:rPr lang="sl-SI" altLang="sl-SI" sz="2800"/>
              <a:t>Tekočino v trebušni votlini menjajo nekajkrat dnevno. </a:t>
            </a:r>
          </a:p>
          <a:p>
            <a:pPr>
              <a:spcBef>
                <a:spcPts val="800"/>
              </a:spcBef>
              <a:buClr>
                <a:srgbClr val="00007D"/>
              </a:buClr>
              <a:buSzPct val="75000"/>
              <a:buFont typeface="Wingdings" panose="05000000000000000000" pitchFamily="2" charset="2"/>
              <a:buChar char=""/>
            </a:pPr>
            <a:r>
              <a:rPr lang="sl-SI" altLang="sl-SI" sz="2800"/>
              <a:t>Postopek je relativno enostaven in ga bolniki lahko izvajajo doma.</a:t>
            </a:r>
            <a:br>
              <a:rPr lang="sl-SI" altLang="sl-SI" sz="2800"/>
            </a:br>
            <a:endParaRPr lang="sl-SI" altLang="sl-SI" sz="2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1">
            <a:extLst>
              <a:ext uri="{FF2B5EF4-FFF2-40B4-BE49-F238E27FC236}">
                <a16:creationId xmlns:a16="http://schemas.microsoft.com/office/drawing/2014/main" id="{E5EC327B-810F-437C-B988-EB46D3F1A5C2}"/>
              </a:ext>
            </a:extLst>
          </p:cNvPr>
          <p:cNvSpPr txBox="1">
            <a:spLocks noChangeArrowheads="1"/>
          </p:cNvSpPr>
          <p:nvPr/>
        </p:nvSpPr>
        <p:spPr bwMode="auto">
          <a:xfrm rot="10800000">
            <a:off x="457200" y="206375"/>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40290" name="Text Box 2">
            <a:extLst>
              <a:ext uri="{FF2B5EF4-FFF2-40B4-BE49-F238E27FC236}">
                <a16:creationId xmlns:a16="http://schemas.microsoft.com/office/drawing/2014/main" id="{48D97F74-148C-46EB-B2A0-4F09B13F47F4}"/>
              </a:ext>
            </a:extLst>
          </p:cNvPr>
          <p:cNvSpPr txBox="1">
            <a:spLocks noChangeArrowheads="1"/>
          </p:cNvSpPr>
          <p:nvPr/>
        </p:nvSpPr>
        <p:spPr bwMode="auto">
          <a:xfrm>
            <a:off x="457200" y="785813"/>
            <a:ext cx="8229600" cy="508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b="1">
                <a:solidFill>
                  <a:srgbClr val="002060"/>
                </a:solidFill>
              </a:rPr>
              <a:t>Prednosti :</a:t>
            </a:r>
          </a:p>
          <a:p>
            <a:pPr>
              <a:spcBef>
                <a:spcPts val="700"/>
              </a:spcBef>
              <a:buClr>
                <a:srgbClr val="00007D"/>
              </a:buClr>
              <a:buSzPct val="75000"/>
              <a:buFont typeface="Wingdings" panose="05000000000000000000" pitchFamily="2" charset="2"/>
              <a:buChar char=""/>
            </a:pPr>
            <a:r>
              <a:rPr lang="sl-SI" altLang="sl-SI" sz="2800"/>
              <a:t>Preprosta dializna metoda na domu,</a:t>
            </a:r>
          </a:p>
          <a:p>
            <a:pPr>
              <a:spcBef>
                <a:spcPts val="700"/>
              </a:spcBef>
              <a:buClr>
                <a:srgbClr val="00007D"/>
              </a:buClr>
              <a:buSzPct val="75000"/>
              <a:buFont typeface="Wingdings" panose="05000000000000000000" pitchFamily="2" charset="2"/>
              <a:buChar char=""/>
            </a:pPr>
            <a:r>
              <a:rPr lang="sl-SI" altLang="sl-SI" sz="2800"/>
              <a:t>Ni potreben žilni pristop,</a:t>
            </a:r>
          </a:p>
          <a:p>
            <a:pPr>
              <a:spcBef>
                <a:spcPts val="700"/>
              </a:spcBef>
              <a:buClr>
                <a:srgbClr val="00007D"/>
              </a:buClr>
              <a:buSzPct val="75000"/>
              <a:buFont typeface="Wingdings" panose="05000000000000000000" pitchFamily="2" charset="2"/>
              <a:buChar char=""/>
            </a:pPr>
            <a:r>
              <a:rPr lang="sl-SI" altLang="sl-SI" sz="2800"/>
              <a:t>Učinki so dovolj dobri.</a:t>
            </a:r>
          </a:p>
          <a:p>
            <a:pPr>
              <a:spcBef>
                <a:spcPts val="700"/>
              </a:spcBef>
              <a:buClrTx/>
              <a:buSzPct val="75000"/>
              <a:buFontTx/>
              <a:buNone/>
            </a:pPr>
            <a:endParaRPr lang="sl-SI" altLang="sl-SI" sz="2800"/>
          </a:p>
          <a:p>
            <a:pPr>
              <a:spcBef>
                <a:spcPts val="700"/>
              </a:spcBef>
              <a:buClrTx/>
              <a:buSzPct val="75000"/>
              <a:buFontTx/>
              <a:buNone/>
            </a:pPr>
            <a:r>
              <a:rPr lang="sl-SI" altLang="sl-SI" sz="2800" b="1">
                <a:solidFill>
                  <a:srgbClr val="002060"/>
                </a:solidFill>
              </a:rPr>
              <a:t>Pomanjkljivosti:</a:t>
            </a:r>
          </a:p>
          <a:p>
            <a:pPr>
              <a:spcBef>
                <a:spcPts val="700"/>
              </a:spcBef>
              <a:buClr>
                <a:srgbClr val="00007D"/>
              </a:buClr>
              <a:buSzPct val="75000"/>
              <a:buFont typeface="Wingdings" panose="05000000000000000000" pitchFamily="2" charset="2"/>
              <a:buChar char=""/>
            </a:pPr>
            <a:r>
              <a:rPr lang="sl-SI" altLang="sl-SI" sz="2800"/>
              <a:t>Stalen ponavljajoč se postopek,</a:t>
            </a:r>
          </a:p>
          <a:p>
            <a:pPr>
              <a:spcBef>
                <a:spcPts val="700"/>
              </a:spcBef>
              <a:buClr>
                <a:srgbClr val="00007D"/>
              </a:buClr>
              <a:buSzPct val="75000"/>
              <a:buFont typeface="Wingdings" panose="05000000000000000000" pitchFamily="2" charset="2"/>
              <a:buChar char=""/>
            </a:pPr>
            <a:r>
              <a:rPr lang="sl-SI" altLang="sl-SI" sz="2800"/>
              <a:t>Zapleti povezani z okužbo,</a:t>
            </a:r>
          </a:p>
          <a:p>
            <a:pPr>
              <a:spcBef>
                <a:spcPts val="700"/>
              </a:spcBef>
              <a:buClr>
                <a:srgbClr val="00007D"/>
              </a:buClr>
              <a:buSzPct val="75000"/>
              <a:buFont typeface="Wingdings" panose="05000000000000000000" pitchFamily="2" charset="2"/>
              <a:buChar char=""/>
            </a:pPr>
            <a:r>
              <a:rPr lang="sl-SI" altLang="sl-SI" sz="2800"/>
              <a:t>Psihične težave zaradi spremenjenega načina življenja.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a:extLst>
              <a:ext uri="{FF2B5EF4-FFF2-40B4-BE49-F238E27FC236}">
                <a16:creationId xmlns:a16="http://schemas.microsoft.com/office/drawing/2014/main" id="{ABE0FEBC-38D2-41C6-9182-4A91F52D5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714375"/>
            <a:ext cx="8001000"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a:extLst>
              <a:ext uri="{FF2B5EF4-FFF2-40B4-BE49-F238E27FC236}">
                <a16:creationId xmlns:a16="http://schemas.microsoft.com/office/drawing/2014/main" id="{F2D7283B-1D09-4F7E-A204-143848933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08050"/>
            <a:ext cx="3810000" cy="304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2338" name="Picture 2">
            <a:extLst>
              <a:ext uri="{FF2B5EF4-FFF2-40B4-BE49-F238E27FC236}">
                <a16:creationId xmlns:a16="http://schemas.microsoft.com/office/drawing/2014/main" id="{45F625E0-DD15-4DA1-A32E-99E332BE6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565400"/>
            <a:ext cx="3152775" cy="3533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2339" name="Picture 3">
            <a:extLst>
              <a:ext uri="{FF2B5EF4-FFF2-40B4-BE49-F238E27FC236}">
                <a16:creationId xmlns:a16="http://schemas.microsoft.com/office/drawing/2014/main" id="{600433F3-F7FC-44F1-922A-A92ED63D6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3429000"/>
            <a:ext cx="3810000" cy="321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1">
            <a:extLst>
              <a:ext uri="{FF2B5EF4-FFF2-40B4-BE49-F238E27FC236}">
                <a16:creationId xmlns:a16="http://schemas.microsoft.com/office/drawing/2014/main" id="{0D4449DC-72D0-49F2-A340-27C78375344A}"/>
              </a:ext>
            </a:extLst>
          </p:cNvPr>
          <p:cNvSpPr txBox="1">
            <a:spLocks noChangeArrowheads="1"/>
          </p:cNvSpPr>
          <p:nvPr/>
        </p:nvSpPr>
        <p:spPr bwMode="auto">
          <a:xfrm>
            <a:off x="214313" y="500063"/>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2060"/>
                </a:solidFill>
              </a:rPr>
              <a:t>HEMODIALIZA</a:t>
            </a:r>
          </a:p>
        </p:txBody>
      </p:sp>
      <p:sp>
        <p:nvSpPr>
          <p:cNvPr id="143362" name="Text Box 2">
            <a:extLst>
              <a:ext uri="{FF2B5EF4-FFF2-40B4-BE49-F238E27FC236}">
                <a16:creationId xmlns:a16="http://schemas.microsoft.com/office/drawing/2014/main" id="{1FDC3638-D6DE-4AB1-8860-7DDAF4DC6D3A}"/>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Hemodializa nadomešča delovanje ledvic in poteka izven telesa. </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Pri tem načinu zdravljenja so bolniki vezani na dializni center, kamor prihajajo trikrat tedensko, tam so običajno štiri ure.</a:t>
            </a:r>
            <a:br>
              <a:rPr lang="sl-SI" altLang="sl-SI" sz="3200"/>
            </a:b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A87A87BC-2EE9-43F2-82D0-6A9C5E19A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785813"/>
            <a:ext cx="7858125" cy="564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1">
            <a:extLst>
              <a:ext uri="{FF2B5EF4-FFF2-40B4-BE49-F238E27FC236}">
                <a16:creationId xmlns:a16="http://schemas.microsoft.com/office/drawing/2014/main" id="{C85FB72D-9C02-42DB-A759-F3E7C80C5B08}"/>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2060"/>
                </a:solidFill>
              </a:rPr>
              <a:t>DIALIZNA RAZSTOPINA</a:t>
            </a:r>
          </a:p>
        </p:txBody>
      </p:sp>
      <p:sp>
        <p:nvSpPr>
          <p:cNvPr id="145410" name="Text Box 2">
            <a:extLst>
              <a:ext uri="{FF2B5EF4-FFF2-40B4-BE49-F238E27FC236}">
                <a16:creationId xmlns:a16="http://schemas.microsoft.com/office/drawing/2014/main" id="{2D86CDEF-E181-4556-92A8-FD6AA793155D}"/>
              </a:ext>
            </a:extLst>
          </p:cNvPr>
          <p:cNvSpPr txBox="1">
            <a:spLocks noChangeArrowheads="1"/>
          </p:cNvSpPr>
          <p:nvPr/>
        </p:nvSpPr>
        <p:spPr bwMode="auto">
          <a:xfrm>
            <a:off x="428625" y="1571625"/>
            <a:ext cx="8229600" cy="424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gn="just">
              <a:spcBef>
                <a:spcPts val="700"/>
              </a:spcBef>
              <a:buClr>
                <a:srgbClr val="00007D"/>
              </a:buClr>
              <a:buSzPct val="75000"/>
              <a:buFont typeface="Wingdings" panose="05000000000000000000" pitchFamily="2" charset="2"/>
              <a:buChar char=""/>
            </a:pPr>
            <a:r>
              <a:rPr lang="sl-SI" altLang="sl-SI" sz="2800"/>
              <a:t>Je kemična in bakteriološko visoko prečiščena raztopina, po sestavi podobna plazemski vodi, ki z difuzijo dušičnih retentov in uremičnih toksinov iz krvi skozi dializno membrano, omogoča normalizacijo sestave.</a:t>
            </a:r>
          </a:p>
          <a:p>
            <a:pPr algn="just">
              <a:spcBef>
                <a:spcPts val="700"/>
              </a:spcBef>
              <a:buClrTx/>
              <a:buSzPct val="75000"/>
              <a:buFontTx/>
              <a:buNone/>
            </a:pPr>
            <a:endParaRPr lang="sl-SI" altLang="sl-SI" sz="2800"/>
          </a:p>
          <a:p>
            <a:pPr algn="just">
              <a:spcBef>
                <a:spcPts val="700"/>
              </a:spcBef>
              <a:buClr>
                <a:srgbClr val="00007D"/>
              </a:buClr>
              <a:buSzPct val="75000"/>
              <a:buFont typeface="Wingdings" panose="05000000000000000000" pitchFamily="2" charset="2"/>
              <a:buChar char=""/>
            </a:pPr>
            <a:r>
              <a:rPr lang="sl-SI" altLang="sl-SI" sz="2800"/>
              <a:t>V dializni razstopini so raztopljeni:</a:t>
            </a:r>
          </a:p>
          <a:p>
            <a:pPr algn="just">
              <a:spcBef>
                <a:spcPts val="700"/>
              </a:spcBef>
              <a:buClrTx/>
              <a:buSzPct val="75000"/>
              <a:buFontTx/>
              <a:buNone/>
            </a:pPr>
            <a:r>
              <a:rPr lang="sl-SI" altLang="sl-SI" sz="2800"/>
              <a:t>      Na, K, Ca, Mg,Cl, bikarbonat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C99BB095-E5C1-45A0-ACC0-E36CB64CFEC8}"/>
              </a:ext>
            </a:extLst>
          </p:cNvPr>
          <p:cNvSpPr txBox="1">
            <a:spLocks noChangeArrowheads="1"/>
          </p:cNvSpPr>
          <p:nvPr/>
        </p:nvSpPr>
        <p:spPr bwMode="auto">
          <a:xfrm>
            <a:off x="457200" y="152400"/>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7410" name="Text Box 2">
            <a:extLst>
              <a:ext uri="{FF2B5EF4-FFF2-40B4-BE49-F238E27FC236}">
                <a16:creationId xmlns:a16="http://schemas.microsoft.com/office/drawing/2014/main" id="{DF14B47F-C386-438F-9B3D-FBC0B815EB8F}"/>
              </a:ext>
            </a:extLst>
          </p:cNvPr>
          <p:cNvSpPr txBox="1">
            <a:spLocks noChangeArrowheads="1"/>
          </p:cNvSpPr>
          <p:nvPr/>
        </p:nvSpPr>
        <p:spPr bwMode="auto">
          <a:xfrm>
            <a:off x="457200" y="908050"/>
            <a:ext cx="8229600" cy="554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
                <a:srgbClr val="00007D"/>
              </a:buClr>
              <a:buSzPct val="75000"/>
              <a:buFont typeface="Wingdings" panose="05000000000000000000" pitchFamily="2" charset="2"/>
              <a:buChar char=""/>
            </a:pPr>
            <a:r>
              <a:rPr lang="sl-SI" altLang="sl-SI" sz="2800"/>
              <a:t>Pri vnetjih s povišano temperaturo je potrebno preiskati tudi </a:t>
            </a:r>
            <a:r>
              <a:rPr lang="sl-SI" altLang="sl-SI" sz="2800" b="1"/>
              <a:t>bolnikovo kri</a:t>
            </a:r>
            <a:r>
              <a:rPr lang="sl-SI" altLang="sl-SI" sz="2800"/>
              <a:t> (levkociti, CRP). </a:t>
            </a:r>
          </a:p>
          <a:p>
            <a:pPr>
              <a:lnSpc>
                <a:spcPct val="90000"/>
              </a:lnSpc>
              <a:spcBef>
                <a:spcPts val="700"/>
              </a:spcBef>
              <a:buClrTx/>
              <a:buSzPct val="75000"/>
              <a:buFontTx/>
              <a:buNone/>
            </a:pPr>
            <a:endParaRPr lang="sl-SI" altLang="sl-SI" sz="2800"/>
          </a:p>
          <a:p>
            <a:pPr>
              <a:lnSpc>
                <a:spcPct val="90000"/>
              </a:lnSpc>
              <a:spcBef>
                <a:spcPts val="700"/>
              </a:spcBef>
              <a:buClr>
                <a:srgbClr val="00007D"/>
              </a:buClr>
              <a:buSzPct val="75000"/>
              <a:buFont typeface="Wingdings" panose="05000000000000000000" pitchFamily="2" charset="2"/>
              <a:buChar char=""/>
            </a:pPr>
            <a:r>
              <a:rPr lang="sl-SI" altLang="sl-SI" sz="2800"/>
              <a:t>Pri kompliciranih vnetjih sečil opravimo tudi </a:t>
            </a:r>
            <a:r>
              <a:rPr lang="sl-SI" altLang="sl-SI" sz="2800" b="1"/>
              <a:t>UZ preiskavo sečil</a:t>
            </a:r>
            <a:r>
              <a:rPr lang="sl-SI" altLang="sl-SI" sz="2800"/>
              <a:t>, da izključimo motnje pretoka seča. Zastajanje seča namreč vodi v hitro razmnoževanje mikroorganizmov, ki lahko pričnejo prehajati v kri, kar lahko vodi v sepso. </a:t>
            </a:r>
          </a:p>
          <a:p>
            <a:pPr>
              <a:lnSpc>
                <a:spcPct val="90000"/>
              </a:lnSpc>
              <a:spcBef>
                <a:spcPts val="700"/>
              </a:spcBef>
              <a:buClrTx/>
              <a:buSzPct val="75000"/>
              <a:buFontTx/>
              <a:buNone/>
            </a:pPr>
            <a:endParaRPr lang="sl-SI" altLang="sl-SI" sz="2800"/>
          </a:p>
          <a:p>
            <a:pPr>
              <a:lnSpc>
                <a:spcPct val="90000"/>
              </a:lnSpc>
              <a:spcBef>
                <a:spcPts val="700"/>
              </a:spcBef>
              <a:buClr>
                <a:srgbClr val="00007D"/>
              </a:buClr>
              <a:buSzPct val="75000"/>
              <a:buFont typeface="Wingdings" panose="05000000000000000000" pitchFamily="2" charset="2"/>
              <a:buChar char=""/>
            </a:pPr>
            <a:r>
              <a:rPr lang="sl-SI" altLang="sl-SI" sz="2800"/>
              <a:t>Redkeje so potrebne še dodatne preiskave (pregled mehurja s kamero </a:t>
            </a:r>
            <a:r>
              <a:rPr lang="sl-SI" altLang="sl-SI" sz="2800" b="1"/>
              <a:t>(cistoskopija),</a:t>
            </a:r>
            <a:r>
              <a:rPr lang="sl-SI" altLang="sl-SI" sz="2800"/>
              <a:t> različne oblike rentgenskega slikanja).</a:t>
            </a:r>
            <a:br>
              <a:rPr lang="sl-SI" altLang="sl-SI" sz="2800"/>
            </a:br>
            <a:endParaRPr lang="sl-SI" altLang="sl-SI" sz="2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1">
            <a:extLst>
              <a:ext uri="{FF2B5EF4-FFF2-40B4-BE49-F238E27FC236}">
                <a16:creationId xmlns:a16="http://schemas.microsoft.com/office/drawing/2014/main" id="{A3F88626-ECDA-43FF-A5CB-67A4F237988E}"/>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2060"/>
                </a:solidFill>
              </a:rPr>
              <a:t>FISTULA</a:t>
            </a:r>
          </a:p>
        </p:txBody>
      </p:sp>
      <p:sp>
        <p:nvSpPr>
          <p:cNvPr id="146434" name="Text Box 2">
            <a:extLst>
              <a:ext uri="{FF2B5EF4-FFF2-40B4-BE49-F238E27FC236}">
                <a16:creationId xmlns:a16="http://schemas.microsoft.com/office/drawing/2014/main" id="{C715629B-5558-4408-8C5C-5523D36435EA}"/>
              </a:ext>
            </a:extLst>
          </p:cNvPr>
          <p:cNvSpPr txBox="1">
            <a:spLocks noChangeArrowheads="1"/>
          </p:cNvSpPr>
          <p:nvPr/>
        </p:nvSpPr>
        <p:spPr bwMode="auto">
          <a:xfrm>
            <a:off x="457200" y="1981200"/>
            <a:ext cx="8229600" cy="439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Fistula je spoj vene in arterije.</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 Fistulna vena, ki poteka tik pod kožo, je dostopna zbadanju. </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Za dializnega bolnika pomeni življenje, zato mora bolnik dobro skrbeti zanjo, da se ne zamaši.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1">
            <a:extLst>
              <a:ext uri="{FF2B5EF4-FFF2-40B4-BE49-F238E27FC236}">
                <a16:creationId xmlns:a16="http://schemas.microsoft.com/office/drawing/2014/main" id="{81988FB7-51E0-4F83-A6D6-852885A16424}"/>
              </a:ext>
            </a:extLst>
          </p:cNvPr>
          <p:cNvSpPr txBox="1">
            <a:spLocks noChangeArrowheads="1"/>
          </p:cNvSpPr>
          <p:nvPr/>
        </p:nvSpPr>
        <p:spPr bwMode="auto">
          <a:xfrm>
            <a:off x="457200" y="322263"/>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47458" name="Text Box 2">
            <a:extLst>
              <a:ext uri="{FF2B5EF4-FFF2-40B4-BE49-F238E27FC236}">
                <a16:creationId xmlns:a16="http://schemas.microsoft.com/office/drawing/2014/main" id="{35E0833A-0F91-4361-8118-C235C526A583}"/>
              </a:ext>
            </a:extLst>
          </p:cNvPr>
          <p:cNvSpPr txBox="1">
            <a:spLocks noChangeArrowheads="1"/>
          </p:cNvSpPr>
          <p:nvPr/>
        </p:nvSpPr>
        <p:spPr bwMode="auto">
          <a:xfrm>
            <a:off x="500063" y="928688"/>
            <a:ext cx="8229600" cy="192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b="1"/>
              <a:t>V fistuli ima bolnik med hemodializo dve igli:</a:t>
            </a:r>
          </a:p>
          <a:p>
            <a:pPr>
              <a:spcBef>
                <a:spcPts val="800"/>
              </a:spcBef>
              <a:buClr>
                <a:srgbClr val="00007D"/>
              </a:buClr>
              <a:buSzPct val="75000"/>
              <a:buFont typeface="Wingdings" panose="05000000000000000000" pitchFamily="2" charset="2"/>
              <a:buChar char=""/>
            </a:pPr>
            <a:r>
              <a:rPr lang="sl-SI" altLang="sl-SI" sz="3200"/>
              <a:t> po eni jemljejo kri iz telesa,</a:t>
            </a:r>
          </a:p>
          <a:p>
            <a:pPr>
              <a:spcBef>
                <a:spcPts val="800"/>
              </a:spcBef>
              <a:buClr>
                <a:srgbClr val="00007D"/>
              </a:buClr>
              <a:buSzPct val="75000"/>
              <a:buFont typeface="Wingdings" panose="05000000000000000000" pitchFamily="2" charset="2"/>
              <a:buChar char=""/>
            </a:pPr>
            <a:r>
              <a:rPr lang="sl-SI" altLang="sl-SI" sz="3200"/>
              <a:t>po drugi jo vračajo v telo. </a:t>
            </a:r>
          </a:p>
        </p:txBody>
      </p:sp>
      <p:pic>
        <p:nvPicPr>
          <p:cNvPr id="147459" name="Picture 3">
            <a:extLst>
              <a:ext uri="{FF2B5EF4-FFF2-40B4-BE49-F238E27FC236}">
                <a16:creationId xmlns:a16="http://schemas.microsoft.com/office/drawing/2014/main" id="{FC2B043A-DBE6-4B10-B3C1-67A9F1048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2857500"/>
            <a:ext cx="5786437" cy="371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
            <a:extLst>
              <a:ext uri="{FF2B5EF4-FFF2-40B4-BE49-F238E27FC236}">
                <a16:creationId xmlns:a16="http://schemas.microsoft.com/office/drawing/2014/main" id="{722136DD-2845-4B76-B309-5AE105C3B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1643063"/>
            <a:ext cx="3810000" cy="470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a:extLst>
              <a:ext uri="{FF2B5EF4-FFF2-40B4-BE49-F238E27FC236}">
                <a16:creationId xmlns:a16="http://schemas.microsoft.com/office/drawing/2014/main" id="{488DA508-F551-4744-B614-E439ED9C3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2571750"/>
            <a:ext cx="4124325" cy="260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1">
            <a:extLst>
              <a:ext uri="{FF2B5EF4-FFF2-40B4-BE49-F238E27FC236}">
                <a16:creationId xmlns:a16="http://schemas.microsoft.com/office/drawing/2014/main" id="{C8075380-8282-4804-ADB9-69250109D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25" y="292100"/>
            <a:ext cx="7575550" cy="627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1">
            <a:extLst>
              <a:ext uri="{FF2B5EF4-FFF2-40B4-BE49-F238E27FC236}">
                <a16:creationId xmlns:a16="http://schemas.microsoft.com/office/drawing/2014/main" id="{CEB0C854-1F2F-4FAE-882B-6B92C4B6B883}"/>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2060"/>
                </a:solidFill>
              </a:rPr>
              <a:t>POTEK HEMODIALIZE</a:t>
            </a:r>
          </a:p>
        </p:txBody>
      </p:sp>
      <p:sp>
        <p:nvSpPr>
          <p:cNvPr id="151554" name="Text Box 2">
            <a:extLst>
              <a:ext uri="{FF2B5EF4-FFF2-40B4-BE49-F238E27FC236}">
                <a16:creationId xmlns:a16="http://schemas.microsoft.com/office/drawing/2014/main" id="{9A41BB37-BBC7-41B0-92B0-103B66E5EFFE}"/>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Pri hemodializi poteka izmenjava snovi med krvjo in dializno raztopino v hemodializatorju.</a:t>
            </a:r>
          </a:p>
          <a:p>
            <a:pPr>
              <a:spcBef>
                <a:spcPts val="700"/>
              </a:spcBef>
              <a:buClrTx/>
              <a:buSzPct val="75000"/>
              <a:buFontTx/>
              <a:buNone/>
            </a:pPr>
            <a:endParaRPr lang="sl-SI" altLang="sl-SI" sz="2800"/>
          </a:p>
          <a:p>
            <a:pPr>
              <a:spcBef>
                <a:spcPts val="700"/>
              </a:spcBef>
              <a:buClr>
                <a:srgbClr val="00007D"/>
              </a:buClr>
              <a:buSzPct val="75000"/>
              <a:buFont typeface="Wingdings" panose="05000000000000000000" pitchFamily="2" charset="2"/>
              <a:buChar char=""/>
            </a:pPr>
            <a:r>
              <a:rPr lang="sl-SI" altLang="sl-SI" sz="2800"/>
              <a:t>Iz arterije je speljana cevka, po kateri priteče heparinizirana kri v hemodializator, kjer se porazdeli med polprepustne membrane.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1">
            <a:extLst>
              <a:ext uri="{FF2B5EF4-FFF2-40B4-BE49-F238E27FC236}">
                <a16:creationId xmlns:a16="http://schemas.microsoft.com/office/drawing/2014/main" id="{864DA29B-B50D-4CBC-BAA5-454DFA318940}"/>
              </a:ext>
            </a:extLst>
          </p:cNvPr>
          <p:cNvSpPr txBox="1">
            <a:spLocks noChangeArrowheads="1"/>
          </p:cNvSpPr>
          <p:nvPr/>
        </p:nvSpPr>
        <p:spPr bwMode="auto">
          <a:xfrm>
            <a:off x="457200" y="285750"/>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52578" name="Text Box 2">
            <a:extLst>
              <a:ext uri="{FF2B5EF4-FFF2-40B4-BE49-F238E27FC236}">
                <a16:creationId xmlns:a16="http://schemas.microsoft.com/office/drawing/2014/main" id="{02DF08EA-400C-4A26-BFD9-64639C9807E5}"/>
              </a:ext>
            </a:extLst>
          </p:cNvPr>
          <p:cNvSpPr txBox="1">
            <a:spLocks noChangeArrowheads="1"/>
          </p:cNvSpPr>
          <p:nvPr/>
        </p:nvSpPr>
        <p:spPr bwMode="auto">
          <a:xfrm>
            <a:off x="457200" y="1214438"/>
            <a:ext cx="8229600" cy="478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Ob izhodu iz hemodializatorja se kri ponovno zbere v cevko, ki je speljana v veno bolnika. </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Na drugi strani polprepustne membrane teče v nasprotno smer kot kri dializna raztopina, ki ima podobno elektrolitsko sestavo kot zunajcelična tekočna.</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1">
            <a:extLst>
              <a:ext uri="{FF2B5EF4-FFF2-40B4-BE49-F238E27FC236}">
                <a16:creationId xmlns:a16="http://schemas.microsoft.com/office/drawing/2014/main" id="{CEE24F09-4BCD-4299-A334-2B5774232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714375"/>
            <a:ext cx="3168650" cy="517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02" name="Picture 2">
            <a:extLst>
              <a:ext uri="{FF2B5EF4-FFF2-40B4-BE49-F238E27FC236}">
                <a16:creationId xmlns:a16="http://schemas.microsoft.com/office/drawing/2014/main" id="{6D0A694A-9A65-46F4-AF4F-006AB9F8C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571500"/>
            <a:ext cx="3387725" cy="5314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1">
            <a:extLst>
              <a:ext uri="{FF2B5EF4-FFF2-40B4-BE49-F238E27FC236}">
                <a16:creationId xmlns:a16="http://schemas.microsoft.com/office/drawing/2014/main" id="{A374CA8B-F08A-41DE-A295-B00DCBC2680A}"/>
              </a:ext>
            </a:extLst>
          </p:cNvPr>
          <p:cNvSpPr txBox="1">
            <a:spLocks noChangeArrowheads="1"/>
          </p:cNvSpPr>
          <p:nvPr/>
        </p:nvSpPr>
        <p:spPr bwMode="auto">
          <a:xfrm>
            <a:off x="457200" y="252413"/>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54626" name="Text Box 2">
            <a:extLst>
              <a:ext uri="{FF2B5EF4-FFF2-40B4-BE49-F238E27FC236}">
                <a16:creationId xmlns:a16="http://schemas.microsoft.com/office/drawing/2014/main" id="{9AA77930-1934-4875-A0C7-B3788093BFD8}"/>
              </a:ext>
            </a:extLst>
          </p:cNvPr>
          <p:cNvSpPr txBox="1">
            <a:spLocks noChangeArrowheads="1"/>
          </p:cNvSpPr>
          <p:nvPr/>
        </p:nvSpPr>
        <p:spPr bwMode="auto">
          <a:xfrm>
            <a:off x="457200" y="928688"/>
            <a:ext cx="8229600" cy="616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Strjevanje krvi preprečujejo z dodajanjem zdravila, ki se imenuje heparin. </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Vsaka hemodializa traja od 4 do 5 ur. </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Sama procedura je neboleča, boleče je zbadanje fistule. </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Bolniki med njo lahko berejo, poslušajo radio ali se pogovarjajo</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a:extLst>
              <a:ext uri="{FF2B5EF4-FFF2-40B4-BE49-F238E27FC236}">
                <a16:creationId xmlns:a16="http://schemas.microsoft.com/office/drawing/2014/main" id="{203423BC-7527-40AB-948A-573E70124F00}"/>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2060"/>
                </a:solidFill>
              </a:rPr>
              <a:t>Zapleti med hemodializo:</a:t>
            </a:r>
          </a:p>
        </p:txBody>
      </p:sp>
      <p:sp>
        <p:nvSpPr>
          <p:cNvPr id="155650" name="Text Box 2">
            <a:extLst>
              <a:ext uri="{FF2B5EF4-FFF2-40B4-BE49-F238E27FC236}">
                <a16:creationId xmlns:a16="http://schemas.microsoft.com/office/drawing/2014/main" id="{4797D0F6-76D7-4860-AAA4-B47039886937}"/>
              </a:ext>
            </a:extLst>
          </p:cNvPr>
          <p:cNvSpPr txBox="1">
            <a:spLocks noChangeArrowheads="1"/>
          </p:cNvSpPr>
          <p:nvPr/>
        </p:nvSpPr>
        <p:spPr bwMode="auto">
          <a:xfrm>
            <a:off x="457200" y="1981200"/>
            <a:ext cx="8229600" cy="394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b="1"/>
              <a:t>Akutni: </a:t>
            </a:r>
            <a:r>
              <a:rPr lang="sl-SI" altLang="sl-SI" sz="2800"/>
              <a:t>hipotonija, krči, slabost, bruhanje, glavobol, bolečine v prsih in hrbtu, srbež, vročina z mrzlico.</a:t>
            </a:r>
          </a:p>
          <a:p>
            <a:pPr>
              <a:spcBef>
                <a:spcPts val="700"/>
              </a:spcBef>
              <a:buClr>
                <a:srgbClr val="00007D"/>
              </a:buClr>
              <a:buSzPct val="75000"/>
              <a:buFont typeface="Wingdings" panose="05000000000000000000" pitchFamily="2" charset="2"/>
              <a:buNone/>
            </a:pPr>
            <a:endParaRPr lang="sl-SI" altLang="sl-SI" sz="2800"/>
          </a:p>
          <a:p>
            <a:pPr>
              <a:spcBef>
                <a:spcPts val="700"/>
              </a:spcBef>
              <a:buClr>
                <a:srgbClr val="00007D"/>
              </a:buClr>
              <a:buSzPct val="75000"/>
              <a:buFont typeface="Wingdings" panose="05000000000000000000" pitchFamily="2" charset="2"/>
              <a:buChar char=""/>
            </a:pPr>
            <a:r>
              <a:rPr lang="sl-SI" altLang="sl-SI" sz="2800" b="1"/>
              <a:t>Tehnične:</a:t>
            </a:r>
          </a:p>
          <a:p>
            <a:pPr>
              <a:spcBef>
                <a:spcPts val="700"/>
              </a:spcBef>
              <a:buClrTx/>
              <a:buSzPct val="75000"/>
              <a:buFontTx/>
              <a:buNone/>
            </a:pPr>
            <a:r>
              <a:rPr lang="sl-SI" altLang="sl-SI" sz="2800"/>
              <a:t>Do teh pride zaradi zaradi odpovedi varnostnih </a:t>
            </a:r>
          </a:p>
          <a:p>
            <a:pPr>
              <a:spcBef>
                <a:spcPts val="700"/>
              </a:spcBef>
              <a:buClrTx/>
              <a:buSzPct val="75000"/>
              <a:buFontTx/>
              <a:buNone/>
            </a:pPr>
            <a:r>
              <a:rPr lang="sl-SI" altLang="sl-SI" sz="2800"/>
              <a:t>sistemov na dializnem monitorju ali zaradi </a:t>
            </a:r>
          </a:p>
          <a:p>
            <a:pPr>
              <a:spcBef>
                <a:spcPts val="700"/>
              </a:spcBef>
              <a:buClrTx/>
              <a:buSzPct val="75000"/>
              <a:buFontTx/>
              <a:buNone/>
            </a:pPr>
            <a:r>
              <a:rPr lang="sl-SI" altLang="sl-SI" sz="2800"/>
              <a:t>človeške napake; zračna embolija, hemoliza krvi.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0C00A885-5B12-4099-A7EF-A411F5E38967}"/>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200" b="1">
                <a:solidFill>
                  <a:srgbClr val="00007D"/>
                </a:solidFill>
              </a:rPr>
              <a:t>Zdravljenje:</a:t>
            </a:r>
          </a:p>
        </p:txBody>
      </p:sp>
      <p:sp>
        <p:nvSpPr>
          <p:cNvPr id="18434" name="Text Box 2">
            <a:extLst>
              <a:ext uri="{FF2B5EF4-FFF2-40B4-BE49-F238E27FC236}">
                <a16:creationId xmlns:a16="http://schemas.microsoft.com/office/drawing/2014/main" id="{1F5CCF92-BDE4-4ADD-96FB-EBBB50894C59}"/>
              </a:ext>
            </a:extLst>
          </p:cNvPr>
          <p:cNvSpPr txBox="1">
            <a:spLocks noChangeArrowheads="1"/>
          </p:cNvSpPr>
          <p:nvPr/>
        </p:nvSpPr>
        <p:spPr bwMode="auto">
          <a:xfrm>
            <a:off x="457200" y="1700213"/>
            <a:ext cx="8229600"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Bakterijske okužbe sečil zdravimo z </a:t>
            </a:r>
            <a:r>
              <a:rPr lang="sl-SI" altLang="sl-SI" sz="3200" b="1"/>
              <a:t>antibiotiki.</a:t>
            </a:r>
          </a:p>
          <a:p>
            <a:pPr>
              <a:spcBef>
                <a:spcPts val="800"/>
              </a:spcBef>
              <a:buClr>
                <a:srgbClr val="00007D"/>
              </a:buClr>
              <a:buSzPct val="75000"/>
              <a:buFont typeface="Wingdings" panose="05000000000000000000" pitchFamily="2" charset="2"/>
              <a:buChar char=""/>
            </a:pPr>
            <a:r>
              <a:rPr lang="sl-SI" altLang="sl-SI" sz="3200" b="1" i="1">
                <a:solidFill>
                  <a:srgbClr val="FF0066"/>
                </a:solidFill>
              </a:rPr>
              <a:t>Enostavno vnetje mehurja</a:t>
            </a:r>
            <a:r>
              <a:rPr lang="sl-SI" altLang="sl-SI" sz="3200"/>
              <a:t> pri zdravi mlajši ženski navadno zdravimo z enostavnimi antibiotiki  3-5 dni. </a:t>
            </a:r>
          </a:p>
          <a:p>
            <a:pPr>
              <a:spcBef>
                <a:spcPts val="800"/>
              </a:spcBef>
              <a:buClr>
                <a:srgbClr val="00007D"/>
              </a:buClr>
              <a:buSzPct val="75000"/>
              <a:buFont typeface="Wingdings" panose="05000000000000000000" pitchFamily="2" charset="2"/>
              <a:buChar char=""/>
            </a:pPr>
            <a:r>
              <a:rPr lang="sl-SI" altLang="sl-SI" sz="3200" b="1"/>
              <a:t>Po končanem zdravljenju</a:t>
            </a:r>
            <a:r>
              <a:rPr lang="sl-SI" altLang="sl-SI" sz="3200"/>
              <a:t> je potrebno opraviti navaden </a:t>
            </a:r>
            <a:r>
              <a:rPr lang="sl-SI" altLang="sl-SI" sz="3200" b="1"/>
              <a:t>pregled seča,</a:t>
            </a:r>
            <a:r>
              <a:rPr lang="sl-SI" altLang="sl-SI" sz="3200"/>
              <a:t> da preverimo, ali je bilo zdravljenje uspešno.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ext Box 1">
            <a:extLst>
              <a:ext uri="{FF2B5EF4-FFF2-40B4-BE49-F238E27FC236}">
                <a16:creationId xmlns:a16="http://schemas.microsoft.com/office/drawing/2014/main" id="{B88DCE15-1E8D-4942-908C-C4A66C781746}"/>
              </a:ext>
            </a:extLst>
          </p:cNvPr>
          <p:cNvSpPr txBox="1">
            <a:spLocks noChangeArrowheads="1"/>
          </p:cNvSpPr>
          <p:nvPr/>
        </p:nvSpPr>
        <p:spPr bwMode="auto">
          <a:xfrm>
            <a:off x="457200" y="427038"/>
            <a:ext cx="82296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2060"/>
                </a:solidFill>
              </a:rPr>
              <a:t>Vloga MS pri priključitvi bolnika na dializni aparat:</a:t>
            </a:r>
          </a:p>
        </p:txBody>
      </p:sp>
      <p:sp>
        <p:nvSpPr>
          <p:cNvPr id="156674" name="Text Box 2">
            <a:extLst>
              <a:ext uri="{FF2B5EF4-FFF2-40B4-BE49-F238E27FC236}">
                <a16:creationId xmlns:a16="http://schemas.microsoft.com/office/drawing/2014/main" id="{C8509F41-1335-42B5-8907-183674A97B1E}"/>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b="1"/>
              <a:t>Priprava:</a:t>
            </a:r>
          </a:p>
          <a:p>
            <a:pPr>
              <a:spcBef>
                <a:spcPts val="800"/>
              </a:spcBef>
              <a:buClr>
                <a:srgbClr val="00007D"/>
              </a:buClr>
              <a:buSzPct val="75000"/>
              <a:buFont typeface="Wingdings" panose="05000000000000000000" pitchFamily="2" charset="2"/>
              <a:buChar char=""/>
            </a:pPr>
            <a:r>
              <a:rPr lang="sl-SI" altLang="sl-SI" sz="3200"/>
              <a:t>dokumnetacije,</a:t>
            </a:r>
          </a:p>
          <a:p>
            <a:pPr>
              <a:spcBef>
                <a:spcPts val="800"/>
              </a:spcBef>
              <a:buClr>
                <a:srgbClr val="00007D"/>
              </a:buClr>
              <a:buSzPct val="75000"/>
              <a:buFont typeface="Wingdings" panose="05000000000000000000" pitchFamily="2" charset="2"/>
              <a:buChar char=""/>
            </a:pPr>
            <a:r>
              <a:rPr lang="sl-SI" altLang="sl-SI" sz="3200"/>
              <a:t>dializnega monitorja,</a:t>
            </a:r>
          </a:p>
          <a:p>
            <a:pPr>
              <a:spcBef>
                <a:spcPts val="800"/>
              </a:spcBef>
              <a:buClr>
                <a:srgbClr val="00007D"/>
              </a:buClr>
              <a:buSzPct val="75000"/>
              <a:buFont typeface="Wingdings" panose="05000000000000000000" pitchFamily="2" charset="2"/>
              <a:buChar char=""/>
            </a:pPr>
            <a:r>
              <a:rPr lang="sl-SI" altLang="sl-SI" sz="3200"/>
              <a:t>dializatorja in sistema,</a:t>
            </a:r>
          </a:p>
          <a:p>
            <a:pPr>
              <a:spcBef>
                <a:spcPts val="800"/>
              </a:spcBef>
              <a:buClr>
                <a:srgbClr val="00007D"/>
              </a:buClr>
              <a:buSzPct val="75000"/>
              <a:buFont typeface="Wingdings" panose="05000000000000000000" pitchFamily="2" charset="2"/>
              <a:buChar char=""/>
            </a:pPr>
            <a:r>
              <a:rPr lang="sl-SI" altLang="sl-SI" sz="3200"/>
              <a:t>dializne razstopine,</a:t>
            </a:r>
          </a:p>
          <a:p>
            <a:pPr>
              <a:spcBef>
                <a:spcPts val="800"/>
              </a:spcBef>
              <a:buClrTx/>
              <a:buSzPct val="75000"/>
              <a:buFontTx/>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1">
            <a:extLst>
              <a:ext uri="{FF2B5EF4-FFF2-40B4-BE49-F238E27FC236}">
                <a16:creationId xmlns:a16="http://schemas.microsoft.com/office/drawing/2014/main" id="{EC71812F-85F3-46B3-8FEE-E472C02B3289}"/>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57698" name="Text Box 2">
            <a:extLst>
              <a:ext uri="{FF2B5EF4-FFF2-40B4-BE49-F238E27FC236}">
                <a16:creationId xmlns:a16="http://schemas.microsoft.com/office/drawing/2014/main" id="{EECBB52D-083E-4EC6-AD1E-2821E77A9E39}"/>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b="1"/>
              <a:t>Psihična priprava bolnika</a:t>
            </a:r>
          </a:p>
          <a:p>
            <a:pPr>
              <a:spcBef>
                <a:spcPts val="800"/>
              </a:spcBef>
              <a:buClrTx/>
              <a:buSzPct val="75000"/>
              <a:buFontTx/>
              <a:buNone/>
            </a:pPr>
            <a:r>
              <a:rPr lang="sl-SI" altLang="sl-SI" sz="3200"/>
              <a:t>Vsaka priključitev  bolnika na dializni aparat </a:t>
            </a:r>
          </a:p>
          <a:p>
            <a:pPr>
              <a:spcBef>
                <a:spcPts val="800"/>
              </a:spcBef>
              <a:buClrTx/>
              <a:buSzPct val="75000"/>
              <a:buFontTx/>
              <a:buNone/>
            </a:pPr>
            <a:r>
              <a:rPr lang="sl-SI" altLang="sl-SI" sz="3200"/>
              <a:t>zahteva od MS, da vzpostavi :</a:t>
            </a:r>
          </a:p>
          <a:p>
            <a:pPr>
              <a:spcBef>
                <a:spcPts val="800"/>
              </a:spcBef>
              <a:buClr>
                <a:srgbClr val="00007D"/>
              </a:buClr>
              <a:buSzPct val="75000"/>
              <a:buFont typeface="Arial" panose="020B0604020202020204" pitchFamily="34" charset="0"/>
              <a:buChar char="•"/>
            </a:pPr>
            <a:r>
              <a:rPr lang="sl-SI" altLang="sl-SI" sz="3200"/>
              <a:t>zaupljiv odnos bolnika,</a:t>
            </a:r>
          </a:p>
          <a:p>
            <a:pPr>
              <a:spcBef>
                <a:spcPts val="800"/>
              </a:spcBef>
              <a:buClr>
                <a:srgbClr val="00007D"/>
              </a:buClr>
              <a:buSzPct val="75000"/>
              <a:buFont typeface="Arial" panose="020B0604020202020204" pitchFamily="34" charset="0"/>
              <a:buChar char="•"/>
            </a:pPr>
            <a:r>
              <a:rPr lang="sl-SI" altLang="sl-SI" sz="3200"/>
              <a:t>dober komunikacijski odnos,</a:t>
            </a:r>
          </a:p>
          <a:p>
            <a:pPr>
              <a:spcBef>
                <a:spcPts val="800"/>
              </a:spcBef>
              <a:buClr>
                <a:srgbClr val="00007D"/>
              </a:buClr>
              <a:buSzPct val="75000"/>
              <a:buFont typeface="Arial" panose="020B0604020202020204" pitchFamily="34" charset="0"/>
              <a:buChar char="•"/>
            </a:pPr>
            <a:r>
              <a:rPr lang="sl-SI" altLang="sl-SI" sz="3200"/>
              <a:t>strokovno znanje.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1">
            <a:extLst>
              <a:ext uri="{FF2B5EF4-FFF2-40B4-BE49-F238E27FC236}">
                <a16:creationId xmlns:a16="http://schemas.microsoft.com/office/drawing/2014/main" id="{07A73E33-7FE7-4F54-A417-BF80E95CBA80}"/>
              </a:ext>
            </a:extLst>
          </p:cNvPr>
          <p:cNvSpPr txBox="1">
            <a:spLocks noChangeArrowheads="1"/>
          </p:cNvSpPr>
          <p:nvPr/>
        </p:nvSpPr>
        <p:spPr bwMode="auto">
          <a:xfrm>
            <a:off x="457200" y="285750"/>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58722" name="Text Box 2">
            <a:extLst>
              <a:ext uri="{FF2B5EF4-FFF2-40B4-BE49-F238E27FC236}">
                <a16:creationId xmlns:a16="http://schemas.microsoft.com/office/drawing/2014/main" id="{F8370DAA-2DEB-4B82-8DAD-F17AE2D4DDD5}"/>
              </a:ext>
            </a:extLst>
          </p:cNvPr>
          <p:cNvSpPr txBox="1">
            <a:spLocks noChangeArrowheads="1"/>
          </p:cNvSpPr>
          <p:nvPr/>
        </p:nvSpPr>
        <p:spPr bwMode="auto">
          <a:xfrm>
            <a:off x="457200" y="928688"/>
            <a:ext cx="8229600" cy="493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b="1"/>
              <a:t>Fizična priprava bolnika:</a:t>
            </a:r>
          </a:p>
          <a:p>
            <a:pPr>
              <a:spcBef>
                <a:spcPts val="800"/>
              </a:spcBef>
              <a:buClr>
                <a:srgbClr val="00007D"/>
              </a:buClr>
              <a:buSzPct val="75000"/>
              <a:buFont typeface="Wingdings" panose="05000000000000000000" pitchFamily="2" charset="2"/>
              <a:buChar char=""/>
            </a:pPr>
            <a:r>
              <a:rPr lang="sl-SI" altLang="sl-SI" sz="3200"/>
              <a:t>Merjenje:</a:t>
            </a:r>
          </a:p>
          <a:p>
            <a:pPr>
              <a:spcBef>
                <a:spcPts val="800"/>
              </a:spcBef>
              <a:buClrTx/>
              <a:buSzPct val="75000"/>
              <a:buFontTx/>
              <a:buNone/>
            </a:pPr>
            <a:r>
              <a:rPr lang="sl-SI" altLang="sl-SI" sz="3200"/>
              <a:t>    - telesne teže, telesne temperature, RR,    </a:t>
            </a:r>
          </a:p>
          <a:p>
            <a:pPr>
              <a:spcBef>
                <a:spcPts val="800"/>
              </a:spcBef>
              <a:buClrTx/>
              <a:buSzPct val="75000"/>
              <a:buFontTx/>
              <a:buNone/>
            </a:pPr>
            <a:r>
              <a:rPr lang="sl-SI" altLang="sl-SI" sz="3200"/>
              <a:t>      pulza,</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b="1"/>
              <a:t>Priprava vbodnega mesta.</a:t>
            </a:r>
          </a:p>
          <a:p>
            <a:pPr>
              <a:spcBef>
                <a:spcPts val="800"/>
              </a:spcBef>
              <a:buClrTx/>
              <a:buSzPct val="75000"/>
              <a:buFontTx/>
              <a:buNone/>
            </a:pPr>
            <a:endParaRPr lang="sl-SI" altLang="sl-SI" sz="3200" b="1"/>
          </a:p>
          <a:p>
            <a:pPr>
              <a:spcBef>
                <a:spcPts val="800"/>
              </a:spcBef>
              <a:buClr>
                <a:srgbClr val="00007D"/>
              </a:buClr>
              <a:buSzPct val="75000"/>
              <a:buFont typeface="Wingdings" panose="05000000000000000000" pitchFamily="2" charset="2"/>
              <a:buChar char=""/>
            </a:pPr>
            <a:r>
              <a:rPr lang="sl-SI" altLang="sl-SI" sz="3200" b="1"/>
              <a:t>Priklop bolnika na dializni monitor.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1">
            <a:extLst>
              <a:ext uri="{FF2B5EF4-FFF2-40B4-BE49-F238E27FC236}">
                <a16:creationId xmlns:a16="http://schemas.microsoft.com/office/drawing/2014/main" id="{77EE8215-DDD7-4437-A3DD-63DFCCCC4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49275"/>
            <a:ext cx="4419600" cy="3695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46" name="Picture 2">
            <a:extLst>
              <a:ext uri="{FF2B5EF4-FFF2-40B4-BE49-F238E27FC236}">
                <a16:creationId xmlns:a16="http://schemas.microsoft.com/office/drawing/2014/main" id="{C24FFA37-89F2-4A76-BBF8-216EEF687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997200"/>
            <a:ext cx="3810000" cy="331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1">
            <a:extLst>
              <a:ext uri="{FF2B5EF4-FFF2-40B4-BE49-F238E27FC236}">
                <a16:creationId xmlns:a16="http://schemas.microsoft.com/office/drawing/2014/main" id="{6788F512-83D9-44C3-96E0-168A67F38560}"/>
              </a:ext>
            </a:extLst>
          </p:cNvPr>
          <p:cNvSpPr txBox="1">
            <a:spLocks noChangeArrowheads="1"/>
          </p:cNvSpPr>
          <p:nvPr/>
        </p:nvSpPr>
        <p:spPr bwMode="auto">
          <a:xfrm>
            <a:off x="214313" y="1828800"/>
            <a:ext cx="8777287"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FFFF00"/>
                </a:solidFill>
              </a:rPr>
              <a:t>PRESADITEV </a:t>
            </a:r>
            <a:r>
              <a:rPr lang="sl-SI" altLang="sl-SI" sz="3600" b="1">
                <a:solidFill>
                  <a:srgbClr val="FFFF00"/>
                </a:solidFill>
              </a:rPr>
              <a:t>(TRANSPLANTACIJA) </a:t>
            </a:r>
            <a:br>
              <a:rPr lang="sl-SI" altLang="sl-SI" sz="3600" b="1">
                <a:solidFill>
                  <a:srgbClr val="FFFF00"/>
                </a:solidFill>
              </a:rPr>
            </a:br>
            <a:r>
              <a:rPr lang="sl-SI" altLang="sl-SI" sz="4400" b="1">
                <a:solidFill>
                  <a:srgbClr val="FFFF00"/>
                </a:solidFill>
              </a:rPr>
              <a:t>                   LEDVIC</a:t>
            </a:r>
          </a:p>
        </p:txBody>
      </p:sp>
      <p:sp>
        <p:nvSpPr>
          <p:cNvPr id="160770" name="Text Box 2">
            <a:extLst>
              <a:ext uri="{FF2B5EF4-FFF2-40B4-BE49-F238E27FC236}">
                <a16:creationId xmlns:a16="http://schemas.microsoft.com/office/drawing/2014/main" id="{40C23BA8-1448-4313-9056-C255793B4880}"/>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1">
            <a:extLst>
              <a:ext uri="{FF2B5EF4-FFF2-40B4-BE49-F238E27FC236}">
                <a16:creationId xmlns:a16="http://schemas.microsoft.com/office/drawing/2014/main" id="{FCFB9511-3369-466C-A8AA-2B9A95E270FC}"/>
              </a:ext>
            </a:extLst>
          </p:cNvPr>
          <p:cNvSpPr txBox="1">
            <a:spLocks noChangeArrowheads="1"/>
          </p:cNvSpPr>
          <p:nvPr/>
        </p:nvSpPr>
        <p:spPr bwMode="auto">
          <a:xfrm rot="10800000">
            <a:off x="457200" y="206375"/>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61794" name="Text Box 2">
            <a:extLst>
              <a:ext uri="{FF2B5EF4-FFF2-40B4-BE49-F238E27FC236}">
                <a16:creationId xmlns:a16="http://schemas.microsoft.com/office/drawing/2014/main" id="{8EC5AB30-D8D3-47C5-A9E7-38ADB07564C1}"/>
              </a:ext>
            </a:extLst>
          </p:cNvPr>
          <p:cNvSpPr txBox="1">
            <a:spLocks noChangeArrowheads="1"/>
          </p:cNvSpPr>
          <p:nvPr/>
        </p:nvSpPr>
        <p:spPr bwMode="auto">
          <a:xfrm>
            <a:off x="457200" y="1000125"/>
            <a:ext cx="8229600" cy="486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Transplantacija pomeni presaditev ledvice druge osebe, bodisi od umrlega dajalca bodisi od živega sorodniškega dajalca. </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To je najboljša rešitev, saj omogoči bolj kakovostno in svobodno življenje ter daljše preživetje v primerjavi z dializnimi bolniki.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1">
            <a:extLst>
              <a:ext uri="{FF2B5EF4-FFF2-40B4-BE49-F238E27FC236}">
                <a16:creationId xmlns:a16="http://schemas.microsoft.com/office/drawing/2014/main" id="{FC7D25B2-1070-4807-82E3-ED4E762D15F3}"/>
              </a:ext>
            </a:extLst>
          </p:cNvPr>
          <p:cNvSpPr txBox="1">
            <a:spLocks noChangeArrowheads="1"/>
          </p:cNvSpPr>
          <p:nvPr/>
        </p:nvSpPr>
        <p:spPr bwMode="auto">
          <a:xfrm>
            <a:off x="457200" y="357188"/>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62818" name="Text Box 2">
            <a:extLst>
              <a:ext uri="{FF2B5EF4-FFF2-40B4-BE49-F238E27FC236}">
                <a16:creationId xmlns:a16="http://schemas.microsoft.com/office/drawing/2014/main" id="{8B4A0170-9A08-4B6A-B647-96656F28560C}"/>
              </a:ext>
            </a:extLst>
          </p:cNvPr>
          <p:cNvSpPr txBox="1">
            <a:spLocks noChangeArrowheads="1"/>
          </p:cNvSpPr>
          <p:nvPr/>
        </p:nvSpPr>
        <p:spPr bwMode="auto">
          <a:xfrm>
            <a:off x="457200" y="1071563"/>
            <a:ext cx="8229600" cy="4795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Pred presaditvijo mora bolnik opraviti kar nekaj preiskav, preden nefrolog ugotovi, ali je  primeren za presaditev.</a:t>
            </a:r>
          </a:p>
          <a:p>
            <a:pPr>
              <a:spcBef>
                <a:spcPts val="800"/>
              </a:spcBef>
              <a:buClr>
                <a:srgbClr val="00007D"/>
              </a:buClr>
              <a:buSzPct val="75000"/>
              <a:buFont typeface="Wingdings" panose="05000000000000000000" pitchFamily="2" charset="2"/>
              <a:buNone/>
            </a:pPr>
            <a:endParaRPr lang="sl-SI" altLang="sl-SI" sz="3200"/>
          </a:p>
          <a:p>
            <a:pPr>
              <a:spcBef>
                <a:spcPts val="800"/>
              </a:spcBef>
              <a:buClr>
                <a:srgbClr val="00007D"/>
              </a:buClr>
              <a:buSzPct val="75000"/>
              <a:buFont typeface="Wingdings" panose="05000000000000000000" pitchFamily="2" charset="2"/>
              <a:buChar char=""/>
            </a:pPr>
            <a:r>
              <a:rPr lang="sl-SI" altLang="sl-SI" sz="3200"/>
              <a:t>Po uspešni presaditvi ledvica lahko deluje več deset let, nato pa je bolniku na voljo vnovična transplantacija ali dializa</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1">
            <a:extLst>
              <a:ext uri="{FF2B5EF4-FFF2-40B4-BE49-F238E27FC236}">
                <a16:creationId xmlns:a16="http://schemas.microsoft.com/office/drawing/2014/main" id="{FCCC4F27-355D-4E17-8D66-06C7C5A8B90E}"/>
              </a:ext>
            </a:extLst>
          </p:cNvPr>
          <p:cNvSpPr txBox="1">
            <a:spLocks noChangeArrowheads="1"/>
          </p:cNvSpPr>
          <p:nvPr/>
        </p:nvSpPr>
        <p:spPr bwMode="auto">
          <a:xfrm>
            <a:off x="457200" y="457200"/>
            <a:ext cx="822960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63842" name="Text Box 2">
            <a:extLst>
              <a:ext uri="{FF2B5EF4-FFF2-40B4-BE49-F238E27FC236}">
                <a16:creationId xmlns:a16="http://schemas.microsoft.com/office/drawing/2014/main" id="{FFD42C3E-A551-412C-ABD7-B51EE63B96C6}"/>
              </a:ext>
            </a:extLst>
          </p:cNvPr>
          <p:cNvSpPr txBox="1">
            <a:spLocks noChangeArrowheads="1"/>
          </p:cNvSpPr>
          <p:nvPr/>
        </p:nvSpPr>
        <p:spPr bwMode="auto">
          <a:xfrm>
            <a:off x="457200" y="1071563"/>
            <a:ext cx="8229600" cy="537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a:t>Slabost transplantacije so imunosupresivna </a:t>
            </a:r>
          </a:p>
          <a:p>
            <a:pPr>
              <a:spcBef>
                <a:spcPts val="700"/>
              </a:spcBef>
              <a:buClrTx/>
              <a:buSzPct val="75000"/>
              <a:buFontTx/>
              <a:buNone/>
            </a:pPr>
            <a:r>
              <a:rPr lang="sl-SI" altLang="sl-SI" sz="2800"/>
              <a:t>zdravila, ki preprečujejo zavrnitev presadka, </a:t>
            </a:r>
          </a:p>
          <a:p>
            <a:pPr>
              <a:spcBef>
                <a:spcPts val="700"/>
              </a:spcBef>
              <a:buClrTx/>
              <a:buSzPct val="75000"/>
              <a:buFontTx/>
              <a:buNone/>
            </a:pPr>
            <a:r>
              <a:rPr lang="sl-SI" altLang="sl-SI" sz="2800"/>
              <a:t>obenem pa oslabijo imunski sistem, kar pomeni </a:t>
            </a:r>
          </a:p>
          <a:p>
            <a:pPr>
              <a:spcBef>
                <a:spcPts val="700"/>
              </a:spcBef>
              <a:buClrTx/>
              <a:buSzPct val="75000"/>
              <a:buFontTx/>
              <a:buNone/>
            </a:pPr>
            <a:r>
              <a:rPr lang="sl-SI" altLang="sl-SI" sz="2800"/>
              <a:t>večjo:</a:t>
            </a:r>
          </a:p>
          <a:p>
            <a:pPr>
              <a:spcBef>
                <a:spcPts val="500"/>
              </a:spcBef>
              <a:buClr>
                <a:srgbClr val="00007D"/>
              </a:buClr>
              <a:buSzPct val="75000"/>
              <a:buFont typeface="Wingdings" panose="05000000000000000000" pitchFamily="2" charset="2"/>
              <a:buChar char=""/>
            </a:pPr>
            <a:r>
              <a:rPr lang="sl-SI" altLang="sl-SI" sz="2000"/>
              <a:t> dovzetnost za hujše okužbe,</a:t>
            </a:r>
          </a:p>
          <a:p>
            <a:pPr>
              <a:spcBef>
                <a:spcPts val="500"/>
              </a:spcBef>
              <a:buClr>
                <a:srgbClr val="00007D"/>
              </a:buClr>
              <a:buSzPct val="75000"/>
              <a:buFont typeface="Wingdings" panose="05000000000000000000" pitchFamily="2" charset="2"/>
              <a:buChar char=""/>
            </a:pPr>
            <a:r>
              <a:rPr lang="sl-SI" altLang="sl-SI" sz="2000"/>
              <a:t> rakave bolezni,</a:t>
            </a:r>
          </a:p>
          <a:p>
            <a:pPr>
              <a:spcBef>
                <a:spcPts val="500"/>
              </a:spcBef>
              <a:buClr>
                <a:srgbClr val="00007D"/>
              </a:buClr>
              <a:buSzPct val="75000"/>
              <a:buFont typeface="Wingdings" panose="05000000000000000000" pitchFamily="2" charset="2"/>
              <a:buChar char=""/>
            </a:pPr>
            <a:r>
              <a:rPr lang="sl-SI" altLang="sl-SI" sz="2000"/>
              <a:t> visok krvni tlak,</a:t>
            </a:r>
          </a:p>
          <a:p>
            <a:pPr>
              <a:spcBef>
                <a:spcPts val="500"/>
              </a:spcBef>
              <a:buClr>
                <a:srgbClr val="00007D"/>
              </a:buClr>
              <a:buSzPct val="75000"/>
              <a:buFont typeface="Wingdings" panose="05000000000000000000" pitchFamily="2" charset="2"/>
              <a:buChar char=""/>
            </a:pPr>
            <a:r>
              <a:rPr lang="sl-SI" altLang="sl-SI" sz="2000"/>
              <a:t> holesterol, </a:t>
            </a:r>
          </a:p>
          <a:p>
            <a:pPr>
              <a:spcBef>
                <a:spcPts val="500"/>
              </a:spcBef>
              <a:buClr>
                <a:srgbClr val="00007D"/>
              </a:buClr>
              <a:buSzPct val="75000"/>
              <a:buFont typeface="Wingdings" panose="05000000000000000000" pitchFamily="2" charset="2"/>
              <a:buChar char=""/>
            </a:pPr>
            <a:r>
              <a:rPr lang="sl-SI" altLang="sl-SI" sz="2000"/>
              <a:t>nastanek sive mrene na očeh, </a:t>
            </a:r>
          </a:p>
          <a:p>
            <a:pPr>
              <a:spcBef>
                <a:spcPts val="500"/>
              </a:spcBef>
              <a:buClr>
                <a:srgbClr val="00007D"/>
              </a:buClr>
              <a:buSzPct val="75000"/>
              <a:buFont typeface="Wingdings" panose="05000000000000000000" pitchFamily="2" charset="2"/>
              <a:buChar char=""/>
            </a:pPr>
            <a:r>
              <a:rPr lang="sl-SI" altLang="sl-SI" sz="2000"/>
              <a:t>osteoporoza, </a:t>
            </a:r>
          </a:p>
          <a:p>
            <a:pPr>
              <a:spcBef>
                <a:spcPts val="500"/>
              </a:spcBef>
              <a:buClr>
                <a:srgbClr val="00007D"/>
              </a:buClr>
              <a:buSzPct val="75000"/>
              <a:buFont typeface="Wingdings" panose="05000000000000000000" pitchFamily="2" charset="2"/>
              <a:buChar char=""/>
            </a:pPr>
            <a:r>
              <a:rPr lang="sl-SI" altLang="sl-SI" sz="2000"/>
              <a:t>obraba kolkov,</a:t>
            </a:r>
          </a:p>
          <a:p>
            <a:pPr>
              <a:spcBef>
                <a:spcPts val="500"/>
              </a:spcBef>
              <a:buClr>
                <a:srgbClr val="00007D"/>
              </a:buClr>
              <a:buSzPct val="75000"/>
              <a:buFont typeface="Wingdings" panose="05000000000000000000" pitchFamily="2" charset="2"/>
              <a:buChar char=""/>
            </a:pPr>
            <a:r>
              <a:rPr lang="sl-SI" altLang="sl-SI" sz="2000"/>
              <a:t> bolniki lahko dobijo potransplantacijski diabetes in druge težave.</a:t>
            </a:r>
          </a:p>
          <a:p>
            <a:pPr>
              <a:spcBef>
                <a:spcPts val="500"/>
              </a:spcBef>
              <a:buClr>
                <a:srgbClr val="00007D"/>
              </a:buClr>
              <a:buSzPct val="75000"/>
              <a:buFont typeface="Wingdings" panose="05000000000000000000" pitchFamily="2" charset="2"/>
              <a:buNone/>
            </a:pPr>
            <a:endParaRPr lang="sl-SI" altLang="sl-SI" sz="2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1">
            <a:extLst>
              <a:ext uri="{FF2B5EF4-FFF2-40B4-BE49-F238E27FC236}">
                <a16:creationId xmlns:a16="http://schemas.microsoft.com/office/drawing/2014/main" id="{3EF9ECA1-2525-4EE0-95C3-D0C40FEA1924}"/>
              </a:ext>
            </a:extLst>
          </p:cNvPr>
          <p:cNvSpPr txBox="1">
            <a:spLocks noChangeArrowheads="1"/>
          </p:cNvSpPr>
          <p:nvPr/>
        </p:nvSpPr>
        <p:spPr bwMode="auto">
          <a:xfrm>
            <a:off x="457200" y="252413"/>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64866" name="Text Box 2">
            <a:extLst>
              <a:ext uri="{FF2B5EF4-FFF2-40B4-BE49-F238E27FC236}">
                <a16:creationId xmlns:a16="http://schemas.microsoft.com/office/drawing/2014/main" id="{EE8C96A8-2C76-4838-B356-DDE3979FC3E2}"/>
              </a:ext>
            </a:extLst>
          </p:cNvPr>
          <p:cNvSpPr txBox="1">
            <a:spLocks noChangeArrowheads="1"/>
          </p:cNvSpPr>
          <p:nvPr/>
        </p:nvSpPr>
        <p:spPr bwMode="auto">
          <a:xfrm>
            <a:off x="428625" y="428625"/>
            <a:ext cx="8229600" cy="588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b="1">
                <a:solidFill>
                  <a:srgbClr val="002060"/>
                </a:solidFill>
              </a:rPr>
              <a:t>Zavrnitev ledvice:</a:t>
            </a:r>
          </a:p>
          <a:p>
            <a:pPr>
              <a:spcBef>
                <a:spcPts val="800"/>
              </a:spcBef>
              <a:buClrTx/>
              <a:buSzPct val="75000"/>
              <a:buFontTx/>
              <a:buNone/>
            </a:pPr>
            <a:r>
              <a:rPr lang="sl-SI" altLang="sl-SI" sz="3200"/>
              <a:t>Lahko nastane:</a:t>
            </a:r>
          </a:p>
          <a:p>
            <a:pPr>
              <a:spcBef>
                <a:spcPts val="800"/>
              </a:spcBef>
              <a:buClrTx/>
              <a:buSzPct val="75000"/>
              <a:buFontTx/>
              <a:buNone/>
            </a:pPr>
            <a:r>
              <a:rPr lang="sl-SI" altLang="sl-SI" sz="3200" b="1">
                <a:solidFill>
                  <a:srgbClr val="002060"/>
                </a:solidFill>
              </a:rPr>
              <a:t>a)Hiperakutna:</a:t>
            </a:r>
          </a:p>
          <a:p>
            <a:pPr>
              <a:spcBef>
                <a:spcPts val="800"/>
              </a:spcBef>
              <a:buClr>
                <a:srgbClr val="00007D"/>
              </a:buClr>
              <a:buSzPct val="75000"/>
              <a:buFont typeface="Wingdings" panose="05000000000000000000" pitchFamily="2" charset="2"/>
              <a:buChar char=""/>
            </a:pPr>
            <a:r>
              <a:rPr lang="sl-SI" altLang="sl-SI" sz="3200"/>
              <a:t> med operacijo, </a:t>
            </a:r>
          </a:p>
          <a:p>
            <a:pPr>
              <a:spcBef>
                <a:spcPts val="800"/>
              </a:spcBef>
              <a:buClr>
                <a:srgbClr val="00007D"/>
              </a:buClr>
              <a:buSzPct val="75000"/>
              <a:buFont typeface="Wingdings" panose="05000000000000000000" pitchFamily="2" charset="2"/>
              <a:buChar char=""/>
            </a:pPr>
            <a:r>
              <a:rPr lang="sl-SI" altLang="sl-SI" sz="3200"/>
              <a:t>v prvih urah po njej,</a:t>
            </a:r>
          </a:p>
          <a:p>
            <a:pPr>
              <a:spcBef>
                <a:spcPts val="800"/>
              </a:spcBef>
              <a:buClr>
                <a:srgbClr val="00007D"/>
              </a:buClr>
              <a:buSzPct val="75000"/>
              <a:buFont typeface="Wingdings" panose="05000000000000000000" pitchFamily="2" charset="2"/>
              <a:buChar char=""/>
            </a:pPr>
            <a:r>
              <a:rPr lang="sl-SI" altLang="sl-SI" sz="3200"/>
              <a:t>V 12 tednih po presaditvi</a:t>
            </a:r>
          </a:p>
          <a:p>
            <a:pPr>
              <a:spcBef>
                <a:spcPts val="800"/>
              </a:spcBef>
              <a:buClrTx/>
              <a:buSzPct val="75000"/>
              <a:buFontTx/>
              <a:buNone/>
            </a:pPr>
            <a:endParaRPr lang="sl-SI" altLang="sl-SI" sz="3200" b="1">
              <a:solidFill>
                <a:srgbClr val="002060"/>
              </a:solidFill>
            </a:endParaRPr>
          </a:p>
          <a:p>
            <a:pPr>
              <a:spcBef>
                <a:spcPts val="800"/>
              </a:spcBef>
              <a:buClrTx/>
              <a:buSzPct val="75000"/>
              <a:buFontTx/>
              <a:buNone/>
            </a:pPr>
            <a:r>
              <a:rPr lang="sl-SI" altLang="sl-SI" sz="3200" b="1">
                <a:solidFill>
                  <a:srgbClr val="002060"/>
                </a:solidFill>
              </a:rPr>
              <a:t>b) Kronična:</a:t>
            </a:r>
          </a:p>
          <a:p>
            <a:pPr>
              <a:spcBef>
                <a:spcPts val="800"/>
              </a:spcBef>
              <a:buClr>
                <a:srgbClr val="00007D"/>
              </a:buClr>
              <a:buSzPct val="75000"/>
              <a:buFont typeface="Wingdings" panose="05000000000000000000" pitchFamily="2" charset="2"/>
              <a:buChar char=""/>
            </a:pPr>
            <a:r>
              <a:rPr lang="sl-SI" altLang="sl-SI" sz="3200"/>
              <a:t>mesec ali leta po presaditvi.</a:t>
            </a:r>
          </a:p>
          <a:p>
            <a:pPr>
              <a:spcBef>
                <a:spcPts val="800"/>
              </a:spcBef>
              <a:buClrTx/>
              <a:buSzPct val="75000"/>
              <a:buFontTx/>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1">
            <a:extLst>
              <a:ext uri="{FF2B5EF4-FFF2-40B4-BE49-F238E27FC236}">
                <a16:creationId xmlns:a16="http://schemas.microsoft.com/office/drawing/2014/main" id="{DC594655-38CF-491F-8BC1-5DC0EBE92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143000"/>
            <a:ext cx="6096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4D0F3090-4DA0-421E-A8C7-BAB8BC11EEF3}"/>
              </a:ext>
            </a:extLst>
          </p:cNvPr>
          <p:cNvSpPr txBox="1">
            <a:spLocks noChangeArrowheads="1"/>
          </p:cNvSpPr>
          <p:nvPr/>
        </p:nvSpPr>
        <p:spPr bwMode="auto">
          <a:xfrm>
            <a:off x="457200" y="152400"/>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9458" name="Text Box 2">
            <a:extLst>
              <a:ext uri="{FF2B5EF4-FFF2-40B4-BE49-F238E27FC236}">
                <a16:creationId xmlns:a16="http://schemas.microsoft.com/office/drawing/2014/main" id="{99C550F6-4F50-4E98-B7FB-7599E351B9AE}"/>
              </a:ext>
            </a:extLst>
          </p:cNvPr>
          <p:cNvSpPr txBox="1">
            <a:spLocks noChangeArrowheads="1"/>
          </p:cNvSpPr>
          <p:nvPr/>
        </p:nvSpPr>
        <p:spPr bwMode="auto">
          <a:xfrm>
            <a:off x="457200" y="765175"/>
            <a:ext cx="8229600" cy="521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800"/>
              </a:spcBef>
              <a:buClr>
                <a:srgbClr val="00007D"/>
              </a:buClr>
              <a:buSzPct val="75000"/>
              <a:buFont typeface="Wingdings" panose="05000000000000000000" pitchFamily="2" charset="2"/>
              <a:buChar char=""/>
            </a:pPr>
            <a:r>
              <a:rPr lang="sl-SI" altLang="sl-SI" sz="3200" b="1" i="1">
                <a:solidFill>
                  <a:srgbClr val="FF0066"/>
                </a:solidFill>
              </a:rPr>
              <a:t>Pri kompliciranih okužbah</a:t>
            </a:r>
            <a:r>
              <a:rPr lang="sl-SI" altLang="sl-SI" sz="3200"/>
              <a:t> uporabimo močnejše antibiotike. Pogosto je potrebno bolnišnično zdravljenje, redko tudi dodatni posegi (npr. vzpostavitev drenaže pri motnjah pretoka urina, kirurško zdravljenje pri tvorbi ognojkov). </a:t>
            </a:r>
          </a:p>
          <a:p>
            <a:pPr>
              <a:lnSpc>
                <a:spcPct val="90000"/>
              </a:lnSpc>
              <a:spcBef>
                <a:spcPts val="800"/>
              </a:spcBef>
              <a:buClr>
                <a:srgbClr val="00007D"/>
              </a:buClr>
              <a:buSzPct val="75000"/>
              <a:buFont typeface="Wingdings" panose="05000000000000000000" pitchFamily="2" charset="2"/>
              <a:buNone/>
            </a:pPr>
            <a:endParaRPr lang="sl-SI" altLang="sl-SI" sz="3200"/>
          </a:p>
          <a:p>
            <a:pPr>
              <a:lnSpc>
                <a:spcPct val="90000"/>
              </a:lnSpc>
              <a:spcBef>
                <a:spcPts val="800"/>
              </a:spcBef>
              <a:buClr>
                <a:srgbClr val="00007D"/>
              </a:buClr>
              <a:buSzPct val="75000"/>
              <a:buFont typeface="Wingdings" panose="05000000000000000000" pitchFamily="2" charset="2"/>
              <a:buChar char=""/>
            </a:pPr>
            <a:r>
              <a:rPr lang="sl-SI" altLang="sl-SI" sz="3200"/>
              <a:t>Pomembna je tudi ustrezna </a:t>
            </a:r>
            <a:r>
              <a:rPr lang="sl-SI" altLang="sl-SI" sz="3200" b="1"/>
              <a:t>hidracija,</a:t>
            </a:r>
            <a:r>
              <a:rPr lang="sl-SI" altLang="sl-SI" sz="3200"/>
              <a:t> saj večja količina seča iz sečil izloči tudi več mikroorganizmov.</a:t>
            </a:r>
          </a:p>
          <a:p>
            <a:pPr>
              <a:lnSpc>
                <a:spcPct val="90000"/>
              </a:lnSpc>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a:extLst>
              <a:ext uri="{FF2B5EF4-FFF2-40B4-BE49-F238E27FC236}">
                <a16:creationId xmlns:a16="http://schemas.microsoft.com/office/drawing/2014/main" id="{C11122EC-D94F-4329-B1B5-0B953CC38697}"/>
              </a:ext>
            </a:extLst>
          </p:cNvPr>
          <p:cNvSpPr txBox="1">
            <a:spLocks noChangeArrowheads="1"/>
          </p:cNvSpPr>
          <p:nvPr/>
        </p:nvSpPr>
        <p:spPr bwMode="auto">
          <a:xfrm>
            <a:off x="642938" y="1828800"/>
            <a:ext cx="8348662"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5000" b="1">
                <a:solidFill>
                  <a:srgbClr val="FFFF00"/>
                </a:solidFill>
              </a:rPr>
              <a:t>ZDRAVSTVENA NEGA </a:t>
            </a:r>
            <a:br>
              <a:rPr lang="sl-SI" altLang="sl-SI" sz="5000" b="1">
                <a:solidFill>
                  <a:srgbClr val="FFFF00"/>
                </a:solidFill>
              </a:rPr>
            </a:br>
            <a:r>
              <a:rPr lang="sl-SI" altLang="sl-SI" sz="5000" b="1">
                <a:solidFill>
                  <a:srgbClr val="FFFF00"/>
                </a:solidFill>
              </a:rPr>
              <a:t>LEDVIČNIH BOLNIKOV</a:t>
            </a:r>
          </a:p>
        </p:txBody>
      </p:sp>
      <p:sp>
        <p:nvSpPr>
          <p:cNvPr id="166914" name="Text Box 2">
            <a:extLst>
              <a:ext uri="{FF2B5EF4-FFF2-40B4-BE49-F238E27FC236}">
                <a16:creationId xmlns:a16="http://schemas.microsoft.com/office/drawing/2014/main" id="{2CFD170B-B3B9-42E5-928D-02158D7FAC84}"/>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1">
            <a:extLst>
              <a:ext uri="{FF2B5EF4-FFF2-40B4-BE49-F238E27FC236}">
                <a16:creationId xmlns:a16="http://schemas.microsoft.com/office/drawing/2014/main" id="{C0AC21A9-FC2B-4459-883D-4893F082240B}"/>
              </a:ext>
            </a:extLst>
          </p:cNvPr>
          <p:cNvSpPr txBox="1">
            <a:spLocks noChangeArrowheads="1"/>
          </p:cNvSpPr>
          <p:nvPr/>
        </p:nvSpPr>
        <p:spPr bwMode="auto">
          <a:xfrm>
            <a:off x="457200" y="252413"/>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67938" name="Text Box 2">
            <a:extLst>
              <a:ext uri="{FF2B5EF4-FFF2-40B4-BE49-F238E27FC236}">
                <a16:creationId xmlns:a16="http://schemas.microsoft.com/office/drawing/2014/main" id="{EA0BB312-26BE-4BB4-B99B-7248E13E2F82}"/>
              </a:ext>
            </a:extLst>
          </p:cNvPr>
          <p:cNvSpPr txBox="1">
            <a:spLocks noChangeArrowheads="1"/>
          </p:cNvSpPr>
          <p:nvPr/>
        </p:nvSpPr>
        <p:spPr bwMode="auto">
          <a:xfrm>
            <a:off x="457200" y="1143000"/>
            <a:ext cx="8229600" cy="488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ZN ledvičnega bolnika je zelo kompleksna, problemi so različni, odvisno od bolezenskega stanja, vrste motenj in bolnika.</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Negovalen načrt je vedno individualen.</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a:t>Usmerjenji smo v pomoč pri okrnjenih življenjskih aktivnostih.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1">
            <a:extLst>
              <a:ext uri="{FF2B5EF4-FFF2-40B4-BE49-F238E27FC236}">
                <a16:creationId xmlns:a16="http://schemas.microsoft.com/office/drawing/2014/main" id="{5E30DBC3-3912-4B15-9EDA-5E346A022938}"/>
              </a:ext>
            </a:extLst>
          </p:cNvPr>
          <p:cNvSpPr txBox="1">
            <a:spLocks noChangeArrowheads="1"/>
          </p:cNvSpPr>
          <p:nvPr/>
        </p:nvSpPr>
        <p:spPr bwMode="auto">
          <a:xfrm>
            <a:off x="457200" y="252413"/>
            <a:ext cx="8229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168962" name="Text Box 2">
            <a:extLst>
              <a:ext uri="{FF2B5EF4-FFF2-40B4-BE49-F238E27FC236}">
                <a16:creationId xmlns:a16="http://schemas.microsoft.com/office/drawing/2014/main" id="{D444551F-25A7-4926-A7EE-B969BE681034}"/>
              </a:ext>
            </a:extLst>
          </p:cNvPr>
          <p:cNvSpPr txBox="1">
            <a:spLocks noChangeArrowheads="1"/>
          </p:cNvSpPr>
          <p:nvPr/>
        </p:nvSpPr>
        <p:spPr bwMode="auto">
          <a:xfrm>
            <a:off x="457200" y="928688"/>
            <a:ext cx="8229600" cy="493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a:t>Pri ugotavljanju potreb bolnika je </a:t>
            </a:r>
          </a:p>
          <a:p>
            <a:pPr>
              <a:spcBef>
                <a:spcPts val="800"/>
              </a:spcBef>
              <a:buClrTx/>
              <a:buSzPct val="75000"/>
              <a:buFontTx/>
              <a:buNone/>
            </a:pPr>
            <a:r>
              <a:rPr lang="sl-SI" altLang="sl-SI" sz="3200"/>
              <a:t>pomembno, da upoštevamo:</a:t>
            </a:r>
          </a:p>
          <a:p>
            <a:pPr>
              <a:spcBef>
                <a:spcPts val="800"/>
              </a:spcBef>
              <a:buClr>
                <a:srgbClr val="00007D"/>
              </a:buClr>
              <a:buSzPct val="75000"/>
              <a:buFont typeface="Wingdings" panose="05000000000000000000" pitchFamily="2" charset="2"/>
              <a:buChar char=""/>
            </a:pPr>
            <a:r>
              <a:rPr lang="sl-SI" altLang="sl-SI" sz="3200"/>
              <a:t>njegovo stanje,</a:t>
            </a:r>
          </a:p>
          <a:p>
            <a:pPr>
              <a:spcBef>
                <a:spcPts val="800"/>
              </a:spcBef>
              <a:buClr>
                <a:srgbClr val="00007D"/>
              </a:buClr>
              <a:buSzPct val="75000"/>
              <a:buFont typeface="Wingdings" panose="05000000000000000000" pitchFamily="2" charset="2"/>
              <a:buChar char=""/>
            </a:pPr>
            <a:r>
              <a:rPr lang="sl-SI" altLang="sl-SI" sz="3200"/>
              <a:t>starost,</a:t>
            </a:r>
          </a:p>
          <a:p>
            <a:pPr>
              <a:spcBef>
                <a:spcPts val="800"/>
              </a:spcBef>
              <a:buClr>
                <a:srgbClr val="00007D"/>
              </a:buClr>
              <a:buSzPct val="75000"/>
              <a:buFont typeface="Wingdings" panose="05000000000000000000" pitchFamily="2" charset="2"/>
              <a:buChar char=""/>
            </a:pPr>
            <a:r>
              <a:rPr lang="sl-SI" altLang="sl-SI" sz="3200"/>
              <a:t>način življenja,</a:t>
            </a:r>
          </a:p>
          <a:p>
            <a:pPr>
              <a:spcBef>
                <a:spcPts val="800"/>
              </a:spcBef>
              <a:buClr>
                <a:srgbClr val="00007D"/>
              </a:buClr>
              <a:buSzPct val="75000"/>
              <a:buFont typeface="Wingdings" panose="05000000000000000000" pitchFamily="2" charset="2"/>
              <a:buChar char=""/>
            </a:pPr>
            <a:r>
              <a:rPr lang="sl-SI" altLang="sl-SI" sz="3200"/>
              <a:t>stopnjo in potek bolezni,</a:t>
            </a:r>
          </a:p>
          <a:p>
            <a:pPr>
              <a:spcBef>
                <a:spcPts val="800"/>
              </a:spcBef>
              <a:buClr>
                <a:srgbClr val="00007D"/>
              </a:buClr>
              <a:buSzPct val="75000"/>
              <a:buFont typeface="Wingdings" panose="05000000000000000000" pitchFamily="2" charset="2"/>
              <a:buChar char=""/>
            </a:pPr>
            <a:r>
              <a:rPr lang="sl-SI" altLang="sl-SI" sz="3200"/>
              <a:t>sposobnost sodelovanja.</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a:extLst>
              <a:ext uri="{FF2B5EF4-FFF2-40B4-BE49-F238E27FC236}">
                <a16:creationId xmlns:a16="http://schemas.microsoft.com/office/drawing/2014/main" id="{E9E89CEA-85F0-413E-ADAC-7EA1B00EDFDC}"/>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200" b="1">
                <a:solidFill>
                  <a:srgbClr val="002060"/>
                </a:solidFill>
              </a:rPr>
              <a:t>Najpogostejši negovalni problemi:</a:t>
            </a:r>
            <a:br>
              <a:rPr lang="sl-SI" altLang="sl-SI" sz="3200" b="1">
                <a:solidFill>
                  <a:srgbClr val="002060"/>
                </a:solidFill>
              </a:rPr>
            </a:br>
            <a:endParaRPr lang="sl-SI" altLang="sl-SI" sz="3200" b="1">
              <a:solidFill>
                <a:srgbClr val="002060"/>
              </a:solidFill>
            </a:endParaRPr>
          </a:p>
        </p:txBody>
      </p:sp>
      <p:sp>
        <p:nvSpPr>
          <p:cNvPr id="169986" name="Text Box 2">
            <a:extLst>
              <a:ext uri="{FF2B5EF4-FFF2-40B4-BE49-F238E27FC236}">
                <a16:creationId xmlns:a16="http://schemas.microsoft.com/office/drawing/2014/main" id="{264E6FC6-F6F2-4134-B8ED-3065761C93FF}"/>
              </a:ext>
            </a:extLst>
          </p:cNvPr>
          <p:cNvSpPr txBox="1">
            <a:spLocks noChangeArrowheads="1"/>
          </p:cNvSpPr>
          <p:nvPr/>
        </p:nvSpPr>
        <p:spPr bwMode="auto">
          <a:xfrm>
            <a:off x="457200" y="1357313"/>
            <a:ext cx="8229600" cy="455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motnje mikcije,</a:t>
            </a:r>
          </a:p>
          <a:p>
            <a:pPr>
              <a:spcBef>
                <a:spcPts val="700"/>
              </a:spcBef>
              <a:buClr>
                <a:srgbClr val="00007D"/>
              </a:buClr>
              <a:buSzPct val="75000"/>
              <a:buFont typeface="Wingdings" panose="05000000000000000000" pitchFamily="2" charset="2"/>
              <a:buChar char=""/>
            </a:pPr>
            <a:r>
              <a:rPr lang="sl-SI" altLang="sl-SI" sz="2800"/>
              <a:t>motnje z gibanjem in ustrezno lego,</a:t>
            </a:r>
          </a:p>
          <a:p>
            <a:pPr>
              <a:spcBef>
                <a:spcPts val="700"/>
              </a:spcBef>
              <a:buClr>
                <a:srgbClr val="00007D"/>
              </a:buClr>
              <a:buSzPct val="75000"/>
              <a:buFont typeface="Wingdings" panose="05000000000000000000" pitchFamily="2" charset="2"/>
              <a:buChar char=""/>
            </a:pPr>
            <a:r>
              <a:rPr lang="sl-SI" altLang="sl-SI" sz="2800"/>
              <a:t>osebna higiena;inkontinenca,</a:t>
            </a:r>
          </a:p>
          <a:p>
            <a:pPr>
              <a:spcBef>
                <a:spcPts val="700"/>
              </a:spcBef>
              <a:buClr>
                <a:srgbClr val="00007D"/>
              </a:buClr>
              <a:buSzPct val="75000"/>
              <a:buFont typeface="Wingdings" panose="05000000000000000000" pitchFamily="2" charset="2"/>
              <a:buChar char=""/>
            </a:pPr>
            <a:r>
              <a:rPr lang="sl-SI" altLang="sl-SI" sz="2800"/>
              <a:t>dietni režim,</a:t>
            </a:r>
          </a:p>
          <a:p>
            <a:pPr>
              <a:spcBef>
                <a:spcPts val="700"/>
              </a:spcBef>
              <a:buClr>
                <a:srgbClr val="00007D"/>
              </a:buClr>
              <a:buSzPct val="75000"/>
              <a:buFont typeface="Wingdings" panose="05000000000000000000" pitchFamily="2" charset="2"/>
              <a:buChar char=""/>
            </a:pPr>
            <a:r>
              <a:rPr lang="sl-SI" altLang="sl-SI" sz="2800"/>
              <a:t>pri uporabi diuretikov: bilanca tekočin, telesna teža, RR.</a:t>
            </a:r>
          </a:p>
          <a:p>
            <a:pPr>
              <a:spcBef>
                <a:spcPts val="700"/>
              </a:spcBef>
              <a:buClr>
                <a:srgbClr val="00007D"/>
              </a:buClr>
              <a:buSzPct val="75000"/>
              <a:buFont typeface="Wingdings" panose="05000000000000000000" pitchFamily="2" charset="2"/>
              <a:buChar char=""/>
            </a:pPr>
            <a:r>
              <a:rPr lang="sl-SI" altLang="sl-SI" sz="2800"/>
              <a:t>kontrola vitalnih funkcij,</a:t>
            </a:r>
          </a:p>
          <a:p>
            <a:pPr>
              <a:spcBef>
                <a:spcPts val="700"/>
              </a:spcBef>
              <a:buClr>
                <a:srgbClr val="00007D"/>
              </a:buClr>
              <a:buSzPct val="75000"/>
              <a:buFont typeface="Wingdings" panose="05000000000000000000" pitchFamily="2" charset="2"/>
              <a:buChar char=""/>
            </a:pPr>
            <a:r>
              <a:rPr lang="sl-SI" altLang="sl-SI" sz="2800"/>
              <a:t>pomoč pri obvladovanju bolečine,</a:t>
            </a:r>
          </a:p>
          <a:p>
            <a:pPr>
              <a:spcBef>
                <a:spcPts val="700"/>
              </a:spcBef>
              <a:buClr>
                <a:srgbClr val="00007D"/>
              </a:buClr>
              <a:buSzPct val="75000"/>
              <a:buFont typeface="Wingdings" panose="05000000000000000000" pitchFamily="2" charset="2"/>
              <a:buChar char=""/>
            </a:pPr>
            <a:r>
              <a:rPr lang="sl-SI" altLang="sl-SI" sz="2800"/>
              <a:t>skrb za bolnikovo varnost.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9D96F2D8-7AC4-4A13-8114-8C85EDB93FE1}"/>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3200" b="1">
                <a:solidFill>
                  <a:srgbClr val="00007D"/>
                </a:solidFill>
              </a:rPr>
              <a:t>Preventiva:</a:t>
            </a:r>
          </a:p>
        </p:txBody>
      </p:sp>
      <p:sp>
        <p:nvSpPr>
          <p:cNvPr id="20482" name="Text Box 2">
            <a:extLst>
              <a:ext uri="{FF2B5EF4-FFF2-40B4-BE49-F238E27FC236}">
                <a16:creationId xmlns:a16="http://schemas.microsoft.com/office/drawing/2014/main" id="{665E951E-056E-4C7B-BDAF-C89F5B972452}"/>
              </a:ext>
            </a:extLst>
          </p:cNvPr>
          <p:cNvSpPr txBox="1">
            <a:spLocks noChangeArrowheads="1"/>
          </p:cNvSpPr>
          <p:nvPr/>
        </p:nvSpPr>
        <p:spPr bwMode="auto">
          <a:xfrm>
            <a:off x="684213" y="1700213"/>
            <a:ext cx="8229600" cy="493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600"/>
              </a:spcBef>
              <a:buClr>
                <a:srgbClr val="00007D"/>
              </a:buClr>
              <a:buSzPct val="75000"/>
              <a:buFont typeface="Wingdings" panose="05000000000000000000" pitchFamily="2" charset="2"/>
              <a:buChar char=""/>
            </a:pPr>
            <a:r>
              <a:rPr lang="sl-SI" altLang="sl-SI" sz="2400"/>
              <a:t>Z uživanjem večje količine tekočine, se poveča produkcija seča. Seč tako sproti izpira bakterije, ki morebiti pridejo v mehur. </a:t>
            </a:r>
          </a:p>
          <a:p>
            <a:pPr>
              <a:lnSpc>
                <a:spcPct val="80000"/>
              </a:lnSpc>
              <a:spcBef>
                <a:spcPts val="600"/>
              </a:spcBef>
              <a:buClrTx/>
              <a:buSzPct val="75000"/>
              <a:buFontTx/>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a:t>Pomembna je tudi ustrezna higiena. V predelu ženskega splovila so bakterije, občutljive na pH, ki ščitijo pred patogenimi mikroorganizmi. Tako priporočamo uporabo mil za intimno nego (pH 5,5). </a:t>
            </a:r>
          </a:p>
          <a:p>
            <a:pPr>
              <a:lnSpc>
                <a:spcPct val="80000"/>
              </a:lnSpc>
              <a:spcBef>
                <a:spcPts val="600"/>
              </a:spcBef>
              <a:buClrTx/>
              <a:buSzPct val="75000"/>
              <a:buFontTx/>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a:t>Svetujemo tuširanje pred odnosom in obvezno uriniranje po odnosu. </a:t>
            </a:r>
          </a:p>
          <a:p>
            <a:pPr>
              <a:lnSpc>
                <a:spcPct val="80000"/>
              </a:lnSpc>
              <a:spcBef>
                <a:spcPts val="600"/>
              </a:spcBef>
              <a:buClrTx/>
              <a:buSzPct val="75000"/>
              <a:buFontTx/>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a:t>Prav tako je potrebno paziti, da se ne prehladimo (preoblačenje mokrih kopalk, ustrezna zaščita ledvenega dela npr. pri vožnji z motorjem in podobno).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8B1BC8EA-3CC2-4035-895D-4418BBE2A499}"/>
              </a:ext>
            </a:extLst>
          </p:cNvPr>
          <p:cNvSpPr txBox="1">
            <a:spLocks noChangeArrowheads="1"/>
          </p:cNvSpPr>
          <p:nvPr/>
        </p:nvSpPr>
        <p:spPr bwMode="auto">
          <a:xfrm>
            <a:off x="2971800" y="1828800"/>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5000" b="1">
                <a:solidFill>
                  <a:srgbClr val="FFFFFF"/>
                </a:solidFill>
              </a:rPr>
              <a:t>PIELONEFRITIS</a:t>
            </a:r>
          </a:p>
        </p:txBody>
      </p:sp>
      <p:sp>
        <p:nvSpPr>
          <p:cNvPr id="21506" name="Text Box 2">
            <a:extLst>
              <a:ext uri="{FF2B5EF4-FFF2-40B4-BE49-F238E27FC236}">
                <a16:creationId xmlns:a16="http://schemas.microsoft.com/office/drawing/2014/main" id="{DBCEA235-C674-480F-B9A4-3D8A2106C6B6}"/>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21507" name="Picture 3">
            <a:extLst>
              <a:ext uri="{FF2B5EF4-FFF2-40B4-BE49-F238E27FC236}">
                <a16:creationId xmlns:a16="http://schemas.microsoft.com/office/drawing/2014/main" id="{B948A730-371A-4511-B931-12D861425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933825"/>
            <a:ext cx="2338387"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80B55248-73E2-4D3A-B2BA-245730260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692150"/>
            <a:ext cx="7272338" cy="5545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443B6C7D-FE88-4C4A-97C8-F29AD7F7528F}"/>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Obolenja sečil:</a:t>
            </a:r>
          </a:p>
        </p:txBody>
      </p:sp>
      <p:sp>
        <p:nvSpPr>
          <p:cNvPr id="5122" name="Text Box 2">
            <a:extLst>
              <a:ext uri="{FF2B5EF4-FFF2-40B4-BE49-F238E27FC236}">
                <a16:creationId xmlns:a16="http://schemas.microsoft.com/office/drawing/2014/main" id="{066826E5-83D2-4A47-A310-34237FD79E1A}"/>
              </a:ext>
            </a:extLst>
          </p:cNvPr>
          <p:cNvSpPr txBox="1">
            <a:spLocks noChangeArrowheads="1"/>
          </p:cNvSpPr>
          <p:nvPr/>
        </p:nvSpPr>
        <p:spPr bwMode="auto">
          <a:xfrm>
            <a:off x="457200" y="1981200"/>
            <a:ext cx="4038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Tx/>
              <a:buSzPct val="75000"/>
              <a:buFontTx/>
              <a:buNone/>
            </a:pPr>
            <a:r>
              <a:rPr lang="sl-SI" altLang="sl-SI" sz="2400" b="1">
                <a:solidFill>
                  <a:srgbClr val="00007D"/>
                </a:solidFill>
              </a:rPr>
              <a:t>Neledvične bolezni </a:t>
            </a:r>
          </a:p>
          <a:p>
            <a:pPr>
              <a:lnSpc>
                <a:spcPct val="90000"/>
              </a:lnSpc>
              <a:spcBef>
                <a:spcPts val="600"/>
              </a:spcBef>
              <a:buClrTx/>
              <a:buSzPct val="75000"/>
              <a:buFontTx/>
              <a:buNone/>
            </a:pPr>
            <a:r>
              <a:rPr lang="sl-SI" altLang="sl-SI" sz="2400" b="1">
                <a:solidFill>
                  <a:srgbClr val="00007D"/>
                </a:solidFill>
              </a:rPr>
              <a:t>sečil:</a:t>
            </a:r>
          </a:p>
          <a:p>
            <a:pPr>
              <a:lnSpc>
                <a:spcPct val="90000"/>
              </a:lnSpc>
              <a:spcBef>
                <a:spcPts val="600"/>
              </a:spcBef>
              <a:buClr>
                <a:srgbClr val="00007D"/>
              </a:buClr>
              <a:buSzPct val="75000"/>
              <a:buFont typeface="Wingdings" panose="05000000000000000000" pitchFamily="2" charset="2"/>
              <a:buChar char=""/>
            </a:pPr>
            <a:r>
              <a:rPr lang="sl-SI" altLang="sl-SI" sz="2400"/>
              <a:t>Sečni kamni mehurja,</a:t>
            </a:r>
          </a:p>
          <a:p>
            <a:pPr>
              <a:lnSpc>
                <a:spcPct val="90000"/>
              </a:lnSpc>
              <a:spcBef>
                <a:spcPts val="600"/>
              </a:spcBef>
              <a:buClr>
                <a:srgbClr val="00007D"/>
              </a:buClr>
              <a:buSzPct val="75000"/>
              <a:buFont typeface="Wingdings" panose="05000000000000000000" pitchFamily="2" charset="2"/>
              <a:buChar char=""/>
            </a:pPr>
            <a:r>
              <a:rPr lang="sl-SI" altLang="sl-SI" sz="2400"/>
              <a:t>Okužba sečil,</a:t>
            </a:r>
          </a:p>
          <a:p>
            <a:pPr>
              <a:lnSpc>
                <a:spcPct val="90000"/>
              </a:lnSpc>
              <a:spcBef>
                <a:spcPts val="600"/>
              </a:spcBef>
              <a:buClr>
                <a:srgbClr val="00007D"/>
              </a:buClr>
              <a:buSzPct val="75000"/>
              <a:buFont typeface="Wingdings" panose="05000000000000000000" pitchFamily="2" charset="2"/>
              <a:buNone/>
            </a:pPr>
            <a:endParaRPr lang="sl-SI" altLang="sl-SI" sz="2400"/>
          </a:p>
        </p:txBody>
      </p:sp>
      <p:sp>
        <p:nvSpPr>
          <p:cNvPr id="5123" name="Text Box 3">
            <a:extLst>
              <a:ext uri="{FF2B5EF4-FFF2-40B4-BE49-F238E27FC236}">
                <a16:creationId xmlns:a16="http://schemas.microsoft.com/office/drawing/2014/main" id="{2EEA65C0-D042-41C6-A946-CC26D778938D}"/>
              </a:ext>
            </a:extLst>
          </p:cNvPr>
          <p:cNvSpPr txBox="1">
            <a:spLocks noChangeArrowheads="1"/>
          </p:cNvSpPr>
          <p:nvPr/>
        </p:nvSpPr>
        <p:spPr bwMode="auto">
          <a:xfrm>
            <a:off x="4648200" y="620713"/>
            <a:ext cx="4038600" cy="561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Tx/>
              <a:buSzPct val="75000"/>
              <a:buFontTx/>
              <a:buNone/>
            </a:pPr>
            <a:r>
              <a:rPr lang="sl-SI" altLang="sl-SI" sz="2400" b="1">
                <a:solidFill>
                  <a:srgbClr val="00007D"/>
                </a:solidFill>
              </a:rPr>
              <a:t>Ledvične bolezni:</a:t>
            </a:r>
          </a:p>
          <a:p>
            <a:pPr>
              <a:lnSpc>
                <a:spcPct val="90000"/>
              </a:lnSpc>
              <a:spcBef>
                <a:spcPts val="600"/>
              </a:spcBef>
              <a:buClr>
                <a:srgbClr val="00007D"/>
              </a:buClr>
              <a:buSzPct val="75000"/>
              <a:buFont typeface="Wingdings" panose="05000000000000000000" pitchFamily="2" charset="2"/>
              <a:buChar char=""/>
            </a:pPr>
            <a:r>
              <a:rPr lang="sl-SI" altLang="sl-SI" sz="2400"/>
              <a:t>Pielonefritis     </a:t>
            </a:r>
          </a:p>
          <a:p>
            <a:pPr>
              <a:lnSpc>
                <a:spcPct val="90000"/>
              </a:lnSpc>
              <a:spcBef>
                <a:spcPts val="600"/>
              </a:spcBef>
              <a:buClrTx/>
              <a:buSzPct val="75000"/>
              <a:buFontTx/>
              <a:buNone/>
            </a:pPr>
            <a:r>
              <a:rPr lang="sl-SI" altLang="sl-SI" sz="2400"/>
              <a:t>    - akutni in </a:t>
            </a:r>
          </a:p>
          <a:p>
            <a:pPr>
              <a:lnSpc>
                <a:spcPct val="90000"/>
              </a:lnSpc>
              <a:spcBef>
                <a:spcPts val="600"/>
              </a:spcBef>
              <a:buClrTx/>
              <a:buSzPct val="75000"/>
              <a:buFontTx/>
              <a:buNone/>
            </a:pPr>
            <a:r>
              <a:rPr lang="sl-SI" altLang="sl-SI" sz="2400"/>
              <a:t>    - kronični,</a:t>
            </a:r>
          </a:p>
          <a:p>
            <a:pPr>
              <a:lnSpc>
                <a:spcPct val="90000"/>
              </a:lnSpc>
              <a:spcBef>
                <a:spcPts val="600"/>
              </a:spcBef>
              <a:buClr>
                <a:srgbClr val="00007D"/>
              </a:buClr>
              <a:buSzPct val="75000"/>
              <a:buFont typeface="Wingdings" panose="05000000000000000000" pitchFamily="2" charset="2"/>
              <a:buChar char=""/>
            </a:pPr>
            <a:r>
              <a:rPr lang="sl-SI" altLang="sl-SI" sz="2400"/>
              <a:t>Glomerulonefritis,</a:t>
            </a:r>
          </a:p>
          <a:p>
            <a:pPr>
              <a:lnSpc>
                <a:spcPct val="90000"/>
              </a:lnSpc>
              <a:spcBef>
                <a:spcPts val="600"/>
              </a:spcBef>
              <a:buClr>
                <a:srgbClr val="00007D"/>
              </a:buClr>
              <a:buSzPct val="75000"/>
              <a:buFont typeface="Wingdings" panose="05000000000000000000" pitchFamily="2" charset="2"/>
              <a:buChar char=""/>
            </a:pPr>
            <a:r>
              <a:rPr lang="sl-SI" altLang="sl-SI" sz="2400"/>
              <a:t>Nefrotični sindrom,</a:t>
            </a:r>
          </a:p>
          <a:p>
            <a:pPr>
              <a:lnSpc>
                <a:spcPct val="90000"/>
              </a:lnSpc>
              <a:spcBef>
                <a:spcPts val="600"/>
              </a:spcBef>
              <a:buClr>
                <a:srgbClr val="00007D"/>
              </a:buClr>
              <a:buSzPct val="75000"/>
              <a:buFont typeface="Wingdings" panose="05000000000000000000" pitchFamily="2" charset="2"/>
              <a:buChar char=""/>
            </a:pPr>
            <a:r>
              <a:rPr lang="sl-SI" altLang="sl-SI" sz="2400"/>
              <a:t>Policistične bolezni ledvic,</a:t>
            </a:r>
          </a:p>
          <a:p>
            <a:pPr>
              <a:lnSpc>
                <a:spcPct val="90000"/>
              </a:lnSpc>
              <a:spcBef>
                <a:spcPts val="600"/>
              </a:spcBef>
              <a:buClr>
                <a:srgbClr val="00007D"/>
              </a:buClr>
              <a:buSzPct val="75000"/>
              <a:buFont typeface="Wingdings" panose="05000000000000000000" pitchFamily="2" charset="2"/>
              <a:buChar char=""/>
            </a:pPr>
            <a:r>
              <a:rPr lang="sl-SI" altLang="sl-SI" sz="2400"/>
              <a:t>Odpoved ledvic:</a:t>
            </a:r>
          </a:p>
          <a:p>
            <a:pPr>
              <a:lnSpc>
                <a:spcPct val="90000"/>
              </a:lnSpc>
              <a:spcBef>
                <a:spcPts val="600"/>
              </a:spcBef>
              <a:buClrTx/>
              <a:buSzPct val="75000"/>
              <a:buFontTx/>
              <a:buNone/>
            </a:pPr>
            <a:r>
              <a:rPr lang="sl-SI" altLang="sl-SI" sz="2400"/>
              <a:t>    - akutna in</a:t>
            </a:r>
          </a:p>
          <a:p>
            <a:pPr>
              <a:lnSpc>
                <a:spcPct val="90000"/>
              </a:lnSpc>
              <a:spcBef>
                <a:spcPts val="600"/>
              </a:spcBef>
              <a:buClrTx/>
              <a:buSzPct val="75000"/>
              <a:buFontTx/>
              <a:buNone/>
            </a:pPr>
            <a:r>
              <a:rPr lang="sl-SI" altLang="sl-SI" sz="2400"/>
              <a:t>    - kronična,</a:t>
            </a:r>
          </a:p>
          <a:p>
            <a:pPr>
              <a:lnSpc>
                <a:spcPct val="90000"/>
              </a:lnSpc>
              <a:spcBef>
                <a:spcPts val="600"/>
              </a:spcBef>
              <a:buClr>
                <a:srgbClr val="00007D"/>
              </a:buClr>
              <a:buSzPct val="75000"/>
              <a:buFont typeface="Wingdings" panose="05000000000000000000" pitchFamily="2" charset="2"/>
              <a:buChar char=""/>
            </a:pPr>
            <a:r>
              <a:rPr lang="sl-SI" altLang="sl-SI" sz="2400"/>
              <a:t>Ledvični kamni,</a:t>
            </a:r>
          </a:p>
          <a:p>
            <a:pPr>
              <a:lnSpc>
                <a:spcPct val="90000"/>
              </a:lnSpc>
              <a:spcBef>
                <a:spcPts val="600"/>
              </a:spcBef>
              <a:buClr>
                <a:srgbClr val="00007D"/>
              </a:buClr>
              <a:buSzPct val="75000"/>
              <a:buFont typeface="Wingdings" panose="05000000000000000000" pitchFamily="2" charset="2"/>
              <a:buChar char=""/>
            </a:pPr>
            <a:r>
              <a:rPr lang="sl-SI" altLang="sl-SI" sz="2400"/>
              <a:t>Tumorji ledvic</a:t>
            </a:r>
          </a:p>
          <a:p>
            <a:pPr>
              <a:lnSpc>
                <a:spcPct val="90000"/>
              </a:lnSpc>
              <a:spcBef>
                <a:spcPts val="600"/>
              </a:spcBef>
              <a:buClr>
                <a:srgbClr val="00007D"/>
              </a:buClr>
              <a:buSzPct val="75000"/>
              <a:buFont typeface="Wingdings" panose="05000000000000000000" pitchFamily="2" charset="2"/>
              <a:buNone/>
            </a:pPr>
            <a:endParaRPr lang="sl-SI" altLang="sl-SI"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E176B475-D52F-4748-BAF1-54EAFF0107F4}"/>
              </a:ext>
            </a:extLst>
          </p:cNvPr>
          <p:cNvSpPr txBox="1">
            <a:spLocks noChangeArrowheads="1"/>
          </p:cNvSpPr>
          <p:nvPr/>
        </p:nvSpPr>
        <p:spPr bwMode="auto">
          <a:xfrm>
            <a:off x="457200" y="188913"/>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3554" name="Text Box 2">
            <a:extLst>
              <a:ext uri="{FF2B5EF4-FFF2-40B4-BE49-F238E27FC236}">
                <a16:creationId xmlns:a16="http://schemas.microsoft.com/office/drawing/2014/main" id="{F232AC5E-72A2-4BC3-8736-99D93E63DC7F}"/>
              </a:ext>
            </a:extLst>
          </p:cNvPr>
          <p:cNvSpPr txBox="1">
            <a:spLocks noChangeArrowheads="1"/>
          </p:cNvSpPr>
          <p:nvPr/>
        </p:nvSpPr>
        <p:spPr bwMode="auto">
          <a:xfrm>
            <a:off x="457200" y="1125538"/>
            <a:ext cx="5986463" cy="504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 </a:t>
            </a:r>
            <a:r>
              <a:rPr lang="sl-SI" altLang="sl-SI" sz="2800" b="1" i="1">
                <a:solidFill>
                  <a:srgbClr val="00007D"/>
                </a:solidFill>
              </a:rPr>
              <a:t>Pielonefritis</a:t>
            </a:r>
            <a:r>
              <a:rPr lang="sl-SI" altLang="sl-SI" sz="2800" i="1"/>
              <a:t> </a:t>
            </a:r>
            <a:r>
              <a:rPr lang="sl-SI" altLang="sl-SI" sz="2800"/>
              <a:t>je bakterijska </a:t>
            </a:r>
            <a:r>
              <a:rPr lang="sl-SI" altLang="sl-SI" sz="2800" i="1"/>
              <a:t>(E.colli)</a:t>
            </a:r>
            <a:r>
              <a:rPr lang="sl-SI" altLang="sl-SI" sz="2800"/>
              <a:t> okužba ledvic in ledvičnega meha.</a:t>
            </a:r>
          </a:p>
          <a:p>
            <a:pPr>
              <a:spcBef>
                <a:spcPts val="700"/>
              </a:spcBef>
              <a:buClrTx/>
              <a:buSzPct val="75000"/>
              <a:buFontTx/>
              <a:buNone/>
            </a:pPr>
            <a:r>
              <a:rPr lang="sl-SI" altLang="sl-SI" sz="2800"/>
              <a:t> </a:t>
            </a:r>
          </a:p>
          <a:p>
            <a:pPr>
              <a:spcBef>
                <a:spcPts val="700"/>
              </a:spcBef>
              <a:buClr>
                <a:srgbClr val="00007D"/>
              </a:buClr>
              <a:buSzPct val="75000"/>
              <a:buFont typeface="Wingdings" panose="05000000000000000000" pitchFamily="2" charset="2"/>
              <a:buChar char=""/>
            </a:pPr>
            <a:r>
              <a:rPr lang="sl-SI" altLang="sl-SI" sz="2800"/>
              <a:t>Je ena od najpogostejših bolezni ledvic, ki se lahko pojavi v katerem koli življenjskem obdobju. Največkrat zbolevajo </a:t>
            </a:r>
            <a:r>
              <a:rPr lang="sl-SI" altLang="sl-SI" sz="2800" b="1"/>
              <a:t>ženske v obdobju med puberteto in menopavzo</a:t>
            </a:r>
            <a:r>
              <a:rPr lang="sl-SI" altLang="sl-SI" sz="2800"/>
              <a:t>. </a:t>
            </a:r>
          </a:p>
          <a:p>
            <a:pPr>
              <a:spcBef>
                <a:spcPts val="700"/>
              </a:spcBef>
              <a:buClr>
                <a:srgbClr val="00007D"/>
              </a:buClr>
              <a:buSzPct val="75000"/>
              <a:buFont typeface="Wingdings" panose="05000000000000000000" pitchFamily="2" charset="2"/>
              <a:buNone/>
            </a:pPr>
            <a:endParaRPr lang="sl-SI" altLang="sl-SI" sz="2800"/>
          </a:p>
        </p:txBody>
      </p:sp>
      <p:pic>
        <p:nvPicPr>
          <p:cNvPr id="23555" name="Picture 3">
            <a:extLst>
              <a:ext uri="{FF2B5EF4-FFF2-40B4-BE49-F238E27FC236}">
                <a16:creationId xmlns:a16="http://schemas.microsoft.com/office/drawing/2014/main" id="{A5129A32-A2EF-4074-8DEE-9D5863542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628775"/>
            <a:ext cx="2216150" cy="374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a:extLst>
              <a:ext uri="{FF2B5EF4-FFF2-40B4-BE49-F238E27FC236}">
                <a16:creationId xmlns:a16="http://schemas.microsoft.com/office/drawing/2014/main" id="{D53A12ED-F2D8-43C2-B57F-08472407D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49275"/>
            <a:ext cx="6624638" cy="6048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a:extLst>
              <a:ext uri="{FF2B5EF4-FFF2-40B4-BE49-F238E27FC236}">
                <a16:creationId xmlns:a16="http://schemas.microsoft.com/office/drawing/2014/main" id="{27CF90CD-149F-4D7F-8A90-A14120F3D566}"/>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25602" name="Text Box 2">
            <a:extLst>
              <a:ext uri="{FF2B5EF4-FFF2-40B4-BE49-F238E27FC236}">
                <a16:creationId xmlns:a16="http://schemas.microsoft.com/office/drawing/2014/main" id="{811BF973-F7F7-4965-8485-D3ABA2DC04B2}"/>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b="1">
                <a:solidFill>
                  <a:srgbClr val="00007D"/>
                </a:solidFill>
              </a:rPr>
              <a:t>Okužbe nastanejo po dveh poteh: </a:t>
            </a:r>
          </a:p>
          <a:p>
            <a:pPr>
              <a:spcBef>
                <a:spcPts val="700"/>
              </a:spcBef>
              <a:buClr>
                <a:srgbClr val="00007D"/>
              </a:buClr>
              <a:buSzPct val="75000"/>
              <a:buFont typeface="Wingdings" panose="05000000000000000000" pitchFamily="2" charset="2"/>
              <a:buChar char=""/>
            </a:pPr>
            <a:r>
              <a:rPr lang="sl-SI" altLang="sl-SI" sz="2800"/>
              <a:t>Pogostejša je </a:t>
            </a:r>
            <a:r>
              <a:rPr lang="sl-SI" altLang="sl-SI" sz="2800" b="1"/>
              <a:t>ascendentna,</a:t>
            </a:r>
            <a:r>
              <a:rPr lang="sl-SI" altLang="sl-SI" sz="2800"/>
              <a:t> to je vstop bakterij skozi sečnico do sečnika in do ledvične sredice. </a:t>
            </a:r>
          </a:p>
          <a:p>
            <a:pPr>
              <a:spcBef>
                <a:spcPts val="700"/>
              </a:spcBef>
              <a:buClrTx/>
              <a:buSzPct val="75000"/>
              <a:buFontTx/>
              <a:buNone/>
            </a:pPr>
            <a:endParaRPr lang="sl-SI" altLang="sl-SI" sz="2800"/>
          </a:p>
          <a:p>
            <a:pPr>
              <a:spcBef>
                <a:spcPts val="700"/>
              </a:spcBef>
              <a:buClr>
                <a:srgbClr val="00007D"/>
              </a:buClr>
              <a:buSzPct val="75000"/>
              <a:buFont typeface="Wingdings" panose="05000000000000000000" pitchFamily="2" charset="2"/>
              <a:buChar char=""/>
            </a:pPr>
            <a:r>
              <a:rPr lang="sl-SI" altLang="sl-SI" sz="2800"/>
              <a:t>Druga pot je </a:t>
            </a:r>
            <a:r>
              <a:rPr lang="sl-SI" altLang="sl-SI" sz="2800" b="1"/>
              <a:t>hematogena </a:t>
            </a:r>
            <a:r>
              <a:rPr lang="sl-SI" altLang="sl-SI" sz="2800"/>
              <a:t>ali </a:t>
            </a:r>
            <a:r>
              <a:rPr lang="sl-SI" altLang="sl-SI" sz="2800" b="1"/>
              <a:t>descendentna </a:t>
            </a:r>
            <a:r>
              <a:rPr lang="sl-SI" altLang="sl-SI" sz="2800"/>
              <a:t>z zasevki v ledvicah. </a:t>
            </a:r>
            <a:br>
              <a:rPr lang="sl-SI" altLang="sl-SI" sz="2800"/>
            </a:br>
            <a:endParaRPr lang="sl-SI" altLang="sl-SI" sz="2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a:extLst>
              <a:ext uri="{FF2B5EF4-FFF2-40B4-BE49-F238E27FC236}">
                <a16:creationId xmlns:a16="http://schemas.microsoft.com/office/drawing/2014/main" id="{C2C8D5BB-E822-49F2-BBB3-4620A731D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765175"/>
            <a:ext cx="6911975" cy="5472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a:extLst>
              <a:ext uri="{FF2B5EF4-FFF2-40B4-BE49-F238E27FC236}">
                <a16:creationId xmlns:a16="http://schemas.microsoft.com/office/drawing/2014/main" id="{21E8BE6F-5551-451F-893E-AE3B4E36F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549275"/>
            <a:ext cx="6769100" cy="575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a:extLst>
              <a:ext uri="{FF2B5EF4-FFF2-40B4-BE49-F238E27FC236}">
                <a16:creationId xmlns:a16="http://schemas.microsoft.com/office/drawing/2014/main" id="{74F3BEDA-0638-4B39-9A7A-3CA98D32D206}"/>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Ločimo:</a:t>
            </a:r>
          </a:p>
        </p:txBody>
      </p:sp>
      <p:sp>
        <p:nvSpPr>
          <p:cNvPr id="28674" name="Text Box 2">
            <a:extLst>
              <a:ext uri="{FF2B5EF4-FFF2-40B4-BE49-F238E27FC236}">
                <a16:creationId xmlns:a16="http://schemas.microsoft.com/office/drawing/2014/main" id="{EED06E8D-E3F0-4915-8A8E-6057FEE90D6C}"/>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b="1">
                <a:solidFill>
                  <a:srgbClr val="00007D"/>
                </a:solidFill>
              </a:rPr>
              <a:t>Akutni pielonefritis;</a:t>
            </a:r>
            <a:r>
              <a:rPr lang="sl-SI" altLang="sl-SI" sz="3200"/>
              <a:t> kadar se je bakterijska okužba začela nenadno in je zajela parenhim in votli sistem ledvic.</a:t>
            </a:r>
          </a:p>
          <a:p>
            <a:pPr>
              <a:spcBef>
                <a:spcPts val="800"/>
              </a:spcBef>
              <a:buClrTx/>
              <a:buSzPct val="75000"/>
              <a:buFontTx/>
              <a:buNone/>
            </a:pPr>
            <a:endParaRPr lang="sl-SI" altLang="sl-SI" sz="3200"/>
          </a:p>
          <a:p>
            <a:pPr>
              <a:spcBef>
                <a:spcPts val="800"/>
              </a:spcBef>
              <a:buClr>
                <a:srgbClr val="00007D"/>
              </a:buClr>
              <a:buSzPct val="75000"/>
              <a:buFont typeface="Wingdings" panose="05000000000000000000" pitchFamily="2" charset="2"/>
              <a:buChar char=""/>
            </a:pPr>
            <a:r>
              <a:rPr lang="sl-SI" altLang="sl-SI" sz="3200" b="1">
                <a:solidFill>
                  <a:srgbClr val="00007D"/>
                </a:solidFill>
              </a:rPr>
              <a:t>Kronični pielonefritis</a:t>
            </a:r>
            <a:r>
              <a:rPr lang="sl-SI" altLang="sl-SI" sz="3200"/>
              <a:t>; označujemo določene histološke spremembe  ledvičnega tkiva.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a:extLst>
              <a:ext uri="{FF2B5EF4-FFF2-40B4-BE49-F238E27FC236}">
                <a16:creationId xmlns:a16="http://schemas.microsoft.com/office/drawing/2014/main" id="{95681A3D-381A-48F3-A4AA-252556FF5C14}"/>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Akutni piolonefritis</a:t>
            </a:r>
          </a:p>
        </p:txBody>
      </p:sp>
      <p:sp>
        <p:nvSpPr>
          <p:cNvPr id="29698" name="Text Box 2">
            <a:extLst>
              <a:ext uri="{FF2B5EF4-FFF2-40B4-BE49-F238E27FC236}">
                <a16:creationId xmlns:a16="http://schemas.microsoft.com/office/drawing/2014/main" id="{35D94A13-4FC3-426A-B8B1-0CD8C2CFE87C}"/>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Okužba ledvičnega meha in ledvic;</a:t>
            </a:r>
          </a:p>
          <a:p>
            <a:pPr>
              <a:spcBef>
                <a:spcPts val="700"/>
              </a:spcBef>
              <a:buClr>
                <a:srgbClr val="00007D"/>
              </a:buClr>
              <a:buSzPct val="75000"/>
              <a:buFont typeface="Wingdings" panose="05000000000000000000" pitchFamily="2" charset="2"/>
              <a:buChar char=""/>
            </a:pPr>
            <a:r>
              <a:rPr lang="sl-SI" altLang="sl-SI" sz="2800"/>
              <a:t>Prizadene eno ali obe ledvici;</a:t>
            </a:r>
          </a:p>
          <a:p>
            <a:pPr>
              <a:spcBef>
                <a:spcPts val="700"/>
              </a:spcBef>
              <a:buClr>
                <a:srgbClr val="00007D"/>
              </a:buClr>
              <a:buSzPct val="75000"/>
              <a:buFont typeface="Wingdings" panose="05000000000000000000" pitchFamily="2" charset="2"/>
              <a:buChar char=""/>
            </a:pPr>
            <a:r>
              <a:rPr lang="sl-SI" altLang="sl-SI" sz="2800"/>
              <a:t>Sluznica pielona kaže znake vnetja(od kataralnega do gnojnega vnetja);</a:t>
            </a:r>
          </a:p>
          <a:p>
            <a:pPr>
              <a:spcBef>
                <a:spcPts val="700"/>
              </a:spcBef>
              <a:buClr>
                <a:srgbClr val="00007D"/>
              </a:buClr>
              <a:buSzPct val="75000"/>
              <a:buFont typeface="Wingdings" panose="05000000000000000000" pitchFamily="2" charset="2"/>
              <a:buChar char=""/>
            </a:pPr>
            <a:r>
              <a:rPr lang="sl-SI" altLang="sl-SI" sz="2800"/>
              <a:t>Sluznica je: rdeča, nabrekla in infiltrirana(prepojena) z vnetnimi celicami, ki so pogosto gnojni in se širijo po Bertinovih stebričkih do cortexa.</a:t>
            </a:r>
          </a:p>
        </p:txBody>
      </p:sp>
      <p:pic>
        <p:nvPicPr>
          <p:cNvPr id="29699" name="Picture 3">
            <a:extLst>
              <a:ext uri="{FF2B5EF4-FFF2-40B4-BE49-F238E27FC236}">
                <a16:creationId xmlns:a16="http://schemas.microsoft.com/office/drawing/2014/main" id="{F758B68A-D1E5-4CB5-BFD0-9A6A7415C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1916113"/>
            <a:ext cx="1657350" cy="2233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a:extLst>
              <a:ext uri="{FF2B5EF4-FFF2-40B4-BE49-F238E27FC236}">
                <a16:creationId xmlns:a16="http://schemas.microsoft.com/office/drawing/2014/main" id="{BC116ED8-0913-4E40-AF69-D9E8D391E41C}"/>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Klinična slika in simptomi:</a:t>
            </a:r>
          </a:p>
        </p:txBody>
      </p:sp>
      <p:sp>
        <p:nvSpPr>
          <p:cNvPr id="30722" name="Text Box 2">
            <a:extLst>
              <a:ext uri="{FF2B5EF4-FFF2-40B4-BE49-F238E27FC236}">
                <a16:creationId xmlns:a16="http://schemas.microsoft.com/office/drawing/2014/main" id="{062DC26B-D4F5-4CAD-A427-A79017428035}"/>
              </a:ext>
            </a:extLst>
          </p:cNvPr>
          <p:cNvSpPr txBox="1">
            <a:spLocks noChangeArrowheads="1"/>
          </p:cNvSpPr>
          <p:nvPr/>
        </p:nvSpPr>
        <p:spPr bwMode="auto">
          <a:xfrm>
            <a:off x="457200" y="1981200"/>
            <a:ext cx="8229600" cy="403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
                <a:srgbClr val="00007D"/>
              </a:buClr>
              <a:buSzPct val="75000"/>
              <a:buFont typeface="Wingdings" panose="05000000000000000000" pitchFamily="2" charset="2"/>
              <a:buChar char=""/>
            </a:pPr>
            <a:r>
              <a:rPr lang="sl-SI" altLang="sl-SI" sz="2800"/>
              <a:t>Začne se z mrzlico, visoko vročino ter bolečinami v gornjem predelu trebuha in križa;</a:t>
            </a:r>
          </a:p>
          <a:p>
            <a:pPr>
              <a:lnSpc>
                <a:spcPct val="80000"/>
              </a:lnSpc>
              <a:spcBef>
                <a:spcPts val="700"/>
              </a:spcBef>
              <a:buClr>
                <a:srgbClr val="00007D"/>
              </a:buClr>
              <a:buSzPct val="75000"/>
              <a:buFont typeface="Wingdings" panose="05000000000000000000" pitchFamily="2" charset="2"/>
              <a:buChar char=""/>
            </a:pPr>
            <a:r>
              <a:rPr lang="sl-SI" altLang="sl-SI" sz="2800"/>
              <a:t>Bolniki tožijo o glavobolu, slabem počutju in žeji;</a:t>
            </a:r>
          </a:p>
          <a:p>
            <a:pPr>
              <a:lnSpc>
                <a:spcPct val="80000"/>
              </a:lnSpc>
              <a:spcBef>
                <a:spcPts val="700"/>
              </a:spcBef>
              <a:buClr>
                <a:srgbClr val="00007D"/>
              </a:buClr>
              <a:buSzPct val="75000"/>
              <a:buFont typeface="Wingdings" panose="05000000000000000000" pitchFamily="2" charset="2"/>
              <a:buChar char=""/>
            </a:pPr>
            <a:r>
              <a:rPr lang="sl-SI" altLang="sl-SI" sz="2800"/>
              <a:t>Pogosto je prisotno bljuvanje;</a:t>
            </a:r>
          </a:p>
          <a:p>
            <a:pPr>
              <a:lnSpc>
                <a:spcPct val="80000"/>
              </a:lnSpc>
              <a:spcBef>
                <a:spcPts val="700"/>
              </a:spcBef>
              <a:buClr>
                <a:srgbClr val="00007D"/>
              </a:buClr>
              <a:buSzPct val="75000"/>
              <a:buFont typeface="Wingdings" panose="05000000000000000000" pitchFamily="2" charset="2"/>
              <a:buChar char=""/>
            </a:pPr>
            <a:r>
              <a:rPr lang="sl-SI" altLang="sl-SI" sz="2800"/>
              <a:t>Ledveni predel je boleč na udarec z roko;</a:t>
            </a:r>
          </a:p>
          <a:p>
            <a:pPr>
              <a:lnSpc>
                <a:spcPct val="80000"/>
              </a:lnSpc>
              <a:spcBef>
                <a:spcPts val="700"/>
              </a:spcBef>
              <a:buClr>
                <a:srgbClr val="00007D"/>
              </a:buClr>
              <a:buSzPct val="75000"/>
              <a:buFont typeface="Wingdings" panose="05000000000000000000" pitchFamily="2" charset="2"/>
              <a:buChar char=""/>
            </a:pPr>
            <a:r>
              <a:rPr lang="sl-SI" altLang="sl-SI" sz="2800"/>
              <a:t>Dizurija - pogostem odvajanju majhnih količin seča z bolečino nad sramno kostjo. </a:t>
            </a:r>
          </a:p>
          <a:p>
            <a:pPr>
              <a:lnSpc>
                <a:spcPct val="80000"/>
              </a:lnSpc>
              <a:spcBef>
                <a:spcPts val="700"/>
              </a:spcBef>
              <a:buClr>
                <a:srgbClr val="00007D"/>
              </a:buClr>
              <a:buSzPct val="75000"/>
              <a:buFont typeface="Wingdings" panose="05000000000000000000" pitchFamily="2" charset="2"/>
              <a:buChar char=""/>
            </a:pPr>
            <a:r>
              <a:rPr lang="sl-SI" altLang="sl-SI" sz="2800"/>
              <a:t>Značilen bolezenski znak izločanje levkocitov in bakterij v urinu;</a:t>
            </a:r>
          </a:p>
          <a:p>
            <a:pPr>
              <a:lnSpc>
                <a:spcPct val="80000"/>
              </a:lnSpc>
              <a:spcBef>
                <a:spcPts val="700"/>
              </a:spcBef>
              <a:buClrTx/>
              <a:buSzPct val="75000"/>
              <a:buFontTx/>
              <a:buNone/>
            </a:pPr>
            <a:endParaRPr lang="sl-SI" altLang="sl-SI" sz="2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a:extLst>
              <a:ext uri="{FF2B5EF4-FFF2-40B4-BE49-F238E27FC236}">
                <a16:creationId xmlns:a16="http://schemas.microsoft.com/office/drawing/2014/main" id="{0B65D73C-CB87-47BC-93C3-D56FBBD69DB9}"/>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Diagnosticiranje:</a:t>
            </a:r>
          </a:p>
        </p:txBody>
      </p:sp>
      <p:sp>
        <p:nvSpPr>
          <p:cNvPr id="31746" name="Text Box 2">
            <a:extLst>
              <a:ext uri="{FF2B5EF4-FFF2-40B4-BE49-F238E27FC236}">
                <a16:creationId xmlns:a16="http://schemas.microsoft.com/office/drawing/2014/main" id="{905F5077-E890-4FE3-B066-EF8F9E8DFEB7}"/>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Klinični pregled;</a:t>
            </a:r>
          </a:p>
          <a:p>
            <a:pPr>
              <a:spcBef>
                <a:spcPts val="800"/>
              </a:spcBef>
              <a:buClr>
                <a:srgbClr val="00007D"/>
              </a:buClr>
              <a:buSzPct val="75000"/>
              <a:buFont typeface="Wingdings" panose="05000000000000000000" pitchFamily="2" charset="2"/>
              <a:buChar char=""/>
            </a:pPr>
            <a:r>
              <a:rPr lang="sl-SI" altLang="sl-SI" sz="3200"/>
              <a:t>Preiskave urina: </a:t>
            </a:r>
          </a:p>
          <a:p>
            <a:pPr>
              <a:spcBef>
                <a:spcPts val="800"/>
              </a:spcBef>
              <a:buClrTx/>
              <a:buSzPct val="75000"/>
              <a:buFontTx/>
              <a:buNone/>
            </a:pPr>
            <a:r>
              <a:rPr lang="sl-SI" altLang="sl-SI" sz="3200"/>
              <a:t>   - Pregled urina:prisotnost proteinov,    </a:t>
            </a:r>
          </a:p>
          <a:p>
            <a:pPr>
              <a:spcBef>
                <a:spcPts val="800"/>
              </a:spcBef>
              <a:buClrTx/>
              <a:buSzPct val="75000"/>
              <a:buFontTx/>
              <a:buNone/>
            </a:pPr>
            <a:r>
              <a:rPr lang="sl-SI" altLang="sl-SI" sz="3200"/>
              <a:t>     eritrocitov, levkocitov, bakterij</a:t>
            </a:r>
          </a:p>
          <a:p>
            <a:pPr>
              <a:spcBef>
                <a:spcPts val="800"/>
              </a:spcBef>
              <a:buClrTx/>
              <a:buSzPct val="75000"/>
              <a:buFontTx/>
              <a:buNone/>
            </a:pPr>
            <a:r>
              <a:rPr lang="sl-SI" altLang="sl-SI" sz="3200"/>
              <a:t>  - Urinokuluro;</a:t>
            </a:r>
          </a:p>
        </p:txBody>
      </p:sp>
      <p:pic>
        <p:nvPicPr>
          <p:cNvPr id="31747" name="Picture 3">
            <a:extLst>
              <a:ext uri="{FF2B5EF4-FFF2-40B4-BE49-F238E27FC236}">
                <a16:creationId xmlns:a16="http://schemas.microsoft.com/office/drawing/2014/main" id="{7087D2B8-C37C-4A25-A84F-BC3B7DBF3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620713"/>
            <a:ext cx="3336925" cy="2087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a:extLst>
              <a:ext uri="{FF2B5EF4-FFF2-40B4-BE49-F238E27FC236}">
                <a16:creationId xmlns:a16="http://schemas.microsoft.com/office/drawing/2014/main" id="{5DD6E4E3-53B3-48DB-A01F-264A4D7D3C58}"/>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Zdravljenje:</a:t>
            </a:r>
          </a:p>
        </p:txBody>
      </p:sp>
      <p:sp>
        <p:nvSpPr>
          <p:cNvPr id="32770" name="Text Box 2">
            <a:extLst>
              <a:ext uri="{FF2B5EF4-FFF2-40B4-BE49-F238E27FC236}">
                <a16:creationId xmlns:a16="http://schemas.microsoft.com/office/drawing/2014/main" id="{4BE9AA6F-8853-45A8-AC3C-0A8C504A42D9}"/>
              </a:ext>
            </a:extLst>
          </p:cNvPr>
          <p:cNvSpPr txBox="1">
            <a:spLocks noChangeArrowheads="1"/>
          </p:cNvSpPr>
          <p:nvPr/>
        </p:nvSpPr>
        <p:spPr bwMode="auto">
          <a:xfrm>
            <a:off x="457200" y="1981200"/>
            <a:ext cx="822960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
                <a:srgbClr val="00007D"/>
              </a:buClr>
              <a:buSzPct val="75000"/>
              <a:buFont typeface="Wingdings" panose="05000000000000000000" pitchFamily="2" charset="2"/>
              <a:buChar char=""/>
            </a:pPr>
            <a:r>
              <a:rPr lang="sl-SI" altLang="sl-SI" sz="2800"/>
              <a:t>počitek;</a:t>
            </a:r>
          </a:p>
          <a:p>
            <a:pPr>
              <a:lnSpc>
                <a:spcPct val="90000"/>
              </a:lnSpc>
              <a:spcBef>
                <a:spcPts val="700"/>
              </a:spcBef>
              <a:buClr>
                <a:srgbClr val="00007D"/>
              </a:buClr>
              <a:buSzPct val="75000"/>
              <a:buFont typeface="Wingdings" panose="05000000000000000000" pitchFamily="2" charset="2"/>
              <a:buChar char=""/>
            </a:pPr>
            <a:r>
              <a:rPr lang="sl-SI" altLang="sl-SI" sz="2800"/>
              <a:t>Simptomatsko (vročina, bolečina, </a:t>
            </a:r>
          </a:p>
          <a:p>
            <a:pPr>
              <a:lnSpc>
                <a:spcPct val="90000"/>
              </a:lnSpc>
              <a:spcBef>
                <a:spcPts val="700"/>
              </a:spcBef>
              <a:buClrTx/>
              <a:buSzPct val="75000"/>
              <a:buFontTx/>
              <a:buNone/>
            </a:pPr>
            <a:r>
              <a:rPr lang="sl-SI" altLang="sl-SI" sz="2800"/>
              <a:t>   bljuvanje);</a:t>
            </a:r>
          </a:p>
          <a:p>
            <a:pPr>
              <a:lnSpc>
                <a:spcPct val="90000"/>
              </a:lnSpc>
              <a:spcBef>
                <a:spcPts val="700"/>
              </a:spcBef>
              <a:buClr>
                <a:srgbClr val="00007D"/>
              </a:buClr>
              <a:buSzPct val="75000"/>
              <a:buFont typeface="Wingdings" panose="05000000000000000000" pitchFamily="2" charset="2"/>
              <a:buChar char=""/>
            </a:pPr>
            <a:r>
              <a:rPr lang="sl-SI" altLang="sl-SI" sz="2800"/>
              <a:t>do 3 litre tekočine(čaj, vodo);</a:t>
            </a:r>
          </a:p>
          <a:p>
            <a:pPr>
              <a:lnSpc>
                <a:spcPct val="90000"/>
              </a:lnSpc>
              <a:spcBef>
                <a:spcPts val="700"/>
              </a:spcBef>
              <a:buClr>
                <a:srgbClr val="00007D"/>
              </a:buClr>
              <a:buSzPct val="75000"/>
              <a:buFont typeface="Wingdings" panose="05000000000000000000" pitchFamily="2" charset="2"/>
              <a:buChar char=""/>
            </a:pPr>
            <a:r>
              <a:rPr lang="sl-SI" altLang="sl-SI" sz="2800"/>
              <a:t>Antibijotiki;</a:t>
            </a:r>
          </a:p>
          <a:p>
            <a:pPr>
              <a:lnSpc>
                <a:spcPct val="90000"/>
              </a:lnSpc>
              <a:spcBef>
                <a:spcPts val="700"/>
              </a:spcBef>
              <a:buClr>
                <a:srgbClr val="00007D"/>
              </a:buClr>
              <a:buSzPct val="75000"/>
              <a:buFont typeface="Wingdings" panose="05000000000000000000" pitchFamily="2" charset="2"/>
              <a:buChar char=""/>
            </a:pPr>
            <a:r>
              <a:rPr lang="sl-SI" altLang="sl-SI" sz="2800"/>
              <a:t>Obolenje se v 1. do 2. tednih konča z ozdravljenjem, vendar pa lahko recidivira( se ponovi) in pride v kronični pielonefritis.</a:t>
            </a:r>
          </a:p>
          <a:p>
            <a:pPr>
              <a:lnSpc>
                <a:spcPct val="90000"/>
              </a:lnSpc>
              <a:spcBef>
                <a:spcPts val="700"/>
              </a:spcBef>
              <a:buClr>
                <a:srgbClr val="00007D"/>
              </a:buClr>
              <a:buSzPct val="75000"/>
              <a:buFont typeface="Wingdings" panose="05000000000000000000" pitchFamily="2" charset="2"/>
              <a:buNone/>
            </a:pPr>
            <a:endParaRPr lang="sl-SI" altLang="sl-SI" sz="2800"/>
          </a:p>
        </p:txBody>
      </p:sp>
      <p:pic>
        <p:nvPicPr>
          <p:cNvPr id="32771" name="Picture 3">
            <a:extLst>
              <a:ext uri="{FF2B5EF4-FFF2-40B4-BE49-F238E27FC236}">
                <a16:creationId xmlns:a16="http://schemas.microsoft.com/office/drawing/2014/main" id="{FF896E4A-58EC-4F34-8FB9-4BA4552DC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620713"/>
            <a:ext cx="2476500" cy="3467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32A1F1C-D890-4585-8B41-5ABB96F8FF28}"/>
              </a:ext>
            </a:extLst>
          </p:cNvPr>
          <p:cNvSpPr txBox="1">
            <a:spLocks noChangeArrowheads="1"/>
          </p:cNvSpPr>
          <p:nvPr/>
        </p:nvSpPr>
        <p:spPr bwMode="auto">
          <a:xfrm>
            <a:off x="539750" y="26035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OKUŽBE SEČIL</a:t>
            </a:r>
          </a:p>
        </p:txBody>
      </p:sp>
      <p:sp>
        <p:nvSpPr>
          <p:cNvPr id="6146" name="Text Box 2">
            <a:extLst>
              <a:ext uri="{FF2B5EF4-FFF2-40B4-BE49-F238E27FC236}">
                <a16:creationId xmlns:a16="http://schemas.microsoft.com/office/drawing/2014/main" id="{16DED991-CA86-486E-9B3C-A7E4645F1AA1}"/>
              </a:ext>
            </a:extLst>
          </p:cNvPr>
          <p:cNvSpPr txBox="1">
            <a:spLocks noChangeArrowheads="1"/>
          </p:cNvSpPr>
          <p:nvPr/>
        </p:nvSpPr>
        <p:spPr bwMode="auto">
          <a:xfrm>
            <a:off x="457200" y="1412875"/>
            <a:ext cx="8229600" cy="529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So pogoste bolezni sečil.</a:t>
            </a:r>
          </a:p>
          <a:p>
            <a:pPr>
              <a:spcBef>
                <a:spcPts val="800"/>
              </a:spcBef>
              <a:buClr>
                <a:srgbClr val="00007D"/>
              </a:buClr>
              <a:buSzPct val="75000"/>
              <a:buFont typeface="Wingdings" panose="05000000000000000000" pitchFamily="2" charset="2"/>
              <a:buChar char=""/>
            </a:pPr>
            <a:r>
              <a:rPr lang="sl-SI" altLang="sl-SI" sz="3200"/>
              <a:t>Okužba sečil pomeni;</a:t>
            </a:r>
          </a:p>
          <a:p>
            <a:pPr>
              <a:spcBef>
                <a:spcPts val="800"/>
              </a:spcBef>
              <a:buClrTx/>
              <a:buSzPct val="75000"/>
              <a:buFontTx/>
              <a:buNone/>
            </a:pPr>
            <a:r>
              <a:rPr lang="sl-SI" altLang="sl-SI" sz="3200"/>
              <a:t>   vdor mikroorganizmov v sečila, kjer se v:</a:t>
            </a:r>
          </a:p>
          <a:p>
            <a:pPr>
              <a:spcBef>
                <a:spcPts val="800"/>
              </a:spcBef>
              <a:buClrTx/>
              <a:buSzPct val="75000"/>
              <a:buFontTx/>
              <a:buNone/>
            </a:pPr>
            <a:r>
              <a:rPr lang="sl-SI" altLang="sl-SI" sz="3200"/>
              <a:t>   - sečniku, </a:t>
            </a:r>
          </a:p>
          <a:p>
            <a:pPr>
              <a:spcBef>
                <a:spcPts val="800"/>
              </a:spcBef>
              <a:buClrTx/>
              <a:buSzPct val="75000"/>
              <a:buFontTx/>
              <a:buNone/>
            </a:pPr>
            <a:r>
              <a:rPr lang="sl-SI" altLang="sl-SI" sz="3200"/>
              <a:t>   - prostati, </a:t>
            </a:r>
          </a:p>
          <a:p>
            <a:pPr>
              <a:spcBef>
                <a:spcPts val="800"/>
              </a:spcBef>
              <a:buClrTx/>
              <a:buSzPct val="75000"/>
              <a:buFontTx/>
              <a:buNone/>
            </a:pPr>
            <a:r>
              <a:rPr lang="sl-SI" altLang="sl-SI" sz="3200"/>
              <a:t>   - votlemu sistemu ali </a:t>
            </a:r>
          </a:p>
          <a:p>
            <a:pPr>
              <a:spcBef>
                <a:spcPts val="800"/>
              </a:spcBef>
              <a:buClrTx/>
              <a:buSzPct val="75000"/>
              <a:buFontTx/>
              <a:buNone/>
            </a:pPr>
            <a:r>
              <a:rPr lang="sl-SI" altLang="sl-SI" sz="3200"/>
              <a:t>   - ledvičnemu parenhimu razmnožijo in      </a:t>
            </a:r>
          </a:p>
          <a:p>
            <a:pPr>
              <a:spcBef>
                <a:spcPts val="800"/>
              </a:spcBef>
              <a:buClrTx/>
              <a:buSzPct val="75000"/>
              <a:buFontTx/>
              <a:buNone/>
            </a:pPr>
            <a:r>
              <a:rPr lang="sl-SI" altLang="sl-SI" sz="3200"/>
              <a:t>     povzročijo vnetje. </a:t>
            </a:r>
          </a:p>
          <a:p>
            <a:pPr>
              <a:spcBef>
                <a:spcPts val="800"/>
              </a:spcBef>
              <a:buClrTx/>
              <a:buSzPct val="75000"/>
              <a:buFontTx/>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a:extLst>
              <a:ext uri="{FF2B5EF4-FFF2-40B4-BE49-F238E27FC236}">
                <a16:creationId xmlns:a16="http://schemas.microsoft.com/office/drawing/2014/main" id="{43695C6F-E642-4764-88C5-089A1C8F22A0}"/>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Kronični pielonefritis</a:t>
            </a:r>
          </a:p>
        </p:txBody>
      </p:sp>
      <p:sp>
        <p:nvSpPr>
          <p:cNvPr id="33794" name="Text Box 2">
            <a:extLst>
              <a:ext uri="{FF2B5EF4-FFF2-40B4-BE49-F238E27FC236}">
                <a16:creationId xmlns:a16="http://schemas.microsoft.com/office/drawing/2014/main" id="{37090EFA-F910-40E7-B2C8-262A7F4DA2CB}"/>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a:t>Je tubulointersticijska bolezen ene ali obeh ledvic, nastale zaradi;</a:t>
            </a:r>
          </a:p>
          <a:p>
            <a:pPr>
              <a:spcBef>
                <a:spcPts val="800"/>
              </a:spcBef>
              <a:buClr>
                <a:srgbClr val="00007D"/>
              </a:buClr>
              <a:buSzPct val="75000"/>
              <a:buFont typeface="Wingdings" panose="05000000000000000000" pitchFamily="2" charset="2"/>
              <a:buChar char=""/>
            </a:pPr>
            <a:r>
              <a:rPr lang="sl-SI" altLang="sl-SI" sz="3200"/>
              <a:t> ponavljajočih se bakterijskih okužb,</a:t>
            </a:r>
          </a:p>
          <a:p>
            <a:pPr>
              <a:spcBef>
                <a:spcPts val="800"/>
              </a:spcBef>
              <a:buClr>
                <a:srgbClr val="00007D"/>
              </a:buClr>
              <a:buSzPct val="75000"/>
              <a:buFont typeface="Wingdings" panose="05000000000000000000" pitchFamily="2" charset="2"/>
              <a:buChar char=""/>
            </a:pPr>
            <a:r>
              <a:rPr lang="sl-SI" altLang="sl-SI" sz="3200"/>
              <a:t>okvare zaklopk, ki ne preprečijo, da se seč ne v brizgne navzgor proti ledvicam ,</a:t>
            </a:r>
          </a:p>
          <a:p>
            <a:pPr>
              <a:spcBef>
                <a:spcPts val="800"/>
              </a:spcBef>
              <a:buClr>
                <a:srgbClr val="00007D"/>
              </a:buClr>
              <a:buSzPct val="75000"/>
              <a:buFont typeface="Wingdings" panose="05000000000000000000" pitchFamily="2" charset="2"/>
              <a:buChar char=""/>
            </a:pPr>
            <a:r>
              <a:rPr lang="sl-SI" altLang="sl-SI" sz="3200"/>
              <a:t>lahko povzročijo tudi ledvični kamni.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a:extLst>
              <a:ext uri="{FF2B5EF4-FFF2-40B4-BE49-F238E27FC236}">
                <a16:creationId xmlns:a16="http://schemas.microsoft.com/office/drawing/2014/main" id="{367D3864-31C3-44CD-94A3-8A43A9107CE5}"/>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solidFill>
                  <a:srgbClr val="00007D"/>
                </a:solidFill>
              </a:rPr>
              <a:t>Klinična slika:</a:t>
            </a:r>
          </a:p>
        </p:txBody>
      </p:sp>
      <p:sp>
        <p:nvSpPr>
          <p:cNvPr id="34818" name="Text Box 2">
            <a:extLst>
              <a:ext uri="{FF2B5EF4-FFF2-40B4-BE49-F238E27FC236}">
                <a16:creationId xmlns:a16="http://schemas.microsoft.com/office/drawing/2014/main" id="{6D672F59-DE21-4EA9-9B66-3B3B84385B74}"/>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500"/>
              </a:spcBef>
              <a:buClr>
                <a:srgbClr val="00007D"/>
              </a:buClr>
              <a:buSzPct val="75000"/>
              <a:buFont typeface="Wingdings" panose="05000000000000000000" pitchFamily="2" charset="2"/>
              <a:buChar char=""/>
            </a:pPr>
            <a:r>
              <a:rPr lang="sl-SI" altLang="sl-SI" sz="2000"/>
              <a:t>Klinična slika je neznačilna;</a:t>
            </a:r>
          </a:p>
          <a:p>
            <a:pPr>
              <a:lnSpc>
                <a:spcPct val="80000"/>
              </a:lnSpc>
              <a:spcBef>
                <a:spcPts val="500"/>
              </a:spcBef>
              <a:buClr>
                <a:srgbClr val="00007D"/>
              </a:buClr>
              <a:buSzPct val="75000"/>
              <a:buFont typeface="Wingdings" panose="05000000000000000000" pitchFamily="2" charset="2"/>
              <a:buChar char=""/>
            </a:pPr>
            <a:r>
              <a:rPr lang="sl-SI" altLang="sl-SI" sz="2000"/>
              <a:t>Splošni simptomi so:</a:t>
            </a:r>
          </a:p>
          <a:p>
            <a:pPr>
              <a:lnSpc>
                <a:spcPct val="80000"/>
              </a:lnSpc>
              <a:spcBef>
                <a:spcPts val="500"/>
              </a:spcBef>
              <a:buClrTx/>
              <a:buSzPct val="75000"/>
              <a:buFontTx/>
              <a:buNone/>
            </a:pPr>
            <a:r>
              <a:rPr lang="sl-SI" altLang="sl-SI" sz="2000"/>
              <a:t>  - glavobol,</a:t>
            </a:r>
          </a:p>
          <a:p>
            <a:pPr>
              <a:lnSpc>
                <a:spcPct val="80000"/>
              </a:lnSpc>
              <a:spcBef>
                <a:spcPts val="500"/>
              </a:spcBef>
              <a:buClrTx/>
              <a:buSzPct val="75000"/>
              <a:buFontTx/>
              <a:buNone/>
            </a:pPr>
            <a:r>
              <a:rPr lang="sl-SI" altLang="sl-SI" sz="2000"/>
              <a:t>  - utrujenost,</a:t>
            </a:r>
          </a:p>
          <a:p>
            <a:pPr>
              <a:lnSpc>
                <a:spcPct val="80000"/>
              </a:lnSpc>
              <a:spcBef>
                <a:spcPts val="500"/>
              </a:spcBef>
              <a:buClrTx/>
              <a:buSzPct val="75000"/>
              <a:buFontTx/>
              <a:buNone/>
            </a:pPr>
            <a:r>
              <a:rPr lang="sl-SI" altLang="sl-SI" sz="2000"/>
              <a:t>  - pomanjkanje teka,</a:t>
            </a:r>
          </a:p>
          <a:p>
            <a:pPr>
              <a:lnSpc>
                <a:spcPct val="80000"/>
              </a:lnSpc>
              <a:spcBef>
                <a:spcPts val="500"/>
              </a:spcBef>
              <a:buClrTx/>
              <a:buSzPct val="75000"/>
              <a:buFontTx/>
              <a:buNone/>
            </a:pPr>
            <a:r>
              <a:rPr lang="sl-SI" altLang="sl-SI" sz="2000"/>
              <a:t>  - navzea,</a:t>
            </a:r>
          </a:p>
          <a:p>
            <a:pPr>
              <a:lnSpc>
                <a:spcPct val="80000"/>
              </a:lnSpc>
              <a:spcBef>
                <a:spcPts val="500"/>
              </a:spcBef>
              <a:buClrTx/>
              <a:buSzPct val="75000"/>
              <a:buFontTx/>
              <a:buNone/>
            </a:pPr>
            <a:r>
              <a:rPr lang="sl-SI" altLang="sl-SI" sz="2000"/>
              <a:t>  - bolečine v križu,</a:t>
            </a:r>
          </a:p>
          <a:p>
            <a:pPr>
              <a:lnSpc>
                <a:spcPct val="80000"/>
              </a:lnSpc>
              <a:spcBef>
                <a:spcPts val="500"/>
              </a:spcBef>
              <a:buClrTx/>
              <a:buSzPct val="75000"/>
              <a:buFontTx/>
              <a:buNone/>
            </a:pPr>
            <a:r>
              <a:rPr lang="sl-SI" altLang="sl-SI" sz="2000"/>
              <a:t>  - polaksurija (pogosto uriniranje),</a:t>
            </a:r>
          </a:p>
          <a:p>
            <a:pPr>
              <a:lnSpc>
                <a:spcPct val="80000"/>
              </a:lnSpc>
              <a:spcBef>
                <a:spcPts val="500"/>
              </a:spcBef>
              <a:buClrTx/>
              <a:buSzPct val="75000"/>
              <a:buFontTx/>
              <a:buNone/>
            </a:pPr>
            <a:r>
              <a:rPr lang="sl-SI" altLang="sl-SI" sz="2000"/>
              <a:t>  - disurija (boleče uriniranje),</a:t>
            </a:r>
          </a:p>
          <a:p>
            <a:pPr>
              <a:lnSpc>
                <a:spcPct val="80000"/>
              </a:lnSpc>
              <a:spcBef>
                <a:spcPts val="500"/>
              </a:spcBef>
              <a:buClrTx/>
              <a:buSzPct val="75000"/>
              <a:buFontTx/>
              <a:buNone/>
            </a:pPr>
            <a:r>
              <a:rPr lang="sl-SI" altLang="sl-SI" sz="2000"/>
              <a:t>  - zvišan RR.</a:t>
            </a:r>
          </a:p>
          <a:p>
            <a:pPr>
              <a:lnSpc>
                <a:spcPct val="80000"/>
              </a:lnSpc>
              <a:spcBef>
                <a:spcPts val="500"/>
              </a:spcBef>
              <a:buClrTx/>
              <a:buSzPct val="75000"/>
              <a:buFontTx/>
              <a:buNone/>
            </a:pPr>
            <a:r>
              <a:rPr lang="sl-SI" altLang="sl-SI" sz="2000"/>
              <a:t>Bolezenski znaki se pokažejo šele, ko bolezen že napreduje, pojavijo </a:t>
            </a:r>
          </a:p>
          <a:p>
            <a:pPr>
              <a:lnSpc>
                <a:spcPct val="80000"/>
              </a:lnSpc>
              <a:spcBef>
                <a:spcPts val="500"/>
              </a:spcBef>
              <a:buClrTx/>
              <a:buSzPct val="75000"/>
              <a:buFontTx/>
              <a:buNone/>
            </a:pPr>
            <a:r>
              <a:rPr lang="sl-SI" altLang="sl-SI" sz="2000"/>
              <a:t>se znaki pešanja ledvic. </a:t>
            </a:r>
          </a:p>
        </p:txBody>
      </p:sp>
      <p:pic>
        <p:nvPicPr>
          <p:cNvPr id="34819" name="Picture 3">
            <a:extLst>
              <a:ext uri="{FF2B5EF4-FFF2-40B4-BE49-F238E27FC236}">
                <a16:creationId xmlns:a16="http://schemas.microsoft.com/office/drawing/2014/main" id="{74BA79E8-7F2A-406F-8BD7-E2525D13A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052513"/>
            <a:ext cx="2571750" cy="331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a:extLst>
              <a:ext uri="{FF2B5EF4-FFF2-40B4-BE49-F238E27FC236}">
                <a16:creationId xmlns:a16="http://schemas.microsoft.com/office/drawing/2014/main" id="{2158A939-DFB3-4578-95A3-96523A74F986}"/>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t>Diagnosticiranje:</a:t>
            </a:r>
          </a:p>
        </p:txBody>
      </p:sp>
      <p:sp>
        <p:nvSpPr>
          <p:cNvPr id="35842" name="Text Box 2">
            <a:extLst>
              <a:ext uri="{FF2B5EF4-FFF2-40B4-BE49-F238E27FC236}">
                <a16:creationId xmlns:a16="http://schemas.microsoft.com/office/drawing/2014/main" id="{5B259378-9013-4834-AA1B-9995D576A2C0}"/>
              </a:ext>
            </a:extLst>
          </p:cNvPr>
          <p:cNvSpPr txBox="1">
            <a:spLocks noChangeArrowheads="1"/>
          </p:cNvSpPr>
          <p:nvPr/>
        </p:nvSpPr>
        <p:spPr bwMode="auto">
          <a:xfrm>
            <a:off x="457200" y="1773238"/>
            <a:ext cx="8229600" cy="475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
                <a:srgbClr val="00007D"/>
              </a:buClr>
              <a:buSzPct val="75000"/>
              <a:buFont typeface="Wingdings" panose="05000000000000000000" pitchFamily="2" charset="2"/>
              <a:buChar char=""/>
            </a:pPr>
            <a:r>
              <a:rPr lang="sl-SI" altLang="sl-SI" sz="2800" b="1">
                <a:solidFill>
                  <a:srgbClr val="00007D"/>
                </a:solidFill>
              </a:rPr>
              <a:t>Klinični pregled;</a:t>
            </a:r>
          </a:p>
          <a:p>
            <a:pPr>
              <a:lnSpc>
                <a:spcPct val="80000"/>
              </a:lnSpc>
              <a:spcBef>
                <a:spcPts val="700"/>
              </a:spcBef>
              <a:buClr>
                <a:srgbClr val="00007D"/>
              </a:buClr>
              <a:buSzPct val="75000"/>
              <a:buFont typeface="Wingdings" panose="05000000000000000000" pitchFamily="2" charset="2"/>
              <a:buChar char=""/>
            </a:pPr>
            <a:r>
              <a:rPr lang="sl-SI" altLang="sl-SI" sz="2800" b="1">
                <a:solidFill>
                  <a:srgbClr val="00007D"/>
                </a:solidFill>
              </a:rPr>
              <a:t>Preiskave urina;</a:t>
            </a:r>
          </a:p>
          <a:p>
            <a:pPr>
              <a:lnSpc>
                <a:spcPct val="80000"/>
              </a:lnSpc>
              <a:spcBef>
                <a:spcPts val="700"/>
              </a:spcBef>
              <a:buClrTx/>
              <a:buSzPct val="75000"/>
              <a:buFontTx/>
              <a:buNone/>
            </a:pPr>
            <a:r>
              <a:rPr lang="sl-SI" altLang="sl-SI" sz="2800"/>
              <a:t>  - proteinurija,</a:t>
            </a:r>
          </a:p>
          <a:p>
            <a:pPr>
              <a:lnSpc>
                <a:spcPct val="80000"/>
              </a:lnSpc>
              <a:spcBef>
                <a:spcPts val="700"/>
              </a:spcBef>
              <a:buClrTx/>
              <a:buSzPct val="75000"/>
              <a:buFontTx/>
              <a:buNone/>
            </a:pPr>
            <a:r>
              <a:rPr lang="sl-SI" altLang="sl-SI" sz="2800"/>
              <a:t>  - levkociturija,</a:t>
            </a:r>
          </a:p>
          <a:p>
            <a:pPr>
              <a:lnSpc>
                <a:spcPct val="80000"/>
              </a:lnSpc>
              <a:spcBef>
                <a:spcPts val="700"/>
              </a:spcBef>
              <a:buClrTx/>
              <a:buSzPct val="75000"/>
              <a:buFontTx/>
              <a:buNone/>
            </a:pPr>
            <a:r>
              <a:rPr lang="sl-SI" altLang="sl-SI" sz="2800"/>
              <a:t>  - bakteriurija.</a:t>
            </a:r>
          </a:p>
          <a:p>
            <a:pPr>
              <a:lnSpc>
                <a:spcPct val="80000"/>
              </a:lnSpc>
              <a:spcBef>
                <a:spcPts val="700"/>
              </a:spcBef>
              <a:buClr>
                <a:srgbClr val="00007D"/>
              </a:buClr>
              <a:buSzPct val="75000"/>
              <a:buFont typeface="Wingdings" panose="05000000000000000000" pitchFamily="2" charset="2"/>
              <a:buChar char=""/>
            </a:pPr>
            <a:r>
              <a:rPr lang="sl-SI" altLang="sl-SI" sz="2800" b="1">
                <a:solidFill>
                  <a:srgbClr val="00007D"/>
                </a:solidFill>
              </a:rPr>
              <a:t>Funkcionalne preiskave ledvic;</a:t>
            </a:r>
          </a:p>
          <a:p>
            <a:pPr>
              <a:lnSpc>
                <a:spcPct val="80000"/>
              </a:lnSpc>
              <a:spcBef>
                <a:spcPts val="700"/>
              </a:spcBef>
              <a:buClrTx/>
              <a:buSzPct val="75000"/>
              <a:buFontTx/>
              <a:buNone/>
            </a:pPr>
            <a:r>
              <a:rPr lang="sl-SI" altLang="sl-SI" sz="2800"/>
              <a:t>  - zmanjšana sposobnost koncentracije seča,</a:t>
            </a:r>
          </a:p>
          <a:p>
            <a:pPr>
              <a:lnSpc>
                <a:spcPct val="80000"/>
              </a:lnSpc>
              <a:spcBef>
                <a:spcPts val="700"/>
              </a:spcBef>
              <a:buClrTx/>
              <a:buSzPct val="75000"/>
              <a:buFontTx/>
              <a:buNone/>
            </a:pPr>
            <a:r>
              <a:rPr lang="sl-SI" altLang="sl-SI" sz="2800"/>
              <a:t>  - zmanjšana vrednost klirensa kreatinina,</a:t>
            </a:r>
          </a:p>
          <a:p>
            <a:pPr>
              <a:lnSpc>
                <a:spcPct val="80000"/>
              </a:lnSpc>
              <a:spcBef>
                <a:spcPts val="700"/>
              </a:spcBef>
              <a:buClrTx/>
              <a:buSzPct val="75000"/>
              <a:buFontTx/>
              <a:buNone/>
            </a:pPr>
            <a:r>
              <a:rPr lang="sl-SI" altLang="sl-SI" sz="2800"/>
              <a:t>  - patološko spremenjene rentgenski pielogram,</a:t>
            </a:r>
          </a:p>
          <a:p>
            <a:pPr>
              <a:lnSpc>
                <a:spcPct val="80000"/>
              </a:lnSpc>
              <a:spcBef>
                <a:spcPts val="700"/>
              </a:spcBef>
              <a:buClrTx/>
              <a:buSzPct val="75000"/>
              <a:buFontTx/>
              <a:buNone/>
            </a:pPr>
            <a:r>
              <a:rPr lang="sl-SI" altLang="sl-SI" sz="2800"/>
              <a:t>  - spremenjena scintigrafija ledvic.</a:t>
            </a:r>
          </a:p>
          <a:p>
            <a:pPr>
              <a:lnSpc>
                <a:spcPct val="80000"/>
              </a:lnSpc>
              <a:spcBef>
                <a:spcPts val="700"/>
              </a:spcBef>
              <a:buClr>
                <a:srgbClr val="00007D"/>
              </a:buClr>
              <a:buSzPct val="75000"/>
              <a:buFont typeface="Wingdings" panose="05000000000000000000" pitchFamily="2" charset="2"/>
              <a:buChar char=""/>
            </a:pPr>
            <a:r>
              <a:rPr lang="sl-SI" altLang="sl-SI" sz="2800" b="1">
                <a:solidFill>
                  <a:srgbClr val="00007D"/>
                </a:solidFill>
              </a:rPr>
              <a:t>UZ;</a:t>
            </a:r>
          </a:p>
        </p:txBody>
      </p:sp>
      <p:pic>
        <p:nvPicPr>
          <p:cNvPr id="35843" name="Picture 3">
            <a:extLst>
              <a:ext uri="{FF2B5EF4-FFF2-40B4-BE49-F238E27FC236}">
                <a16:creationId xmlns:a16="http://schemas.microsoft.com/office/drawing/2014/main" id="{F1AF96AD-E53D-42DC-BBCF-9FA625DF6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33375"/>
            <a:ext cx="3179763" cy="324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a:extLst>
              <a:ext uri="{FF2B5EF4-FFF2-40B4-BE49-F238E27FC236}">
                <a16:creationId xmlns:a16="http://schemas.microsoft.com/office/drawing/2014/main" id="{A24200FB-023F-41D1-A062-56E47E984F30}"/>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Zdravljenje:</a:t>
            </a:r>
          </a:p>
        </p:txBody>
      </p:sp>
      <p:sp>
        <p:nvSpPr>
          <p:cNvPr id="36866" name="Text Box 2">
            <a:extLst>
              <a:ext uri="{FF2B5EF4-FFF2-40B4-BE49-F238E27FC236}">
                <a16:creationId xmlns:a16="http://schemas.microsoft.com/office/drawing/2014/main" id="{1EE4F691-9072-4654-8860-5D6D56691F67}"/>
              </a:ext>
            </a:extLst>
          </p:cNvPr>
          <p:cNvSpPr txBox="1">
            <a:spLocks noChangeArrowheads="1"/>
          </p:cNvSpPr>
          <p:nvPr/>
        </p:nvSpPr>
        <p:spPr bwMode="auto">
          <a:xfrm>
            <a:off x="457200" y="1981200"/>
            <a:ext cx="6275388"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počitek;</a:t>
            </a:r>
          </a:p>
          <a:p>
            <a:pPr>
              <a:spcBef>
                <a:spcPts val="700"/>
              </a:spcBef>
              <a:buClr>
                <a:srgbClr val="00007D"/>
              </a:buClr>
              <a:buSzPct val="75000"/>
              <a:buFont typeface="Wingdings" panose="05000000000000000000" pitchFamily="2" charset="2"/>
              <a:buChar char=""/>
            </a:pPr>
            <a:r>
              <a:rPr lang="sl-SI" altLang="sl-SI" sz="2800"/>
              <a:t>posebne omejitve v prehrani ni, dokler ni kronične insuficience ledvic;</a:t>
            </a:r>
          </a:p>
          <a:p>
            <a:pPr>
              <a:spcBef>
                <a:spcPts val="700"/>
              </a:spcBef>
              <a:buClr>
                <a:srgbClr val="00007D"/>
              </a:buClr>
              <a:buSzPct val="75000"/>
              <a:buFont typeface="Wingdings" panose="05000000000000000000" pitchFamily="2" charset="2"/>
              <a:buChar char=""/>
            </a:pPr>
            <a:r>
              <a:rPr lang="sl-SI" altLang="sl-SI" sz="2800"/>
              <a:t>simptomatsko,</a:t>
            </a:r>
          </a:p>
          <a:p>
            <a:pPr>
              <a:spcBef>
                <a:spcPts val="700"/>
              </a:spcBef>
              <a:buClr>
                <a:srgbClr val="00007D"/>
              </a:buClr>
              <a:buSzPct val="75000"/>
              <a:buFont typeface="Wingdings" panose="05000000000000000000" pitchFamily="2" charset="2"/>
              <a:buChar char=""/>
            </a:pPr>
            <a:r>
              <a:rPr lang="sl-SI" altLang="sl-SI" sz="2800"/>
              <a:t>Antibijotiki;</a:t>
            </a:r>
          </a:p>
          <a:p>
            <a:pPr>
              <a:spcBef>
                <a:spcPts val="700"/>
              </a:spcBef>
              <a:buClr>
                <a:srgbClr val="00007D"/>
              </a:buClr>
              <a:buSzPct val="75000"/>
              <a:buFont typeface="Wingdings" panose="05000000000000000000" pitchFamily="2" charset="2"/>
              <a:buChar char=""/>
            </a:pPr>
            <a:r>
              <a:rPr lang="sl-SI" altLang="sl-SI" sz="2800"/>
              <a:t>ovire v odtoku operativno zdravljenje;</a:t>
            </a:r>
          </a:p>
        </p:txBody>
      </p:sp>
      <p:pic>
        <p:nvPicPr>
          <p:cNvPr id="36867" name="Picture 3">
            <a:extLst>
              <a:ext uri="{FF2B5EF4-FFF2-40B4-BE49-F238E27FC236}">
                <a16:creationId xmlns:a16="http://schemas.microsoft.com/office/drawing/2014/main" id="{B2DF2C7D-4D92-44E4-BB2D-A9B164DF6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692150"/>
            <a:ext cx="2035175" cy="5362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a:extLst>
              <a:ext uri="{FF2B5EF4-FFF2-40B4-BE49-F238E27FC236}">
                <a16:creationId xmlns:a16="http://schemas.microsoft.com/office/drawing/2014/main" id="{CD3FDBE6-8CAB-4AE1-BA9A-9650E26DD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7058025" cy="5472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a:extLst>
              <a:ext uri="{FF2B5EF4-FFF2-40B4-BE49-F238E27FC236}">
                <a16:creationId xmlns:a16="http://schemas.microsoft.com/office/drawing/2014/main" id="{5CFA9CA1-39F2-4105-AD71-2D643AE58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747713"/>
            <a:ext cx="8058150" cy="5362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a:extLst>
              <a:ext uri="{FF2B5EF4-FFF2-40B4-BE49-F238E27FC236}">
                <a16:creationId xmlns:a16="http://schemas.microsoft.com/office/drawing/2014/main" id="{8B6BD594-1067-49F9-ABB5-93057882A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836613"/>
            <a:ext cx="5040313" cy="524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a:extLst>
              <a:ext uri="{FF2B5EF4-FFF2-40B4-BE49-F238E27FC236}">
                <a16:creationId xmlns:a16="http://schemas.microsoft.com/office/drawing/2014/main" id="{5D03C258-DFB8-4B9E-8BD6-E22E1FD535F3}"/>
              </a:ext>
            </a:extLst>
          </p:cNvPr>
          <p:cNvSpPr txBox="1">
            <a:spLocks noChangeArrowheads="1"/>
          </p:cNvSpPr>
          <p:nvPr/>
        </p:nvSpPr>
        <p:spPr bwMode="auto">
          <a:xfrm>
            <a:off x="827088" y="1828800"/>
            <a:ext cx="8164512"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5400" b="1">
                <a:solidFill>
                  <a:srgbClr val="FFFF00"/>
                </a:solidFill>
              </a:rPr>
              <a:t>GLOMERULONEFRITIS</a:t>
            </a:r>
          </a:p>
        </p:txBody>
      </p:sp>
      <p:sp>
        <p:nvSpPr>
          <p:cNvPr id="40962" name="Text Box 2">
            <a:extLst>
              <a:ext uri="{FF2B5EF4-FFF2-40B4-BE49-F238E27FC236}">
                <a16:creationId xmlns:a16="http://schemas.microsoft.com/office/drawing/2014/main" id="{632CC87B-D5FD-4BB4-B906-1E65CD37F09F}"/>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40963" name="Picture 3">
            <a:extLst>
              <a:ext uri="{FF2B5EF4-FFF2-40B4-BE49-F238E27FC236}">
                <a16:creationId xmlns:a16="http://schemas.microsoft.com/office/drawing/2014/main" id="{CE1CBA0E-6B10-466A-957B-3F272BF0B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357563"/>
            <a:ext cx="476250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a:extLst>
              <a:ext uri="{FF2B5EF4-FFF2-40B4-BE49-F238E27FC236}">
                <a16:creationId xmlns:a16="http://schemas.microsoft.com/office/drawing/2014/main" id="{E20B46E3-9525-40ED-8024-A0F6B2A7CB04}"/>
              </a:ext>
            </a:extLst>
          </p:cNvPr>
          <p:cNvSpPr txBox="1">
            <a:spLocks noChangeArrowheads="1"/>
          </p:cNvSpPr>
          <p:nvPr/>
        </p:nvSpPr>
        <p:spPr bwMode="auto">
          <a:xfrm>
            <a:off x="457200" y="457200"/>
            <a:ext cx="82296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Glomerulonefritis GN</a:t>
            </a:r>
          </a:p>
        </p:txBody>
      </p:sp>
      <p:sp>
        <p:nvSpPr>
          <p:cNvPr id="41986" name="Text Box 2">
            <a:extLst>
              <a:ext uri="{FF2B5EF4-FFF2-40B4-BE49-F238E27FC236}">
                <a16:creationId xmlns:a16="http://schemas.microsoft.com/office/drawing/2014/main" id="{7CE31B6C-1CFA-4BC4-B5D2-1E3D8AC1658B}"/>
              </a:ext>
            </a:extLst>
          </p:cNvPr>
          <p:cNvSpPr txBox="1">
            <a:spLocks noChangeArrowheads="1"/>
          </p:cNvSpPr>
          <p:nvPr/>
        </p:nvSpPr>
        <p:spPr bwMode="auto">
          <a:xfrm>
            <a:off x="457200" y="1484313"/>
            <a:ext cx="8229600" cy="523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600"/>
              </a:spcBef>
              <a:buClr>
                <a:srgbClr val="00007D"/>
              </a:buClr>
              <a:buSzPct val="75000"/>
              <a:buFont typeface="Wingdings" panose="05000000000000000000" pitchFamily="2" charset="2"/>
              <a:buChar char=""/>
            </a:pPr>
            <a:r>
              <a:rPr lang="sl-SI" altLang="sl-SI" sz="2400"/>
              <a:t>Glomerulo</a:t>
            </a:r>
            <a:r>
              <a:rPr lang="sl-SI" altLang="sl-SI" sz="2400" b="1" u="sng"/>
              <a:t>nefritis</a:t>
            </a:r>
            <a:r>
              <a:rPr lang="sl-SI" altLang="sl-SI" sz="2400"/>
              <a:t> je bolezen, pri kateri gre za okvaro glomerulov, to pa so drobne filtrirne enote ledvic</a:t>
            </a:r>
            <a:r>
              <a:rPr lang="hr-HR" altLang="sl-SI" sz="2400"/>
              <a:t> in lahko vpliva na tubulointersticijsko območje in male krvne žile;</a:t>
            </a:r>
            <a:r>
              <a:rPr lang="sl-SI" altLang="sl-SI" sz="2400"/>
              <a:t>  </a:t>
            </a:r>
          </a:p>
          <a:p>
            <a:pPr>
              <a:lnSpc>
                <a:spcPct val="80000"/>
              </a:lnSpc>
              <a:spcBef>
                <a:spcPts val="600"/>
              </a:spcBef>
              <a:buClr>
                <a:srgbClr val="00007D"/>
              </a:buClr>
              <a:buSzPct val="75000"/>
              <a:buFont typeface="Wingdings" panose="05000000000000000000" pitchFamily="2" charset="2"/>
              <a:buNone/>
            </a:pPr>
            <a:endParaRPr lang="sl-SI" altLang="sl-SI" sz="2400"/>
          </a:p>
          <a:p>
            <a:pPr>
              <a:lnSpc>
                <a:spcPct val="80000"/>
              </a:lnSpc>
              <a:spcBef>
                <a:spcPts val="600"/>
              </a:spcBef>
              <a:buClr>
                <a:srgbClr val="00007D"/>
              </a:buClr>
              <a:buSzPct val="75000"/>
              <a:buFont typeface="Wingdings" panose="05000000000000000000" pitchFamily="2" charset="2"/>
              <a:buChar char=""/>
            </a:pPr>
            <a:r>
              <a:rPr lang="sl-SI" altLang="sl-SI" sz="2400"/>
              <a:t>Okvara je ponavadi posledica vnetja, ki nastane zaradi zastajanja nenormalnih beljakovin v glomerulih. </a:t>
            </a:r>
          </a:p>
          <a:p>
            <a:pPr>
              <a:lnSpc>
                <a:spcPct val="80000"/>
              </a:lnSpc>
              <a:spcBef>
                <a:spcPts val="600"/>
              </a:spcBef>
              <a:buClrTx/>
              <a:buSzPct val="75000"/>
              <a:buFontTx/>
              <a:buNone/>
            </a:pPr>
            <a:endParaRPr lang="sl-SI" altLang="sl-SI" sz="2400" b="1">
              <a:solidFill>
                <a:srgbClr val="00007D"/>
              </a:solidFill>
            </a:endParaRPr>
          </a:p>
          <a:p>
            <a:pPr>
              <a:lnSpc>
                <a:spcPct val="80000"/>
              </a:lnSpc>
              <a:spcBef>
                <a:spcPts val="600"/>
              </a:spcBef>
              <a:buClrTx/>
              <a:buSzPct val="75000"/>
              <a:buFontTx/>
              <a:buNone/>
            </a:pPr>
            <a:r>
              <a:rPr lang="sl-SI" altLang="sl-SI" sz="2400" b="1">
                <a:solidFill>
                  <a:srgbClr val="00007D"/>
                </a:solidFill>
              </a:rPr>
              <a:t>GN glede na vzrok nastanka:</a:t>
            </a:r>
          </a:p>
          <a:p>
            <a:pPr>
              <a:lnSpc>
                <a:spcPct val="80000"/>
              </a:lnSpc>
              <a:spcBef>
                <a:spcPts val="600"/>
              </a:spcBef>
              <a:buClr>
                <a:srgbClr val="00007D"/>
              </a:buClr>
              <a:buSzPct val="75000"/>
              <a:buFont typeface="Wingdings" panose="05000000000000000000" pitchFamily="2" charset="2"/>
              <a:buChar char=""/>
            </a:pPr>
            <a:r>
              <a:rPr lang="sl-SI" altLang="sl-SI" sz="2400"/>
              <a:t>primaren(bolezen ledvic),</a:t>
            </a:r>
          </a:p>
          <a:p>
            <a:pPr>
              <a:lnSpc>
                <a:spcPct val="80000"/>
              </a:lnSpc>
              <a:spcBef>
                <a:spcPts val="600"/>
              </a:spcBef>
              <a:buClr>
                <a:srgbClr val="00007D"/>
              </a:buClr>
              <a:buSzPct val="75000"/>
              <a:buFont typeface="Wingdings" panose="05000000000000000000" pitchFamily="2" charset="2"/>
              <a:buChar char=""/>
            </a:pPr>
            <a:r>
              <a:rPr lang="sl-SI" altLang="sl-SI" sz="2400"/>
              <a:t>kot posledica sekundarne okužbe, droge, ali sistemske bolezni, ki vplivajo na ledvice.</a:t>
            </a:r>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b="1">
                <a:solidFill>
                  <a:srgbClr val="00007D"/>
                </a:solidFill>
              </a:rPr>
              <a:t>Glede na klinično sliko ločimo:</a:t>
            </a:r>
          </a:p>
          <a:p>
            <a:pPr>
              <a:lnSpc>
                <a:spcPct val="80000"/>
              </a:lnSpc>
              <a:spcBef>
                <a:spcPts val="600"/>
              </a:spcBef>
              <a:buClr>
                <a:srgbClr val="00007D"/>
              </a:buClr>
              <a:buSzPct val="75000"/>
              <a:buFont typeface="Wingdings" panose="05000000000000000000" pitchFamily="2" charset="2"/>
              <a:buChar char=""/>
            </a:pPr>
            <a:r>
              <a:rPr lang="sl-SI" altLang="sl-SI" sz="2400"/>
              <a:t>Akutni glomerulonefritis;</a:t>
            </a:r>
          </a:p>
          <a:p>
            <a:pPr>
              <a:lnSpc>
                <a:spcPct val="80000"/>
              </a:lnSpc>
              <a:spcBef>
                <a:spcPts val="600"/>
              </a:spcBef>
              <a:buClr>
                <a:srgbClr val="00007D"/>
              </a:buClr>
              <a:buSzPct val="75000"/>
              <a:buFont typeface="Wingdings" panose="05000000000000000000" pitchFamily="2" charset="2"/>
              <a:buChar char=""/>
            </a:pPr>
            <a:r>
              <a:rPr lang="sl-SI" altLang="sl-SI" sz="2400"/>
              <a:t>Kronični glomerulonefritis;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a:extLst>
              <a:ext uri="{FF2B5EF4-FFF2-40B4-BE49-F238E27FC236}">
                <a16:creationId xmlns:a16="http://schemas.microsoft.com/office/drawing/2014/main" id="{C2B1E840-68DE-4622-B303-F9BC9EA39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0713"/>
            <a:ext cx="7920037" cy="5688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B927AAC3-DA2F-4C88-B136-EF1DF66B88C5}"/>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7170" name="Text Box 2">
            <a:extLst>
              <a:ext uri="{FF2B5EF4-FFF2-40B4-BE49-F238E27FC236}">
                <a16:creationId xmlns:a16="http://schemas.microsoft.com/office/drawing/2014/main" id="{AA75DE66-5A3A-4BD1-8441-CBCD6CF8D93E}"/>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b="1">
                <a:solidFill>
                  <a:srgbClr val="00007D"/>
                </a:solidFill>
              </a:rPr>
              <a:t>Običajni povzročitelji so:</a:t>
            </a:r>
          </a:p>
          <a:p>
            <a:pPr>
              <a:spcBef>
                <a:spcPts val="800"/>
              </a:spcBef>
              <a:buClr>
                <a:srgbClr val="00007D"/>
              </a:buClr>
              <a:buSzPct val="75000"/>
              <a:buFont typeface="Wingdings" panose="05000000000000000000" pitchFamily="2" charset="2"/>
              <a:buChar char=""/>
            </a:pPr>
            <a:r>
              <a:rPr lang="sl-SI" altLang="sl-SI" sz="3200"/>
              <a:t> </a:t>
            </a:r>
            <a:r>
              <a:rPr lang="sl-SI" altLang="sl-SI" sz="3200" b="1"/>
              <a:t>bakterije :</a:t>
            </a:r>
          </a:p>
          <a:p>
            <a:pPr>
              <a:spcBef>
                <a:spcPts val="800"/>
              </a:spcBef>
              <a:buClrTx/>
              <a:buSzPct val="75000"/>
              <a:buFontTx/>
              <a:buNone/>
            </a:pPr>
            <a:r>
              <a:rPr lang="sl-SI" altLang="sl-SI" sz="3200"/>
              <a:t>    -</a:t>
            </a:r>
            <a:r>
              <a:rPr lang="sl-SI" altLang="sl-SI" sz="3200" b="1"/>
              <a:t>  </a:t>
            </a:r>
            <a:r>
              <a:rPr lang="sl-SI" altLang="sl-SI" sz="3200"/>
              <a:t>Escherichie colli,</a:t>
            </a:r>
          </a:p>
          <a:p>
            <a:pPr>
              <a:spcBef>
                <a:spcPts val="800"/>
              </a:spcBef>
              <a:buClrTx/>
              <a:buSzPct val="75000"/>
              <a:buFontTx/>
              <a:buNone/>
            </a:pPr>
            <a:r>
              <a:rPr lang="sl-SI" altLang="sl-SI" sz="3200"/>
              <a:t>    -  Bakterije iz vrste: pseudomonasov,     </a:t>
            </a:r>
          </a:p>
          <a:p>
            <a:pPr>
              <a:spcBef>
                <a:spcPts val="800"/>
              </a:spcBef>
              <a:buClrTx/>
              <a:buSzPct val="75000"/>
              <a:buFontTx/>
              <a:buNone/>
            </a:pPr>
            <a:r>
              <a:rPr lang="sl-SI" altLang="sl-SI" sz="3200"/>
              <a:t>       proteusa, klebsiele, stafilokoki. </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a:extLst>
              <a:ext uri="{FF2B5EF4-FFF2-40B4-BE49-F238E27FC236}">
                <a16:creationId xmlns:a16="http://schemas.microsoft.com/office/drawing/2014/main" id="{45D726AA-5D30-4614-BB64-BEF6C31D784D}"/>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Akutni glomerulonefritis</a:t>
            </a:r>
          </a:p>
        </p:txBody>
      </p:sp>
      <p:sp>
        <p:nvSpPr>
          <p:cNvPr id="44034" name="Text Box 2">
            <a:extLst>
              <a:ext uri="{FF2B5EF4-FFF2-40B4-BE49-F238E27FC236}">
                <a16:creationId xmlns:a16="http://schemas.microsoft.com/office/drawing/2014/main" id="{355C7D5F-6463-43EA-A0E1-70D820C11316}"/>
              </a:ext>
            </a:extLst>
          </p:cNvPr>
          <p:cNvSpPr txBox="1">
            <a:spLocks noChangeArrowheads="1"/>
          </p:cNvSpPr>
          <p:nvPr/>
        </p:nvSpPr>
        <p:spPr bwMode="auto">
          <a:xfrm>
            <a:off x="457200" y="1628775"/>
            <a:ext cx="8229600" cy="504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
                <a:srgbClr val="00007D"/>
              </a:buClr>
              <a:buSzPct val="75000"/>
              <a:buFont typeface="Wingdings" panose="05000000000000000000" pitchFamily="2" charset="2"/>
              <a:buChar char=""/>
            </a:pPr>
            <a:r>
              <a:rPr lang="sl-SI" altLang="sl-SI" sz="2400"/>
              <a:t>Je vnetje glomerulov obeh ledvic, ki nastane zaradi imunskih procesov.</a:t>
            </a:r>
          </a:p>
          <a:p>
            <a:pPr>
              <a:lnSpc>
                <a:spcPct val="90000"/>
              </a:lnSpc>
              <a:spcBef>
                <a:spcPts val="600"/>
              </a:spcBef>
              <a:buClrTx/>
              <a:buSzPct val="75000"/>
              <a:buFontTx/>
              <a:buNone/>
            </a:pPr>
            <a:r>
              <a:rPr lang="sl-SI" altLang="sl-SI" sz="2400"/>
              <a:t>.</a:t>
            </a:r>
          </a:p>
          <a:p>
            <a:pPr>
              <a:lnSpc>
                <a:spcPct val="90000"/>
              </a:lnSpc>
              <a:spcBef>
                <a:spcPts val="600"/>
              </a:spcBef>
              <a:buClr>
                <a:srgbClr val="00007D"/>
              </a:buClr>
              <a:buSzPct val="75000"/>
              <a:buFont typeface="Wingdings" panose="05000000000000000000" pitchFamily="2" charset="2"/>
              <a:buChar char=""/>
            </a:pPr>
            <a:r>
              <a:rPr lang="sl-SI" altLang="sl-SI" sz="2400"/>
              <a:t>Pojavi se kot zaplet ob nekaterih infekcijskih boleznih. Protitelesa, ki jih telo tvori v boju proti okužbi, lahko začno uničevati ledvična telesca (glomerule), kar povzroča vnetje in okvaro.</a:t>
            </a:r>
          </a:p>
          <a:p>
            <a:pPr>
              <a:lnSpc>
                <a:spcPct val="90000"/>
              </a:lnSpc>
              <a:spcBef>
                <a:spcPts val="600"/>
              </a:spcBef>
              <a:buClrTx/>
              <a:buSzPct val="75000"/>
              <a:buFontTx/>
              <a:buNone/>
            </a:pPr>
            <a:endParaRPr lang="sl-SI" altLang="sl-SI" sz="2400"/>
          </a:p>
          <a:p>
            <a:pPr>
              <a:lnSpc>
                <a:spcPct val="90000"/>
              </a:lnSpc>
              <a:spcBef>
                <a:spcPts val="600"/>
              </a:spcBef>
              <a:buClr>
                <a:srgbClr val="00007D"/>
              </a:buClr>
              <a:buSzPct val="75000"/>
              <a:buFont typeface="Wingdings" panose="05000000000000000000" pitchFamily="2" charset="2"/>
              <a:buChar char=""/>
            </a:pPr>
            <a:r>
              <a:rPr lang="sl-SI" altLang="sl-SI" sz="2400"/>
              <a:t>Sprožitelji imunske reakcije so predvsem:</a:t>
            </a:r>
          </a:p>
          <a:p>
            <a:pPr>
              <a:lnSpc>
                <a:spcPct val="90000"/>
              </a:lnSpc>
              <a:spcBef>
                <a:spcPts val="600"/>
              </a:spcBef>
              <a:buClrTx/>
              <a:buSzPct val="75000"/>
              <a:buFontTx/>
              <a:buNone/>
            </a:pPr>
            <a:r>
              <a:rPr lang="sl-SI" altLang="sl-SI" sz="2400"/>
              <a:t>    - Streptokoki,</a:t>
            </a:r>
          </a:p>
          <a:p>
            <a:pPr>
              <a:lnSpc>
                <a:spcPct val="90000"/>
              </a:lnSpc>
              <a:spcBef>
                <a:spcPts val="600"/>
              </a:spcBef>
              <a:buClrTx/>
              <a:buSzPct val="75000"/>
              <a:buFontTx/>
              <a:buNone/>
            </a:pPr>
            <a:r>
              <a:rPr lang="sl-SI" altLang="sl-SI" sz="2400"/>
              <a:t>    - Stafilokoki,</a:t>
            </a:r>
          </a:p>
          <a:p>
            <a:pPr>
              <a:lnSpc>
                <a:spcPct val="90000"/>
              </a:lnSpc>
              <a:spcBef>
                <a:spcPts val="600"/>
              </a:spcBef>
              <a:buClrTx/>
              <a:buSzPct val="75000"/>
              <a:buFontTx/>
              <a:buNone/>
            </a:pPr>
            <a:r>
              <a:rPr lang="sl-SI" altLang="sl-SI" sz="2400"/>
              <a:t>    - Pnevmokoki,</a:t>
            </a:r>
          </a:p>
          <a:p>
            <a:pPr>
              <a:lnSpc>
                <a:spcPct val="90000"/>
              </a:lnSpc>
              <a:spcBef>
                <a:spcPts val="600"/>
              </a:spcBef>
              <a:buClrTx/>
              <a:buSzPct val="75000"/>
              <a:buFontTx/>
              <a:buNone/>
            </a:pPr>
            <a:r>
              <a:rPr lang="sl-SI" altLang="sl-SI" sz="2400"/>
              <a:t>    - Virusi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a:extLst>
              <a:ext uri="{FF2B5EF4-FFF2-40B4-BE49-F238E27FC236}">
                <a16:creationId xmlns:a16="http://schemas.microsoft.com/office/drawing/2014/main" id="{745C4B1F-7555-4748-94AD-218A0E589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49275"/>
            <a:ext cx="7488237" cy="512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a:extLst>
              <a:ext uri="{FF2B5EF4-FFF2-40B4-BE49-F238E27FC236}">
                <a16:creationId xmlns:a16="http://schemas.microsoft.com/office/drawing/2014/main" id="{58FCAEB0-69DF-44DF-B05C-D6BF95E5129F}"/>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Klinična slika:</a:t>
            </a:r>
          </a:p>
        </p:txBody>
      </p:sp>
      <p:sp>
        <p:nvSpPr>
          <p:cNvPr id="46082" name="Text Box 2">
            <a:extLst>
              <a:ext uri="{FF2B5EF4-FFF2-40B4-BE49-F238E27FC236}">
                <a16:creationId xmlns:a16="http://schemas.microsoft.com/office/drawing/2014/main" id="{9188C671-C134-4857-A807-E32D57A2DCD8}"/>
              </a:ext>
            </a:extLst>
          </p:cNvPr>
          <p:cNvSpPr txBox="1">
            <a:spLocks noChangeArrowheads="1"/>
          </p:cNvSpPr>
          <p:nvPr/>
        </p:nvSpPr>
        <p:spPr bwMode="auto">
          <a:xfrm>
            <a:off x="457200" y="1628775"/>
            <a:ext cx="8229600" cy="42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
                <a:srgbClr val="00007D"/>
              </a:buClr>
              <a:buSzPct val="75000"/>
              <a:buFont typeface="Wingdings" panose="05000000000000000000" pitchFamily="2" charset="2"/>
              <a:buChar char=""/>
            </a:pPr>
            <a:r>
              <a:rPr lang="sl-SI" altLang="sl-SI" sz="2400"/>
              <a:t>Največ krat prizadene otroke, najstnike in mlade ljudi.</a:t>
            </a:r>
          </a:p>
          <a:p>
            <a:pPr>
              <a:lnSpc>
                <a:spcPct val="90000"/>
              </a:lnSpc>
              <a:spcBef>
                <a:spcPts val="600"/>
              </a:spcBef>
              <a:buClrTx/>
              <a:buSzPct val="75000"/>
              <a:buFontTx/>
              <a:buNone/>
            </a:pPr>
            <a:endParaRPr lang="sl-SI" altLang="sl-SI" sz="2400"/>
          </a:p>
          <a:p>
            <a:pPr>
              <a:lnSpc>
                <a:spcPct val="90000"/>
              </a:lnSpc>
              <a:spcBef>
                <a:spcPts val="600"/>
              </a:spcBef>
              <a:buClr>
                <a:srgbClr val="00007D"/>
              </a:buClr>
              <a:buSzPct val="75000"/>
              <a:buFont typeface="Wingdings" panose="05000000000000000000" pitchFamily="2" charset="2"/>
              <a:buChar char=""/>
            </a:pPr>
            <a:r>
              <a:rPr lang="sl-SI" altLang="sl-SI" sz="2400"/>
              <a:t>Običajno pojavi (1 - 2 tedna) po infekciji, ki je povzročala angino, vnetje zgornjih dihal, otitis, škrlatinko... </a:t>
            </a:r>
          </a:p>
          <a:p>
            <a:pPr>
              <a:lnSpc>
                <a:spcPct val="90000"/>
              </a:lnSpc>
              <a:spcBef>
                <a:spcPts val="600"/>
              </a:spcBef>
              <a:buClrTx/>
              <a:buSzPct val="75000"/>
              <a:buFontTx/>
              <a:buNone/>
            </a:pPr>
            <a:endParaRPr lang="sl-SI" altLang="sl-SI" sz="2400"/>
          </a:p>
          <a:p>
            <a:pPr>
              <a:lnSpc>
                <a:spcPct val="90000"/>
              </a:lnSpc>
              <a:spcBef>
                <a:spcPts val="600"/>
              </a:spcBef>
              <a:buClr>
                <a:srgbClr val="00007D"/>
              </a:buClr>
              <a:buSzPct val="75000"/>
              <a:buFont typeface="Wingdings" panose="05000000000000000000" pitchFamily="2" charset="2"/>
              <a:buChar char=""/>
            </a:pPr>
            <a:r>
              <a:rPr lang="sl-SI" altLang="sl-SI" sz="2400"/>
              <a:t>Zaradi povečane prepustnosti kapilarne membrane, prihaja do pojava </a:t>
            </a:r>
            <a:r>
              <a:rPr lang="sl-SI" altLang="sl-SI" sz="2400" b="1"/>
              <a:t>proteinurije </a:t>
            </a:r>
            <a:r>
              <a:rPr lang="sl-SI" altLang="sl-SI" sz="2400"/>
              <a:t>in </a:t>
            </a:r>
            <a:r>
              <a:rPr lang="sl-SI" altLang="sl-SI" sz="2400" b="1"/>
              <a:t>hematurije, </a:t>
            </a:r>
            <a:r>
              <a:rPr lang="sl-SI" altLang="sl-SI" sz="2400"/>
              <a:t>pojavi se  oligurija, edemi in zmerna </a:t>
            </a:r>
            <a:r>
              <a:rPr lang="sl-SI" altLang="sl-SI" sz="2400" b="1"/>
              <a:t>hipertenzija.</a:t>
            </a:r>
          </a:p>
          <a:p>
            <a:pPr>
              <a:lnSpc>
                <a:spcPct val="90000"/>
              </a:lnSpc>
              <a:spcBef>
                <a:spcPts val="600"/>
              </a:spcBef>
              <a:buClrTx/>
              <a:buSzPct val="75000"/>
              <a:buFontTx/>
              <a:buNone/>
            </a:pPr>
            <a:r>
              <a:rPr lang="sl-SI" altLang="sl-SI" sz="240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a:extLst>
              <a:ext uri="{FF2B5EF4-FFF2-40B4-BE49-F238E27FC236}">
                <a16:creationId xmlns:a16="http://schemas.microsoft.com/office/drawing/2014/main" id="{6CED2BB9-D2DC-41CA-AE64-0A6282A80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804863"/>
            <a:ext cx="5848350" cy="524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a:extLst>
              <a:ext uri="{FF2B5EF4-FFF2-40B4-BE49-F238E27FC236}">
                <a16:creationId xmlns:a16="http://schemas.microsoft.com/office/drawing/2014/main" id="{677FE61D-54B1-4E4E-A385-EF83897A3D49}"/>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t>Spremljajoči simptomi:</a:t>
            </a:r>
          </a:p>
        </p:txBody>
      </p:sp>
      <p:sp>
        <p:nvSpPr>
          <p:cNvPr id="48130" name="Text Box 2">
            <a:extLst>
              <a:ext uri="{FF2B5EF4-FFF2-40B4-BE49-F238E27FC236}">
                <a16:creationId xmlns:a16="http://schemas.microsoft.com/office/drawing/2014/main" id="{44B358A6-EE32-45FA-8619-22F0794B8512}"/>
              </a:ext>
            </a:extLst>
          </p:cNvPr>
          <p:cNvSpPr txBox="1">
            <a:spLocks noChangeArrowheads="1"/>
          </p:cNvSpPr>
          <p:nvPr/>
        </p:nvSpPr>
        <p:spPr bwMode="auto">
          <a:xfrm>
            <a:off x="457200" y="1557338"/>
            <a:ext cx="8229600"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
                <a:srgbClr val="00007D"/>
              </a:buClr>
              <a:buSzPct val="75000"/>
              <a:buFont typeface="Wingdings" panose="05000000000000000000" pitchFamily="2" charset="2"/>
              <a:buChar char=""/>
            </a:pPr>
            <a:r>
              <a:rPr lang="sl-SI" altLang="sl-SI" sz="2400"/>
              <a:t>Utrujenost,</a:t>
            </a:r>
          </a:p>
          <a:p>
            <a:pPr>
              <a:lnSpc>
                <a:spcPct val="90000"/>
              </a:lnSpc>
              <a:spcBef>
                <a:spcPts val="600"/>
              </a:spcBef>
              <a:buClr>
                <a:srgbClr val="00007D"/>
              </a:buClr>
              <a:buSzPct val="75000"/>
              <a:buFont typeface="Wingdings" panose="05000000000000000000" pitchFamily="2" charset="2"/>
              <a:buChar char=""/>
            </a:pPr>
            <a:r>
              <a:rPr lang="sl-SI" altLang="sl-SI" sz="2400"/>
              <a:t>Vročina,</a:t>
            </a:r>
          </a:p>
          <a:p>
            <a:pPr>
              <a:lnSpc>
                <a:spcPct val="90000"/>
              </a:lnSpc>
              <a:spcBef>
                <a:spcPts val="600"/>
              </a:spcBef>
              <a:buClr>
                <a:srgbClr val="00007D"/>
              </a:buClr>
              <a:buSzPct val="75000"/>
              <a:buFont typeface="Wingdings" panose="05000000000000000000" pitchFamily="2" charset="2"/>
              <a:buChar char=""/>
            </a:pPr>
            <a:r>
              <a:rPr lang="sl-SI" altLang="sl-SI" sz="2400"/>
              <a:t>Slabost,</a:t>
            </a:r>
          </a:p>
          <a:p>
            <a:pPr>
              <a:lnSpc>
                <a:spcPct val="90000"/>
              </a:lnSpc>
              <a:spcBef>
                <a:spcPts val="600"/>
              </a:spcBef>
              <a:buClr>
                <a:srgbClr val="00007D"/>
              </a:buClr>
              <a:buSzPct val="75000"/>
              <a:buFont typeface="Wingdings" panose="05000000000000000000" pitchFamily="2" charset="2"/>
              <a:buChar char=""/>
            </a:pPr>
            <a:r>
              <a:rPr lang="sl-SI" altLang="sl-SI" sz="2400"/>
              <a:t>Bruhanje,</a:t>
            </a:r>
          </a:p>
          <a:p>
            <a:pPr>
              <a:lnSpc>
                <a:spcPct val="90000"/>
              </a:lnSpc>
              <a:spcBef>
                <a:spcPts val="600"/>
              </a:spcBef>
              <a:buClr>
                <a:srgbClr val="00007D"/>
              </a:buClr>
              <a:buSzPct val="75000"/>
              <a:buFont typeface="Wingdings" panose="05000000000000000000" pitchFamily="2" charset="2"/>
              <a:buChar char=""/>
            </a:pPr>
            <a:r>
              <a:rPr lang="sl-SI" altLang="sl-SI" sz="2400"/>
              <a:t>Glavobol,</a:t>
            </a:r>
          </a:p>
          <a:p>
            <a:pPr>
              <a:lnSpc>
                <a:spcPct val="90000"/>
              </a:lnSpc>
              <a:spcBef>
                <a:spcPts val="600"/>
              </a:spcBef>
              <a:buClr>
                <a:srgbClr val="00007D"/>
              </a:buClr>
              <a:buSzPct val="75000"/>
              <a:buFont typeface="Wingdings" panose="05000000000000000000" pitchFamily="2" charset="2"/>
              <a:buChar char=""/>
            </a:pPr>
            <a:r>
              <a:rPr lang="sl-SI" altLang="sl-SI" sz="2400"/>
              <a:t>Pomanjkanje teka</a:t>
            </a:r>
          </a:p>
          <a:p>
            <a:pPr>
              <a:lnSpc>
                <a:spcPct val="90000"/>
              </a:lnSpc>
              <a:spcBef>
                <a:spcPts val="600"/>
              </a:spcBef>
              <a:buClr>
                <a:srgbClr val="00007D"/>
              </a:buClr>
              <a:buSzPct val="75000"/>
              <a:buFont typeface="Wingdings" panose="05000000000000000000" pitchFamily="2" charset="2"/>
              <a:buChar char=""/>
            </a:pPr>
            <a:r>
              <a:rPr lang="sl-SI" altLang="sl-SI" sz="2400"/>
              <a:t>Jutranje otekanje okoli oči in obraza,poliurija,</a:t>
            </a:r>
          </a:p>
          <a:p>
            <a:pPr>
              <a:lnSpc>
                <a:spcPct val="90000"/>
              </a:lnSpc>
              <a:spcBef>
                <a:spcPts val="600"/>
              </a:spcBef>
              <a:buClr>
                <a:srgbClr val="00007D"/>
              </a:buClr>
              <a:buSzPct val="75000"/>
              <a:buFont typeface="Wingdings" panose="05000000000000000000" pitchFamily="2" charset="2"/>
              <a:buChar char=""/>
            </a:pPr>
            <a:r>
              <a:rPr lang="sl-SI" altLang="sl-SI" sz="2400"/>
              <a:t>Hematurija,</a:t>
            </a:r>
          </a:p>
          <a:p>
            <a:pPr>
              <a:lnSpc>
                <a:spcPct val="90000"/>
              </a:lnSpc>
              <a:spcBef>
                <a:spcPts val="600"/>
              </a:spcBef>
              <a:buClr>
                <a:srgbClr val="00007D"/>
              </a:buClr>
              <a:buSzPct val="75000"/>
              <a:buFont typeface="Wingdings" panose="05000000000000000000" pitchFamily="2" charset="2"/>
              <a:buChar char=""/>
            </a:pPr>
            <a:r>
              <a:rPr lang="sl-SI" altLang="sl-SI" sz="2400"/>
              <a:t>Oligurija</a:t>
            </a:r>
          </a:p>
          <a:p>
            <a:pPr>
              <a:lnSpc>
                <a:spcPct val="90000"/>
              </a:lnSpc>
              <a:spcBef>
                <a:spcPts val="600"/>
              </a:spcBef>
              <a:buClr>
                <a:srgbClr val="00007D"/>
              </a:buClr>
              <a:buSzPct val="75000"/>
              <a:buFont typeface="Wingdings" panose="05000000000000000000" pitchFamily="2" charset="2"/>
              <a:buChar char=""/>
            </a:pPr>
            <a:r>
              <a:rPr lang="sl-SI" altLang="sl-SI" sz="2400"/>
              <a:t>Edemi,</a:t>
            </a:r>
          </a:p>
          <a:p>
            <a:pPr>
              <a:lnSpc>
                <a:spcPct val="90000"/>
              </a:lnSpc>
              <a:spcBef>
                <a:spcPts val="600"/>
              </a:spcBef>
              <a:buClr>
                <a:srgbClr val="00007D"/>
              </a:buClr>
              <a:buSzPct val="75000"/>
              <a:buFont typeface="Wingdings" panose="05000000000000000000" pitchFamily="2" charset="2"/>
              <a:buChar char=""/>
            </a:pPr>
            <a:r>
              <a:rPr lang="sl-SI" altLang="sl-SI" sz="2400"/>
              <a:t>Hipertenzija- povečan krvni tlak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a:extLst>
              <a:ext uri="{FF2B5EF4-FFF2-40B4-BE49-F238E27FC236}">
                <a16:creationId xmlns:a16="http://schemas.microsoft.com/office/drawing/2014/main" id="{B801E84B-02A1-4F2A-AF19-DB63C3C02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692150"/>
            <a:ext cx="6480175" cy="561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a:extLst>
              <a:ext uri="{FF2B5EF4-FFF2-40B4-BE49-F238E27FC236}">
                <a16:creationId xmlns:a16="http://schemas.microsoft.com/office/drawing/2014/main" id="{1B925538-91B0-49CF-A37E-625C7A82F116}"/>
              </a:ext>
            </a:extLst>
          </p:cNvPr>
          <p:cNvSpPr>
            <a:spLocks noChangeArrowheads="1"/>
          </p:cNvSpPr>
          <p:nvPr/>
        </p:nvSpPr>
        <p:spPr bwMode="auto">
          <a:xfrm>
            <a:off x="971550" y="5661025"/>
            <a:ext cx="6769100" cy="720725"/>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a:extLst>
              <a:ext uri="{FF2B5EF4-FFF2-40B4-BE49-F238E27FC236}">
                <a16:creationId xmlns:a16="http://schemas.microsoft.com/office/drawing/2014/main" id="{0B7AB517-BFB1-4F53-B909-B07D38958273}"/>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Diagnoza:</a:t>
            </a:r>
          </a:p>
        </p:txBody>
      </p:sp>
      <p:sp>
        <p:nvSpPr>
          <p:cNvPr id="50178" name="Text Box 2">
            <a:extLst>
              <a:ext uri="{FF2B5EF4-FFF2-40B4-BE49-F238E27FC236}">
                <a16:creationId xmlns:a16="http://schemas.microsoft.com/office/drawing/2014/main" id="{CFAFBF1C-866B-4BFB-BF9F-B42B16AD2C0E}"/>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Anamnezo, </a:t>
            </a:r>
          </a:p>
          <a:p>
            <a:pPr>
              <a:spcBef>
                <a:spcPts val="800"/>
              </a:spcBef>
              <a:buClr>
                <a:srgbClr val="00007D"/>
              </a:buClr>
              <a:buSzPct val="75000"/>
              <a:buFont typeface="Wingdings" panose="05000000000000000000" pitchFamily="2" charset="2"/>
              <a:buChar char=""/>
            </a:pPr>
            <a:r>
              <a:rPr lang="sl-SI" altLang="sl-SI" sz="3200"/>
              <a:t>Klinični pregled, </a:t>
            </a:r>
          </a:p>
          <a:p>
            <a:pPr>
              <a:spcBef>
                <a:spcPts val="800"/>
              </a:spcBef>
              <a:buClr>
                <a:srgbClr val="00007D"/>
              </a:buClr>
              <a:buSzPct val="75000"/>
              <a:buFont typeface="Wingdings" panose="05000000000000000000" pitchFamily="2" charset="2"/>
              <a:buChar char=""/>
            </a:pPr>
            <a:r>
              <a:rPr lang="sl-SI" altLang="sl-SI" sz="3200"/>
              <a:t>Preiskave urina,</a:t>
            </a:r>
          </a:p>
          <a:p>
            <a:pPr>
              <a:spcBef>
                <a:spcPts val="800"/>
              </a:spcBef>
              <a:buClr>
                <a:srgbClr val="00007D"/>
              </a:buClr>
              <a:buSzPct val="75000"/>
              <a:buFont typeface="Wingdings" panose="05000000000000000000" pitchFamily="2" charset="2"/>
              <a:buChar char=""/>
            </a:pPr>
            <a:r>
              <a:rPr lang="sl-SI" altLang="sl-SI" sz="3200"/>
              <a:t>UZ,</a:t>
            </a:r>
          </a:p>
          <a:p>
            <a:pPr>
              <a:spcBef>
                <a:spcPts val="800"/>
              </a:spcBef>
              <a:buClr>
                <a:srgbClr val="00007D"/>
              </a:buClr>
              <a:buSzPct val="75000"/>
              <a:buFont typeface="Wingdings" panose="05000000000000000000" pitchFamily="2" charset="2"/>
              <a:buChar char=""/>
            </a:pPr>
            <a:r>
              <a:rPr lang="sl-SI" altLang="sl-SI" sz="3200"/>
              <a:t>Funkcionalne preiskave ledvic,</a:t>
            </a:r>
          </a:p>
          <a:p>
            <a:pPr>
              <a:spcBef>
                <a:spcPts val="800"/>
              </a:spcBef>
              <a:buClr>
                <a:srgbClr val="00007D"/>
              </a:buClr>
              <a:buSzPct val="75000"/>
              <a:buFont typeface="Wingdings" panose="05000000000000000000" pitchFamily="2" charset="2"/>
              <a:buChar char=""/>
            </a:pPr>
            <a:r>
              <a:rPr lang="sl-SI" altLang="sl-SI" sz="3200"/>
              <a:t>Biopsija ledvic. </a:t>
            </a:r>
          </a:p>
        </p:txBody>
      </p:sp>
      <p:pic>
        <p:nvPicPr>
          <p:cNvPr id="50179" name="Picture 3">
            <a:extLst>
              <a:ext uri="{FF2B5EF4-FFF2-40B4-BE49-F238E27FC236}">
                <a16:creationId xmlns:a16="http://schemas.microsoft.com/office/drawing/2014/main" id="{FA0A72FC-AE86-48BC-B38B-3D9E8B2AA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5175"/>
            <a:ext cx="3840163" cy="287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a:extLst>
              <a:ext uri="{FF2B5EF4-FFF2-40B4-BE49-F238E27FC236}">
                <a16:creationId xmlns:a16="http://schemas.microsoft.com/office/drawing/2014/main" id="{624DBA97-BEF7-4282-A653-283C74583AC0}"/>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Zdravljenje:</a:t>
            </a:r>
          </a:p>
        </p:txBody>
      </p:sp>
      <p:sp>
        <p:nvSpPr>
          <p:cNvPr id="51202" name="Text Box 2">
            <a:extLst>
              <a:ext uri="{FF2B5EF4-FFF2-40B4-BE49-F238E27FC236}">
                <a16:creationId xmlns:a16="http://schemas.microsoft.com/office/drawing/2014/main" id="{885DE032-B23A-4CA7-8B1D-4DF8A45E41DB}"/>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a:t>Pomembno je, da bolnik ves čas bolezni:</a:t>
            </a:r>
          </a:p>
          <a:p>
            <a:pPr>
              <a:spcBef>
                <a:spcPts val="700"/>
              </a:spcBef>
              <a:buClr>
                <a:srgbClr val="00007D"/>
              </a:buClr>
              <a:buSzPct val="75000"/>
              <a:buFont typeface="Wingdings" panose="05000000000000000000" pitchFamily="2" charset="2"/>
              <a:buChar char=""/>
            </a:pPr>
            <a:r>
              <a:rPr lang="sl-SI" altLang="sl-SI" sz="2800">
                <a:solidFill>
                  <a:srgbClr val="00007D"/>
                </a:solidFill>
              </a:rPr>
              <a:t>Mirovanje,</a:t>
            </a:r>
          </a:p>
          <a:p>
            <a:pPr>
              <a:spcBef>
                <a:spcPts val="700"/>
              </a:spcBef>
              <a:buClr>
                <a:srgbClr val="00007D"/>
              </a:buClr>
              <a:buSzPct val="75000"/>
              <a:buFont typeface="Wingdings" panose="05000000000000000000" pitchFamily="2" charset="2"/>
              <a:buChar char=""/>
            </a:pPr>
            <a:r>
              <a:rPr lang="sl-SI" altLang="sl-SI" sz="2800">
                <a:solidFill>
                  <a:srgbClr val="00007D"/>
                </a:solidFill>
              </a:rPr>
              <a:t>Bilanca tekočin</a:t>
            </a:r>
            <a:r>
              <a:rPr lang="sl-SI" altLang="sl-SI" sz="2800"/>
              <a:t> - dobi samo toliko tekočine kot jo izgubi, pomembna,</a:t>
            </a:r>
          </a:p>
          <a:p>
            <a:pPr>
              <a:spcBef>
                <a:spcPts val="700"/>
              </a:spcBef>
              <a:buClr>
                <a:srgbClr val="00007D"/>
              </a:buClr>
              <a:buSzPct val="75000"/>
              <a:buFont typeface="Wingdings" panose="05000000000000000000" pitchFamily="2" charset="2"/>
              <a:buChar char=""/>
            </a:pPr>
            <a:r>
              <a:rPr lang="sl-SI" altLang="sl-SI" sz="2800">
                <a:solidFill>
                  <a:srgbClr val="00007D"/>
                </a:solidFill>
              </a:rPr>
              <a:t>Dieta</a:t>
            </a:r>
            <a:r>
              <a:rPr lang="sl-SI" altLang="sl-SI" sz="2800"/>
              <a:t>- zmanjšan vnos beljakovin in soli,</a:t>
            </a:r>
          </a:p>
          <a:p>
            <a:pPr>
              <a:spcBef>
                <a:spcPts val="700"/>
              </a:spcBef>
              <a:buClr>
                <a:srgbClr val="00007D"/>
              </a:buClr>
              <a:buSzPct val="75000"/>
              <a:buFont typeface="Wingdings" panose="05000000000000000000" pitchFamily="2" charset="2"/>
              <a:buChar char=""/>
            </a:pPr>
            <a:r>
              <a:rPr lang="sl-SI" altLang="sl-SI" sz="2800">
                <a:solidFill>
                  <a:srgbClr val="00007D"/>
                </a:solidFill>
              </a:rPr>
              <a:t>Zdravila</a:t>
            </a:r>
            <a:r>
              <a:rPr lang="sl-SI" altLang="sl-SI" sz="2800"/>
              <a:t> (antibiotiki, kortikosteroidi, diuretiki),</a:t>
            </a:r>
          </a:p>
          <a:p>
            <a:pPr>
              <a:spcBef>
                <a:spcPts val="700"/>
              </a:spcBef>
              <a:buClr>
                <a:srgbClr val="00007D"/>
              </a:buClr>
              <a:buSzPct val="75000"/>
              <a:buFont typeface="Wingdings" panose="05000000000000000000" pitchFamily="2" charset="2"/>
              <a:buChar char=""/>
            </a:pPr>
            <a:r>
              <a:rPr lang="sl-SI" altLang="sl-SI" sz="2800">
                <a:solidFill>
                  <a:srgbClr val="00007D"/>
                </a:solidFill>
              </a:rPr>
              <a:t>Hemodializa</a:t>
            </a:r>
            <a:r>
              <a:rPr lang="sl-SI" altLang="sl-SI" sz="2800"/>
              <a:t>. </a:t>
            </a:r>
          </a:p>
        </p:txBody>
      </p:sp>
      <p:pic>
        <p:nvPicPr>
          <p:cNvPr id="51203" name="Picture 3">
            <a:extLst>
              <a:ext uri="{FF2B5EF4-FFF2-40B4-BE49-F238E27FC236}">
                <a16:creationId xmlns:a16="http://schemas.microsoft.com/office/drawing/2014/main" id="{D4C09517-9215-4819-893A-B079FEE64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88913"/>
            <a:ext cx="1905000" cy="190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a:extLst>
              <a:ext uri="{FF2B5EF4-FFF2-40B4-BE49-F238E27FC236}">
                <a16:creationId xmlns:a16="http://schemas.microsoft.com/office/drawing/2014/main" id="{28641513-9AEE-4606-B933-8104589035AC}"/>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Kronični glomerulonefritis</a:t>
            </a:r>
          </a:p>
        </p:txBody>
      </p:sp>
      <p:sp>
        <p:nvSpPr>
          <p:cNvPr id="52226" name="Text Box 2">
            <a:extLst>
              <a:ext uri="{FF2B5EF4-FFF2-40B4-BE49-F238E27FC236}">
                <a16:creationId xmlns:a16="http://schemas.microsoft.com/office/drawing/2014/main" id="{6C00CE9D-CCF7-4425-98B0-BE23675AFA16}"/>
              </a:ext>
            </a:extLst>
          </p:cNvPr>
          <p:cNvSpPr txBox="1">
            <a:spLocks noChangeArrowheads="1"/>
          </p:cNvSpPr>
          <p:nvPr/>
        </p:nvSpPr>
        <p:spPr bwMode="auto">
          <a:xfrm>
            <a:off x="457200" y="1628775"/>
            <a:ext cx="8229600"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500"/>
              </a:spcBef>
              <a:buClr>
                <a:srgbClr val="00007D"/>
              </a:buClr>
              <a:buSzPct val="75000"/>
              <a:buFont typeface="Wingdings" panose="05000000000000000000" pitchFamily="2" charset="2"/>
              <a:buChar char=""/>
            </a:pPr>
            <a:r>
              <a:rPr lang="sl-SI" altLang="sl-SI" sz="2000"/>
              <a:t>Počasna, postopno uničenje glomerula. </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Začetek bolezni neopazen.</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Nastaja v vseh starosti.</a:t>
            </a:r>
          </a:p>
          <a:p>
            <a:pPr>
              <a:lnSpc>
                <a:spcPct val="80000"/>
              </a:lnSpc>
              <a:spcBef>
                <a:spcPts val="500"/>
              </a:spcBef>
              <a:buClr>
                <a:srgbClr val="00007D"/>
              </a:buClr>
              <a:buSzPct val="75000"/>
              <a:buFont typeface="Wingdings" panose="05000000000000000000" pitchFamily="2" charset="2"/>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Proces je dolgo omejen samo na kapilare glomerulusa, ki ostanejo dolgo odprte.</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Postopoma se zabrazgotini vse več glomerulov, pripadajoči tubuli atrofirajo (zakrnel).</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Vmesno vezivo fibrozira, stene arterij se zadebelijo, njihov lumen se pa zoži.</a:t>
            </a:r>
          </a:p>
          <a:p>
            <a:pPr>
              <a:lnSpc>
                <a:spcPct val="80000"/>
              </a:lnSpc>
              <a:spcBef>
                <a:spcPts val="500"/>
              </a:spcBef>
              <a:buClrTx/>
              <a:buSzPct val="75000"/>
              <a:buFontTx/>
              <a:buNone/>
            </a:pPr>
            <a:endParaRPr lang="sl-SI" altLang="sl-SI" sz="2000"/>
          </a:p>
          <a:p>
            <a:pPr>
              <a:lnSpc>
                <a:spcPct val="80000"/>
              </a:lnSpc>
              <a:spcBef>
                <a:spcPts val="500"/>
              </a:spcBef>
              <a:buClr>
                <a:srgbClr val="00007D"/>
              </a:buClr>
              <a:buSzPct val="75000"/>
              <a:buFont typeface="Wingdings" panose="05000000000000000000" pitchFamily="2" charset="2"/>
              <a:buChar char=""/>
            </a:pPr>
            <a:r>
              <a:rPr lang="sl-SI" altLang="sl-SI" sz="2000"/>
              <a:t>Ledvice postanejo manjše, trše in na površini zrnaste.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a:extLst>
              <a:ext uri="{FF2B5EF4-FFF2-40B4-BE49-F238E27FC236}">
                <a16:creationId xmlns:a16="http://schemas.microsoft.com/office/drawing/2014/main" id="{DE578C70-7924-4FE4-809E-0B330CEE4E4B}"/>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Klinična slika:</a:t>
            </a:r>
          </a:p>
        </p:txBody>
      </p:sp>
      <p:sp>
        <p:nvSpPr>
          <p:cNvPr id="53250" name="Text Box 2">
            <a:extLst>
              <a:ext uri="{FF2B5EF4-FFF2-40B4-BE49-F238E27FC236}">
                <a16:creationId xmlns:a16="http://schemas.microsoft.com/office/drawing/2014/main" id="{32AE9075-4C39-4171-8012-604A31EA66AB}"/>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Tx/>
              <a:buSzPct val="75000"/>
              <a:buFontTx/>
              <a:buNone/>
            </a:pPr>
            <a:r>
              <a:rPr lang="sl-SI" altLang="sl-SI" sz="2400"/>
              <a:t>V prfi fazi so bolniki brez subjektivnih težav,</a:t>
            </a:r>
          </a:p>
          <a:p>
            <a:pPr>
              <a:lnSpc>
                <a:spcPct val="90000"/>
              </a:lnSpc>
              <a:spcBef>
                <a:spcPts val="600"/>
              </a:spcBef>
              <a:buClr>
                <a:srgbClr val="00007D"/>
              </a:buClr>
              <a:buSzPct val="75000"/>
              <a:buFont typeface="Wingdings" panose="05000000000000000000" pitchFamily="2" charset="2"/>
              <a:buChar char=""/>
            </a:pPr>
            <a:r>
              <a:rPr lang="sl-SI" altLang="sl-SI" sz="2400"/>
              <a:t>RR ni povišan,</a:t>
            </a:r>
          </a:p>
          <a:p>
            <a:pPr>
              <a:lnSpc>
                <a:spcPct val="90000"/>
              </a:lnSpc>
              <a:spcBef>
                <a:spcPts val="600"/>
              </a:spcBef>
              <a:buClr>
                <a:srgbClr val="00007D"/>
              </a:buClr>
              <a:buSzPct val="75000"/>
              <a:buFont typeface="Wingdings" panose="05000000000000000000" pitchFamily="2" charset="2"/>
              <a:buChar char=""/>
            </a:pPr>
            <a:r>
              <a:rPr lang="sl-SI" altLang="sl-SI" sz="2400"/>
              <a:t>v urinu najdemo malo beljakovin in eritrocitov.</a:t>
            </a:r>
          </a:p>
          <a:p>
            <a:pPr>
              <a:lnSpc>
                <a:spcPct val="90000"/>
              </a:lnSpc>
              <a:spcBef>
                <a:spcPts val="600"/>
              </a:spcBef>
              <a:buClrTx/>
              <a:buSzPct val="75000"/>
              <a:buFontTx/>
              <a:buNone/>
            </a:pPr>
            <a:endParaRPr lang="sl-SI" altLang="sl-SI" sz="2400"/>
          </a:p>
          <a:p>
            <a:pPr>
              <a:lnSpc>
                <a:spcPct val="90000"/>
              </a:lnSpc>
              <a:spcBef>
                <a:spcPts val="600"/>
              </a:spcBef>
              <a:buClrTx/>
              <a:buSzPct val="75000"/>
              <a:buFontTx/>
              <a:buNone/>
            </a:pPr>
            <a:r>
              <a:rPr lang="sl-SI" altLang="sl-SI" sz="2400" b="1">
                <a:solidFill>
                  <a:srgbClr val="00007D"/>
                </a:solidFill>
              </a:rPr>
              <a:t>Kasneje se razvije:</a:t>
            </a:r>
          </a:p>
          <a:p>
            <a:pPr>
              <a:lnSpc>
                <a:spcPct val="90000"/>
              </a:lnSpc>
              <a:spcBef>
                <a:spcPts val="600"/>
              </a:spcBef>
              <a:buClr>
                <a:srgbClr val="00007D"/>
              </a:buClr>
              <a:buSzPct val="75000"/>
              <a:buFont typeface="Wingdings" panose="05000000000000000000" pitchFamily="2" charset="2"/>
              <a:buChar char=""/>
            </a:pPr>
            <a:r>
              <a:rPr lang="sl-SI" altLang="sl-SI" sz="2400"/>
              <a:t>Nefroza – (</a:t>
            </a:r>
            <a:r>
              <a:rPr lang="sl-SI" altLang="sl-SI" sz="2000"/>
              <a:t>toksična ali vnetna okvara na kapilarag glomerulnih zank, ki bolj postanejo prepustne za beljakovine</a:t>
            </a:r>
            <a:r>
              <a:rPr lang="sl-SI" altLang="sl-SI" sz="2400"/>
              <a:t>).</a:t>
            </a:r>
          </a:p>
          <a:p>
            <a:pPr>
              <a:lnSpc>
                <a:spcPct val="90000"/>
              </a:lnSpc>
              <a:spcBef>
                <a:spcPts val="600"/>
              </a:spcBef>
              <a:buClr>
                <a:srgbClr val="00007D"/>
              </a:buClr>
              <a:buSzPct val="75000"/>
              <a:buFont typeface="Wingdings" panose="05000000000000000000" pitchFamily="2" charset="2"/>
              <a:buChar char=""/>
            </a:pPr>
            <a:r>
              <a:rPr lang="sl-SI" altLang="sl-SI" sz="2400"/>
              <a:t>Hipertenzija,</a:t>
            </a:r>
          </a:p>
          <a:p>
            <a:pPr>
              <a:lnSpc>
                <a:spcPct val="90000"/>
              </a:lnSpc>
              <a:spcBef>
                <a:spcPts val="500"/>
              </a:spcBef>
              <a:buClr>
                <a:srgbClr val="00007D"/>
              </a:buClr>
              <a:buSzPct val="75000"/>
              <a:buFont typeface="Wingdings" panose="05000000000000000000" pitchFamily="2" charset="2"/>
              <a:buChar char=""/>
            </a:pPr>
            <a:r>
              <a:rPr lang="sl-SI" altLang="sl-SI" sz="2400"/>
              <a:t>Ledvična induficienca </a:t>
            </a:r>
            <a:r>
              <a:rPr lang="sl-SI" altLang="sl-SI" sz="2000"/>
              <a:t>( pomankljivost v delovanju ledvic).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a:extLst>
              <a:ext uri="{FF2B5EF4-FFF2-40B4-BE49-F238E27FC236}">
                <a16:creationId xmlns:a16="http://schemas.microsoft.com/office/drawing/2014/main" id="{CC533C50-B4F0-43E1-BA71-5279F6501101}"/>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solidFill>
                  <a:srgbClr val="00007D"/>
                </a:solidFill>
              </a:rPr>
              <a:t>Glede na mesto (lokalizacijo) vnetja sečil poznamo:</a:t>
            </a:r>
          </a:p>
        </p:txBody>
      </p:sp>
      <p:sp>
        <p:nvSpPr>
          <p:cNvPr id="8194" name="Text Box 2">
            <a:extLst>
              <a:ext uri="{FF2B5EF4-FFF2-40B4-BE49-F238E27FC236}">
                <a16:creationId xmlns:a16="http://schemas.microsoft.com/office/drawing/2014/main" id="{DED4A930-DB1B-4C76-86C6-D0660C89B828}"/>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a:t>Mikrobi vstopajo v sečila skozi </a:t>
            </a:r>
            <a:r>
              <a:rPr lang="sl-SI" altLang="sl-SI" sz="2800" b="1">
                <a:solidFill>
                  <a:srgbClr val="00007D"/>
                </a:solidFill>
              </a:rPr>
              <a:t>sečnico,</a:t>
            </a:r>
            <a:r>
              <a:rPr lang="sl-SI" altLang="sl-SI" sz="2800"/>
              <a:t> najprej </a:t>
            </a:r>
          </a:p>
          <a:p>
            <a:pPr>
              <a:spcBef>
                <a:spcPts val="700"/>
              </a:spcBef>
              <a:buClrTx/>
              <a:buSzPct val="75000"/>
              <a:buFontTx/>
              <a:buNone/>
            </a:pPr>
            <a:r>
              <a:rPr lang="sl-SI" altLang="sl-SI" sz="2800" b="1">
                <a:solidFill>
                  <a:srgbClr val="00007D"/>
                </a:solidFill>
              </a:rPr>
              <a:t>povzročajo okužbo spodnjih sečil</a:t>
            </a:r>
            <a:r>
              <a:rPr lang="sl-SI" altLang="sl-SI" sz="2800">
                <a:solidFill>
                  <a:srgbClr val="00007D"/>
                </a:solidFill>
              </a:rPr>
              <a:t>:</a:t>
            </a:r>
          </a:p>
          <a:p>
            <a:pPr>
              <a:spcBef>
                <a:spcPts val="700"/>
              </a:spcBef>
              <a:buClr>
                <a:srgbClr val="00007D"/>
              </a:buClr>
              <a:buSzPct val="75000"/>
              <a:buFont typeface="Wingdings" panose="05000000000000000000" pitchFamily="2" charset="2"/>
              <a:buChar char=""/>
            </a:pPr>
            <a:r>
              <a:rPr lang="sl-SI" altLang="sl-SI" sz="2800"/>
              <a:t> Cististis – vnetje mehurja,</a:t>
            </a:r>
          </a:p>
          <a:p>
            <a:pPr>
              <a:spcBef>
                <a:spcPts val="700"/>
              </a:spcBef>
              <a:buClr>
                <a:srgbClr val="00007D"/>
              </a:buClr>
              <a:buSzPct val="75000"/>
              <a:buFont typeface="Wingdings" panose="05000000000000000000" pitchFamily="2" charset="2"/>
              <a:buChar char=""/>
            </a:pPr>
            <a:r>
              <a:rPr lang="sl-SI" altLang="sl-SI" sz="2800"/>
              <a:t> Uretritis – vnetje uretre</a:t>
            </a:r>
          </a:p>
          <a:p>
            <a:pPr>
              <a:spcBef>
                <a:spcPts val="700"/>
              </a:spcBef>
              <a:buClrTx/>
              <a:buSzPct val="75000"/>
              <a:buFontTx/>
              <a:buNone/>
            </a:pPr>
            <a:r>
              <a:rPr lang="sl-SI" altLang="sl-SI" sz="2800"/>
              <a:t>Nato lahko okužba napreduje po sečevodu do </a:t>
            </a:r>
          </a:p>
          <a:p>
            <a:pPr>
              <a:spcBef>
                <a:spcPts val="700"/>
              </a:spcBef>
              <a:buClrTx/>
              <a:buSzPct val="75000"/>
              <a:buFontTx/>
              <a:buNone/>
            </a:pPr>
            <a:r>
              <a:rPr lang="sl-SI" altLang="sl-SI" sz="2800"/>
              <a:t>ledvic in povzroča </a:t>
            </a:r>
            <a:r>
              <a:rPr lang="sl-SI" altLang="sl-SI" sz="2800" b="1">
                <a:solidFill>
                  <a:srgbClr val="00007D"/>
                </a:solidFill>
              </a:rPr>
              <a:t>okužbo zgornjih sečil:</a:t>
            </a:r>
          </a:p>
          <a:p>
            <a:pPr>
              <a:spcBef>
                <a:spcPts val="700"/>
              </a:spcBef>
              <a:buClr>
                <a:srgbClr val="00007D"/>
              </a:buClr>
              <a:buSzPct val="75000"/>
              <a:buFont typeface="Wingdings" panose="05000000000000000000" pitchFamily="2" charset="2"/>
              <a:buChar char=""/>
            </a:pPr>
            <a:r>
              <a:rPr lang="sl-SI" altLang="sl-SI" sz="2800"/>
              <a:t>Pielonefritis – okužba ledvičnega meha.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a:extLst>
              <a:ext uri="{FF2B5EF4-FFF2-40B4-BE49-F238E27FC236}">
                <a16:creationId xmlns:a16="http://schemas.microsoft.com/office/drawing/2014/main" id="{D8B1BFBD-CB95-4EA0-851D-08593BA3CEF7}"/>
              </a:ext>
            </a:extLst>
          </p:cNvPr>
          <p:cNvSpPr txBox="1">
            <a:spLocks noChangeArrowheads="1"/>
          </p:cNvSpPr>
          <p:nvPr/>
        </p:nvSpPr>
        <p:spPr bwMode="auto">
          <a:xfrm>
            <a:off x="457200" y="457200"/>
            <a:ext cx="82296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Simptomi:</a:t>
            </a:r>
          </a:p>
        </p:txBody>
      </p:sp>
      <p:sp>
        <p:nvSpPr>
          <p:cNvPr id="54274" name="Text Box 2">
            <a:extLst>
              <a:ext uri="{FF2B5EF4-FFF2-40B4-BE49-F238E27FC236}">
                <a16:creationId xmlns:a16="http://schemas.microsoft.com/office/drawing/2014/main" id="{3C15AD2F-CCCF-4884-BDD3-9D912053936B}"/>
              </a:ext>
            </a:extLst>
          </p:cNvPr>
          <p:cNvSpPr txBox="1">
            <a:spLocks noChangeArrowheads="1"/>
          </p:cNvSpPr>
          <p:nvPr/>
        </p:nvSpPr>
        <p:spPr bwMode="auto">
          <a:xfrm>
            <a:off x="457200" y="1412875"/>
            <a:ext cx="8229600" cy="511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
                <a:srgbClr val="00007D"/>
              </a:buClr>
              <a:buSzPct val="75000"/>
              <a:buFont typeface="Wingdings" panose="05000000000000000000" pitchFamily="2" charset="2"/>
              <a:buChar char=""/>
            </a:pPr>
            <a:r>
              <a:rPr lang="sl-SI" altLang="sl-SI" sz="2800"/>
              <a:t>Bolniki so bledo rumenkasti,</a:t>
            </a:r>
          </a:p>
          <a:p>
            <a:pPr>
              <a:lnSpc>
                <a:spcPct val="80000"/>
              </a:lnSpc>
              <a:spcBef>
                <a:spcPts val="700"/>
              </a:spcBef>
              <a:buClr>
                <a:srgbClr val="00007D"/>
              </a:buClr>
              <a:buSzPct val="75000"/>
              <a:buFont typeface="Wingdings" panose="05000000000000000000" pitchFamily="2" charset="2"/>
              <a:buChar char=""/>
            </a:pPr>
            <a:r>
              <a:rPr lang="sl-SI" altLang="sl-SI" sz="2800"/>
              <a:t>Edemi (obraz, okončine, patudi v telo),</a:t>
            </a:r>
          </a:p>
          <a:p>
            <a:pPr>
              <a:lnSpc>
                <a:spcPct val="80000"/>
              </a:lnSpc>
              <a:spcBef>
                <a:spcPts val="700"/>
              </a:spcBef>
              <a:buClr>
                <a:srgbClr val="00007D"/>
              </a:buClr>
              <a:buSzPct val="75000"/>
              <a:buFont typeface="Wingdings" panose="05000000000000000000" pitchFamily="2" charset="2"/>
              <a:buChar char=""/>
            </a:pPr>
            <a:r>
              <a:rPr lang="sl-SI" altLang="sl-SI" sz="2800"/>
              <a:t>V plevralnem( plučnem)delu se nabira transudat (serozna tekočina)</a:t>
            </a:r>
          </a:p>
          <a:p>
            <a:pPr>
              <a:lnSpc>
                <a:spcPct val="80000"/>
              </a:lnSpc>
              <a:spcBef>
                <a:spcPts val="700"/>
              </a:spcBef>
              <a:buClr>
                <a:srgbClr val="00007D"/>
              </a:buClr>
              <a:buSzPct val="75000"/>
              <a:buFont typeface="Wingdings" panose="05000000000000000000" pitchFamily="2" charset="2"/>
              <a:buChar char=""/>
            </a:pPr>
            <a:r>
              <a:rPr lang="sl-SI" altLang="sl-SI" sz="2800"/>
              <a:t>V krvi; zvišana koncentracija lipidov in zmanjšana koncetracija albuminov v setumu,</a:t>
            </a:r>
          </a:p>
          <a:p>
            <a:pPr>
              <a:lnSpc>
                <a:spcPct val="80000"/>
              </a:lnSpc>
              <a:spcBef>
                <a:spcPts val="700"/>
              </a:spcBef>
              <a:buClr>
                <a:srgbClr val="00007D"/>
              </a:buClr>
              <a:buSzPct val="75000"/>
              <a:buFont typeface="Wingdings" panose="05000000000000000000" pitchFamily="2" charset="2"/>
              <a:buChar char=""/>
            </a:pPr>
            <a:r>
              <a:rPr lang="sl-SI" altLang="sl-SI" sz="2800"/>
              <a:t>V urinu: močno izločanje beljakovin,</a:t>
            </a:r>
          </a:p>
          <a:p>
            <a:pPr>
              <a:lnSpc>
                <a:spcPct val="80000"/>
              </a:lnSpc>
              <a:spcBef>
                <a:spcPts val="700"/>
              </a:spcBef>
              <a:buClr>
                <a:srgbClr val="00007D"/>
              </a:buClr>
              <a:buSzPct val="75000"/>
              <a:buFont typeface="Wingdings" panose="05000000000000000000" pitchFamily="2" charset="2"/>
              <a:buChar char=""/>
            </a:pPr>
            <a:r>
              <a:rPr lang="sl-SI" altLang="sl-SI" sz="2800"/>
              <a:t>Povišan RR,</a:t>
            </a:r>
          </a:p>
          <a:p>
            <a:pPr>
              <a:lnSpc>
                <a:spcPct val="80000"/>
              </a:lnSpc>
              <a:spcBef>
                <a:spcPts val="700"/>
              </a:spcBef>
              <a:buClr>
                <a:srgbClr val="00007D"/>
              </a:buClr>
              <a:buSzPct val="75000"/>
              <a:buFont typeface="Wingdings" panose="05000000000000000000" pitchFamily="2" charset="2"/>
              <a:buChar char=""/>
            </a:pPr>
            <a:r>
              <a:rPr lang="sl-SI" altLang="sl-SI" sz="2800"/>
              <a:t>Glavobol,</a:t>
            </a:r>
          </a:p>
          <a:p>
            <a:pPr>
              <a:lnSpc>
                <a:spcPct val="80000"/>
              </a:lnSpc>
              <a:spcBef>
                <a:spcPts val="700"/>
              </a:spcBef>
              <a:buClr>
                <a:srgbClr val="00007D"/>
              </a:buClr>
              <a:buSzPct val="75000"/>
              <a:buFont typeface="Wingdings" panose="05000000000000000000" pitchFamily="2" charset="2"/>
              <a:buChar char=""/>
            </a:pPr>
            <a:r>
              <a:rPr lang="sl-SI" altLang="sl-SI" sz="2800"/>
              <a:t>Vrtoglavica, hitra utrujenost,</a:t>
            </a:r>
          </a:p>
          <a:p>
            <a:pPr>
              <a:lnSpc>
                <a:spcPct val="80000"/>
              </a:lnSpc>
              <a:spcBef>
                <a:spcPts val="700"/>
              </a:spcBef>
              <a:buClr>
                <a:srgbClr val="00007D"/>
              </a:buClr>
              <a:buSzPct val="75000"/>
              <a:buFont typeface="Wingdings" panose="05000000000000000000" pitchFamily="2" charset="2"/>
              <a:buChar char=""/>
            </a:pPr>
            <a:r>
              <a:rPr lang="sl-SI" altLang="sl-SI" sz="2800"/>
              <a:t>Tahikardija,</a:t>
            </a:r>
          </a:p>
          <a:p>
            <a:pPr>
              <a:lnSpc>
                <a:spcPct val="80000"/>
              </a:lnSpc>
              <a:spcBef>
                <a:spcPts val="700"/>
              </a:spcBef>
              <a:buClr>
                <a:srgbClr val="00007D"/>
              </a:buClr>
              <a:buSzPct val="75000"/>
              <a:buFont typeface="Wingdings" panose="05000000000000000000" pitchFamily="2" charset="2"/>
              <a:buChar char=""/>
            </a:pPr>
            <a:r>
              <a:rPr lang="sl-SI" altLang="sl-SI" sz="2800"/>
              <a:t>Odpovd ledvic.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a:extLst>
              <a:ext uri="{FF2B5EF4-FFF2-40B4-BE49-F238E27FC236}">
                <a16:creationId xmlns:a16="http://schemas.microsoft.com/office/drawing/2014/main" id="{DD84B8E1-5D3D-436C-9B6D-ADC1AB0B6856}"/>
              </a:ext>
            </a:extLst>
          </p:cNvPr>
          <p:cNvSpPr txBox="1">
            <a:spLocks noChangeArrowheads="1"/>
          </p:cNvSpPr>
          <p:nvPr/>
        </p:nvSpPr>
        <p:spPr bwMode="auto">
          <a:xfrm>
            <a:off x="457200" y="223838"/>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55298" name="Text Box 2">
            <a:extLst>
              <a:ext uri="{FF2B5EF4-FFF2-40B4-BE49-F238E27FC236}">
                <a16:creationId xmlns:a16="http://schemas.microsoft.com/office/drawing/2014/main" id="{989A81B2-494B-4A6A-8BFE-1BEDB655A35B}"/>
              </a:ext>
            </a:extLst>
          </p:cNvPr>
          <p:cNvSpPr txBox="1">
            <a:spLocks noChangeArrowheads="1"/>
          </p:cNvSpPr>
          <p:nvPr/>
        </p:nvSpPr>
        <p:spPr bwMode="auto">
          <a:xfrm>
            <a:off x="457200" y="692150"/>
            <a:ext cx="82296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b="1">
                <a:solidFill>
                  <a:srgbClr val="00007D"/>
                </a:solidFill>
              </a:rPr>
              <a:t>Diagnosticiranje:</a:t>
            </a:r>
          </a:p>
          <a:p>
            <a:pPr>
              <a:spcBef>
                <a:spcPts val="700"/>
              </a:spcBef>
              <a:buClr>
                <a:srgbClr val="00007D"/>
              </a:buClr>
              <a:buSzPct val="75000"/>
              <a:buFont typeface="Wingdings" panose="05000000000000000000" pitchFamily="2" charset="2"/>
              <a:buChar char=""/>
            </a:pPr>
            <a:r>
              <a:rPr lang="sl-SI" altLang="sl-SI" sz="2800"/>
              <a:t>Obravnava kot pri akutnem obolenju.</a:t>
            </a:r>
          </a:p>
          <a:p>
            <a:pPr>
              <a:spcBef>
                <a:spcPts val="700"/>
              </a:spcBef>
              <a:buClrTx/>
              <a:buSzPct val="75000"/>
              <a:buFontTx/>
              <a:buNone/>
            </a:pPr>
            <a:endParaRPr lang="sl-SI" altLang="sl-SI" sz="2800"/>
          </a:p>
          <a:p>
            <a:pPr>
              <a:spcBef>
                <a:spcPts val="700"/>
              </a:spcBef>
              <a:buClrTx/>
              <a:buSzPct val="75000"/>
              <a:buFontTx/>
              <a:buNone/>
            </a:pPr>
            <a:r>
              <a:rPr lang="sl-SI" altLang="sl-SI" sz="2800" b="1">
                <a:solidFill>
                  <a:srgbClr val="00007D"/>
                </a:solidFill>
              </a:rPr>
              <a:t>Zdravljenej:</a:t>
            </a:r>
          </a:p>
          <a:p>
            <a:pPr>
              <a:spcBef>
                <a:spcPts val="700"/>
              </a:spcBef>
              <a:buClr>
                <a:srgbClr val="00007D"/>
              </a:buClr>
              <a:buSzPct val="75000"/>
              <a:buFont typeface="Wingdings" panose="05000000000000000000" pitchFamily="2" charset="2"/>
              <a:buChar char=""/>
            </a:pPr>
            <a:r>
              <a:rPr lang="sl-SI" altLang="sl-SI" sz="2800"/>
              <a:t>Obravnava kot pri akutnem obolenju.</a:t>
            </a:r>
          </a:p>
          <a:p>
            <a:pPr>
              <a:spcBef>
                <a:spcPts val="700"/>
              </a:spcBef>
              <a:buClrTx/>
              <a:buSzPct val="75000"/>
              <a:buFontTx/>
              <a:buNone/>
            </a:pPr>
            <a:endParaRPr lang="sl-SI" altLang="sl-SI" sz="2800"/>
          </a:p>
          <a:p>
            <a:pPr>
              <a:spcBef>
                <a:spcPts val="700"/>
              </a:spcBef>
              <a:buClrTx/>
              <a:buSzPct val="75000"/>
              <a:buFontTx/>
              <a:buNone/>
            </a:pPr>
            <a:r>
              <a:rPr lang="sl-SI" altLang="sl-SI" sz="2800"/>
              <a:t>Kronični glomerulonefritis je pogost vzrok: </a:t>
            </a:r>
          </a:p>
          <a:p>
            <a:pPr>
              <a:spcBef>
                <a:spcPts val="700"/>
              </a:spcBef>
              <a:buClr>
                <a:srgbClr val="00007D"/>
              </a:buClr>
              <a:buSzPct val="75000"/>
              <a:buFont typeface="Wingdings" panose="05000000000000000000" pitchFamily="2" charset="2"/>
              <a:buChar char=""/>
            </a:pPr>
            <a:r>
              <a:rPr lang="sl-SI" altLang="sl-SI" sz="2800"/>
              <a:t>smrti zaradi ledvične odpovedi,</a:t>
            </a:r>
          </a:p>
          <a:p>
            <a:pPr>
              <a:spcBef>
                <a:spcPts val="700"/>
              </a:spcBef>
              <a:buClr>
                <a:srgbClr val="00007D"/>
              </a:buClr>
              <a:buSzPct val="75000"/>
              <a:buFont typeface="Wingdings" panose="05000000000000000000" pitchFamily="2" charset="2"/>
              <a:buChar char=""/>
            </a:pPr>
            <a:r>
              <a:rPr lang="sl-SI" altLang="sl-SI" sz="2800"/>
              <a:t>potreb po dializi in </a:t>
            </a:r>
          </a:p>
          <a:p>
            <a:pPr>
              <a:spcBef>
                <a:spcPts val="700"/>
              </a:spcBef>
              <a:buClr>
                <a:srgbClr val="00007D"/>
              </a:buClr>
              <a:buSzPct val="75000"/>
              <a:buFont typeface="Wingdings" panose="05000000000000000000" pitchFamily="2" charset="2"/>
              <a:buChar char=""/>
            </a:pPr>
            <a:r>
              <a:rPr lang="sl-SI" altLang="sl-SI" sz="2800"/>
              <a:t>presaditivi ledvic.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a:extLst>
              <a:ext uri="{FF2B5EF4-FFF2-40B4-BE49-F238E27FC236}">
                <a16:creationId xmlns:a16="http://schemas.microsoft.com/office/drawing/2014/main" id="{960EFBDC-63F7-4BAB-9C2D-F0D2EFBFA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38275"/>
            <a:ext cx="5715000" cy="3981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a:extLst>
              <a:ext uri="{FF2B5EF4-FFF2-40B4-BE49-F238E27FC236}">
                <a16:creationId xmlns:a16="http://schemas.microsoft.com/office/drawing/2014/main" id="{3060A846-0801-446D-926A-4AD1F393F697}"/>
              </a:ext>
            </a:extLst>
          </p:cNvPr>
          <p:cNvSpPr txBox="1">
            <a:spLocks noChangeArrowheads="1"/>
          </p:cNvSpPr>
          <p:nvPr/>
        </p:nvSpPr>
        <p:spPr bwMode="auto">
          <a:xfrm>
            <a:off x="2843213" y="1412875"/>
            <a:ext cx="6019800"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5400" b="1">
                <a:solidFill>
                  <a:srgbClr val="FFFFFF"/>
                </a:solidFill>
              </a:rPr>
              <a:t>Ledvični kamni</a:t>
            </a:r>
            <a:r>
              <a:rPr lang="sl-SI" altLang="sl-SI" sz="5000">
                <a:solidFill>
                  <a:srgbClr val="FFFFFF"/>
                </a:solidFill>
              </a:rPr>
              <a:t> </a:t>
            </a:r>
          </a:p>
        </p:txBody>
      </p:sp>
      <p:sp>
        <p:nvSpPr>
          <p:cNvPr id="57346" name="Text Box 2">
            <a:extLst>
              <a:ext uri="{FF2B5EF4-FFF2-40B4-BE49-F238E27FC236}">
                <a16:creationId xmlns:a16="http://schemas.microsoft.com/office/drawing/2014/main" id="{5A6DF433-A1E7-41A1-8EF4-E4C9B782D2EC}"/>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57347" name="Picture 3">
            <a:extLst>
              <a:ext uri="{FF2B5EF4-FFF2-40B4-BE49-F238E27FC236}">
                <a16:creationId xmlns:a16="http://schemas.microsoft.com/office/drawing/2014/main" id="{07A6CEA0-B5B8-44BC-B6FC-E7D86304E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3141663"/>
            <a:ext cx="4572000" cy="3109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8" name="Text Box 4">
            <a:extLst>
              <a:ext uri="{FF2B5EF4-FFF2-40B4-BE49-F238E27FC236}">
                <a16:creationId xmlns:a16="http://schemas.microsoft.com/office/drawing/2014/main" id="{D59F976F-3B0C-4DE8-A367-211624E31309}"/>
              </a:ext>
            </a:extLst>
          </p:cNvPr>
          <p:cNvSpPr txBox="1">
            <a:spLocks noChangeArrowheads="1"/>
          </p:cNvSpPr>
          <p:nvPr/>
        </p:nvSpPr>
        <p:spPr bwMode="auto">
          <a:xfrm>
            <a:off x="3563938" y="3284538"/>
            <a:ext cx="1800225" cy="366712"/>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a:extLst>
              <a:ext uri="{FF2B5EF4-FFF2-40B4-BE49-F238E27FC236}">
                <a16:creationId xmlns:a16="http://schemas.microsoft.com/office/drawing/2014/main" id="{6E7B37DE-74AF-45A2-BEB3-9992CFA48A9D}"/>
              </a:ext>
            </a:extLst>
          </p:cNvPr>
          <p:cNvSpPr txBox="1">
            <a:spLocks noChangeArrowheads="1"/>
          </p:cNvSpPr>
          <p:nvPr/>
        </p:nvSpPr>
        <p:spPr bwMode="auto">
          <a:xfrm>
            <a:off x="457200" y="223838"/>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58370" name="Text Box 2">
            <a:extLst>
              <a:ext uri="{FF2B5EF4-FFF2-40B4-BE49-F238E27FC236}">
                <a16:creationId xmlns:a16="http://schemas.microsoft.com/office/drawing/2014/main" id="{45BD8E2A-3A28-4FDD-8140-D7A06AEDC587}"/>
              </a:ext>
            </a:extLst>
          </p:cNvPr>
          <p:cNvSpPr txBox="1">
            <a:spLocks noChangeArrowheads="1"/>
          </p:cNvSpPr>
          <p:nvPr/>
        </p:nvSpPr>
        <p:spPr bwMode="auto">
          <a:xfrm>
            <a:off x="457200" y="765175"/>
            <a:ext cx="4762500" cy="510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800"/>
              </a:spcBef>
              <a:buClr>
                <a:srgbClr val="00007D"/>
              </a:buClr>
              <a:buSzPct val="75000"/>
              <a:buFont typeface="Wingdings" panose="05000000000000000000" pitchFamily="2" charset="2"/>
              <a:buChar char=""/>
            </a:pPr>
            <a:r>
              <a:rPr lang="sl-SI" altLang="sl-SI" sz="3200"/>
              <a:t>Procesno nastajanje ledvičnih kamnov se imenuje –</a:t>
            </a:r>
            <a:r>
              <a:rPr lang="sl-SI" altLang="sl-SI" sz="3200" b="1"/>
              <a:t>Nefrolitiaza.</a:t>
            </a:r>
          </a:p>
          <a:p>
            <a:pPr>
              <a:lnSpc>
                <a:spcPct val="90000"/>
              </a:lnSpc>
              <a:spcBef>
                <a:spcPts val="800"/>
              </a:spcBef>
              <a:buClrTx/>
              <a:buSzPct val="75000"/>
              <a:buFontTx/>
              <a:buNone/>
            </a:pPr>
            <a:endParaRPr lang="sl-SI" altLang="sl-SI" sz="3200"/>
          </a:p>
          <a:p>
            <a:pPr>
              <a:lnSpc>
                <a:spcPct val="90000"/>
              </a:lnSpc>
              <a:spcBef>
                <a:spcPts val="800"/>
              </a:spcBef>
              <a:buClr>
                <a:srgbClr val="00007D"/>
              </a:buClr>
              <a:buSzPct val="75000"/>
              <a:buFont typeface="Wingdings" panose="05000000000000000000" pitchFamily="2" charset="2"/>
              <a:buChar char=""/>
            </a:pPr>
            <a:r>
              <a:rPr lang="sl-SI" altLang="sl-SI" sz="3200"/>
              <a:t>Nastajajo z kristalizacijo snovi v prenasičenem urinu in porušeni sestavi seča v pielonu in ledvičnih čašicah.</a:t>
            </a:r>
          </a:p>
        </p:txBody>
      </p:sp>
      <p:pic>
        <p:nvPicPr>
          <p:cNvPr id="58371" name="Picture 3">
            <a:extLst>
              <a:ext uri="{FF2B5EF4-FFF2-40B4-BE49-F238E27FC236}">
                <a16:creationId xmlns:a16="http://schemas.microsoft.com/office/drawing/2014/main" id="{EC52AD14-AD6E-464D-940D-9BCA284F4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341438"/>
            <a:ext cx="3086100" cy="4392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a:extLst>
              <a:ext uri="{FF2B5EF4-FFF2-40B4-BE49-F238E27FC236}">
                <a16:creationId xmlns:a16="http://schemas.microsoft.com/office/drawing/2014/main" id="{7D430DC4-9270-4190-9330-26AF8B7D2000}"/>
              </a:ext>
            </a:extLst>
          </p:cNvPr>
          <p:cNvSpPr txBox="1">
            <a:spLocks noChangeArrowheads="1"/>
          </p:cNvSpPr>
          <p:nvPr/>
        </p:nvSpPr>
        <p:spPr bwMode="auto">
          <a:xfrm>
            <a:off x="611188" y="407988"/>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t>Vrste ledvičnih kamnov:</a:t>
            </a:r>
            <a:br>
              <a:rPr lang="sl-SI" altLang="sl-SI" sz="4000" b="1"/>
            </a:br>
            <a:endParaRPr lang="sl-SI" altLang="sl-SI" sz="4000" b="1"/>
          </a:p>
        </p:txBody>
      </p:sp>
      <p:sp>
        <p:nvSpPr>
          <p:cNvPr id="59394" name="Text Box 2">
            <a:extLst>
              <a:ext uri="{FF2B5EF4-FFF2-40B4-BE49-F238E27FC236}">
                <a16:creationId xmlns:a16="http://schemas.microsoft.com/office/drawing/2014/main" id="{BFC093AC-D416-4992-A42B-C4602CE79594}"/>
              </a:ext>
            </a:extLst>
          </p:cNvPr>
          <p:cNvSpPr txBox="1">
            <a:spLocks noChangeArrowheads="1"/>
          </p:cNvSpPr>
          <p:nvPr/>
        </p:nvSpPr>
        <p:spPr bwMode="auto">
          <a:xfrm>
            <a:off x="457200" y="1412875"/>
            <a:ext cx="8229600" cy="445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Tx/>
              <a:buSzPct val="75000"/>
              <a:buFontTx/>
              <a:buNone/>
            </a:pPr>
            <a:r>
              <a:rPr lang="sl-SI" altLang="sl-SI" sz="2800"/>
              <a:t>Sečne kamne pogosto delimo na kamne, </a:t>
            </a:r>
          </a:p>
          <a:p>
            <a:pPr>
              <a:lnSpc>
                <a:spcPct val="90000"/>
              </a:lnSpc>
              <a:spcBef>
                <a:spcPts val="700"/>
              </a:spcBef>
              <a:buClr>
                <a:srgbClr val="00007D"/>
              </a:buClr>
              <a:buSzPct val="75000"/>
              <a:buFont typeface="Wingdings" panose="05000000000000000000" pitchFamily="2" charset="2"/>
              <a:buChar char=""/>
            </a:pPr>
            <a:r>
              <a:rPr lang="sl-SI" altLang="sl-SI" sz="2800"/>
              <a:t>ki vsebujejo kalcij in so vidni na RTG sliki iz:</a:t>
            </a:r>
          </a:p>
          <a:p>
            <a:pPr lvl="1">
              <a:lnSpc>
                <a:spcPct val="90000"/>
              </a:lnSpc>
              <a:spcBef>
                <a:spcPts val="600"/>
              </a:spcBef>
              <a:buClr>
                <a:srgbClr val="9999CC"/>
              </a:buClr>
              <a:buSzPct val="80000"/>
              <a:buFont typeface="Wingdings" panose="05000000000000000000" pitchFamily="2" charset="2"/>
              <a:buChar char=""/>
            </a:pPr>
            <a:r>
              <a:rPr lang="sl-SI" altLang="sl-SI" sz="2400" b="1"/>
              <a:t>kalcijevega fosfata</a:t>
            </a:r>
            <a:r>
              <a:rPr lang="sl-SI" altLang="sl-SI" sz="2400"/>
              <a:t> ali </a:t>
            </a:r>
            <a:r>
              <a:rPr lang="sl-SI" altLang="sl-SI" sz="2400" b="1"/>
              <a:t>kalcijevega okslalata</a:t>
            </a:r>
            <a:r>
              <a:rPr lang="sl-SI" altLang="sl-SI" sz="2400"/>
              <a:t> (60-80%).</a:t>
            </a:r>
          </a:p>
          <a:p>
            <a:pPr>
              <a:lnSpc>
                <a:spcPct val="90000"/>
              </a:lnSpc>
              <a:spcBef>
                <a:spcPts val="700"/>
              </a:spcBef>
              <a:buClr>
                <a:srgbClr val="00007D"/>
              </a:buClr>
              <a:buSzPct val="75000"/>
              <a:buFont typeface="Wingdings" panose="05000000000000000000" pitchFamily="2" charset="2"/>
              <a:buChar char=""/>
            </a:pPr>
            <a:r>
              <a:rPr lang="sl-SI" altLang="sl-SI" sz="2800"/>
              <a:t>ki ne vsebujejo kalcija niso vidni na RTG sliki iz: </a:t>
            </a:r>
          </a:p>
          <a:p>
            <a:pPr>
              <a:lnSpc>
                <a:spcPct val="90000"/>
              </a:lnSpc>
              <a:spcBef>
                <a:spcPts val="700"/>
              </a:spcBef>
              <a:buClrTx/>
              <a:buSzPct val="75000"/>
              <a:buFontTx/>
              <a:buNone/>
            </a:pPr>
            <a:r>
              <a:rPr lang="sl-SI" altLang="sl-SI" sz="2800" b="1"/>
              <a:t>    - struvitni </a:t>
            </a:r>
            <a:r>
              <a:rPr lang="sl-SI" altLang="sl-SI" sz="2800"/>
              <a:t>(vnetni) 10-15%,po sestavi so predvsem magnezij-amonij-fosfatni kamni. Povezani so z bakterijskimi okužbami urina.</a:t>
            </a:r>
          </a:p>
          <a:p>
            <a:pPr>
              <a:lnSpc>
                <a:spcPct val="90000"/>
              </a:lnSpc>
              <a:spcBef>
                <a:spcPts val="700"/>
              </a:spcBef>
              <a:buClrTx/>
              <a:buSzPct val="75000"/>
              <a:buFontTx/>
              <a:buNone/>
            </a:pPr>
            <a:r>
              <a:rPr lang="sl-SI" altLang="sl-SI" sz="2800" b="1"/>
              <a:t>    - uratni </a:t>
            </a:r>
            <a:r>
              <a:rPr lang="sl-SI" altLang="sl-SI" sz="2800"/>
              <a:t>5-10% </a:t>
            </a:r>
          </a:p>
          <a:p>
            <a:pPr>
              <a:lnSpc>
                <a:spcPct val="90000"/>
              </a:lnSpc>
              <a:spcBef>
                <a:spcPts val="700"/>
              </a:spcBef>
              <a:buClrTx/>
              <a:buSzPct val="75000"/>
              <a:buFontTx/>
              <a:buNone/>
            </a:pPr>
            <a:r>
              <a:rPr lang="sl-SI" altLang="sl-SI" sz="2800" b="1"/>
              <a:t>    - cistinski </a:t>
            </a:r>
            <a:r>
              <a:rPr lang="sl-SI" altLang="sl-SI" sz="2800"/>
              <a:t>1%.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a:extLst>
              <a:ext uri="{FF2B5EF4-FFF2-40B4-BE49-F238E27FC236}">
                <a16:creationId xmlns:a16="http://schemas.microsoft.com/office/drawing/2014/main" id="{C7E450DE-EDBC-4E6A-9B61-446334D93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8424862" cy="5976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a:extLst>
              <a:ext uri="{FF2B5EF4-FFF2-40B4-BE49-F238E27FC236}">
                <a16:creationId xmlns:a16="http://schemas.microsoft.com/office/drawing/2014/main" id="{5E33132F-12C9-4054-9FE3-36865BE96BF3}"/>
              </a:ext>
            </a:extLst>
          </p:cNvPr>
          <p:cNvSpPr txBox="1">
            <a:spLocks noChangeArrowheads="1"/>
          </p:cNvSpPr>
          <p:nvPr/>
        </p:nvSpPr>
        <p:spPr bwMode="auto">
          <a:xfrm>
            <a:off x="457200" y="188913"/>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61442" name="Text Box 2">
            <a:extLst>
              <a:ext uri="{FF2B5EF4-FFF2-40B4-BE49-F238E27FC236}">
                <a16:creationId xmlns:a16="http://schemas.microsoft.com/office/drawing/2014/main" id="{52592B13-576E-480C-91D6-9AC29CFF1E77}"/>
              </a:ext>
            </a:extLst>
          </p:cNvPr>
          <p:cNvSpPr txBox="1">
            <a:spLocks noChangeArrowheads="1"/>
          </p:cNvSpPr>
          <p:nvPr/>
        </p:nvSpPr>
        <p:spPr bwMode="auto">
          <a:xfrm>
            <a:off x="457200" y="836613"/>
            <a:ext cx="5915025"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Tx/>
              <a:buSzPct val="75000"/>
              <a:buFontTx/>
              <a:buNone/>
            </a:pPr>
            <a:r>
              <a:rPr lang="sl-SI" altLang="sl-SI" sz="2800" b="1"/>
              <a:t>Kamni so lahko:</a:t>
            </a:r>
          </a:p>
          <a:p>
            <a:pPr>
              <a:lnSpc>
                <a:spcPct val="80000"/>
              </a:lnSpc>
              <a:spcBef>
                <a:spcPts val="700"/>
              </a:spcBef>
              <a:buClr>
                <a:srgbClr val="00007D"/>
              </a:buClr>
              <a:buSzPct val="75000"/>
              <a:buFont typeface="Wingdings" panose="05000000000000000000" pitchFamily="2" charset="2"/>
              <a:buChar char=""/>
            </a:pPr>
            <a:r>
              <a:rPr lang="sl-SI" altLang="sl-SI" sz="2800"/>
              <a:t>zelo majhni (opisujemo jih kot ledvični pesek), </a:t>
            </a:r>
          </a:p>
          <a:p>
            <a:pPr>
              <a:lnSpc>
                <a:spcPct val="80000"/>
              </a:lnSpc>
              <a:spcBef>
                <a:spcPts val="700"/>
              </a:spcBef>
              <a:buClr>
                <a:srgbClr val="00007D"/>
              </a:buClr>
              <a:buSzPct val="75000"/>
              <a:buFont typeface="Wingdings" panose="05000000000000000000" pitchFamily="2" charset="2"/>
              <a:buChar char=""/>
            </a:pPr>
            <a:r>
              <a:rPr lang="sl-SI" altLang="sl-SI" sz="2800"/>
              <a:t>veliki, da zapolnijo celotni votli (zbiralni) sistem ledvice.</a:t>
            </a:r>
          </a:p>
          <a:p>
            <a:pPr>
              <a:lnSpc>
                <a:spcPct val="80000"/>
              </a:lnSpc>
              <a:spcBef>
                <a:spcPts val="700"/>
              </a:spcBef>
              <a:buClrTx/>
              <a:buSzPct val="75000"/>
              <a:buFontTx/>
              <a:buNone/>
            </a:pPr>
            <a:endParaRPr lang="sl-SI" altLang="sl-SI" sz="2800"/>
          </a:p>
          <a:p>
            <a:pPr>
              <a:lnSpc>
                <a:spcPct val="80000"/>
              </a:lnSpc>
              <a:spcBef>
                <a:spcPts val="700"/>
              </a:spcBef>
              <a:buClrTx/>
              <a:buSzPct val="75000"/>
              <a:buFontTx/>
              <a:buNone/>
            </a:pPr>
            <a:r>
              <a:rPr lang="sl-SI" altLang="sl-SI" sz="2800" b="1"/>
              <a:t>Lega ledvičnih kamnov:</a:t>
            </a:r>
          </a:p>
          <a:p>
            <a:pPr>
              <a:lnSpc>
                <a:spcPct val="80000"/>
              </a:lnSpc>
              <a:spcBef>
                <a:spcPts val="700"/>
              </a:spcBef>
              <a:buClr>
                <a:srgbClr val="00007D"/>
              </a:buClr>
              <a:buSzPct val="75000"/>
              <a:buFont typeface="Wingdings" panose="05000000000000000000" pitchFamily="2" charset="2"/>
              <a:buChar char=""/>
            </a:pPr>
            <a:r>
              <a:rPr lang="sl-SI" altLang="sl-SI" sz="2800"/>
              <a:t>Sečne kamne lahko najdemo kjerkoli v sečilih: od ledvic do sečnice. 70% kamnov v sečevodu odkrijemo v njegovi spodnji tretjini. </a:t>
            </a:r>
          </a:p>
        </p:txBody>
      </p:sp>
      <p:pic>
        <p:nvPicPr>
          <p:cNvPr id="61443" name="Picture 3">
            <a:extLst>
              <a:ext uri="{FF2B5EF4-FFF2-40B4-BE49-F238E27FC236}">
                <a16:creationId xmlns:a16="http://schemas.microsoft.com/office/drawing/2014/main" id="{D1276DA2-4A69-4551-9B80-6CFBEF1B0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052513"/>
            <a:ext cx="2857500" cy="3168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a:extLst>
              <a:ext uri="{FF2B5EF4-FFF2-40B4-BE49-F238E27FC236}">
                <a16:creationId xmlns:a16="http://schemas.microsoft.com/office/drawing/2014/main" id="{40A5BA17-8784-4D36-B5CC-1E503744B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836613"/>
            <a:ext cx="5688013" cy="5040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a:extLst>
              <a:ext uri="{FF2B5EF4-FFF2-40B4-BE49-F238E27FC236}">
                <a16:creationId xmlns:a16="http://schemas.microsoft.com/office/drawing/2014/main" id="{DD304E95-3F0A-4625-AB16-4F3861E5CB17}"/>
              </a:ext>
            </a:extLst>
          </p:cNvPr>
          <p:cNvSpPr txBox="1">
            <a:spLocks noChangeArrowheads="1"/>
          </p:cNvSpPr>
          <p:nvPr/>
        </p:nvSpPr>
        <p:spPr bwMode="auto">
          <a:xfrm>
            <a:off x="539750" y="36195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t>Vzroki za nastanek:</a:t>
            </a:r>
            <a:br>
              <a:rPr lang="sl-SI" altLang="sl-SI" sz="4000" b="1"/>
            </a:br>
            <a:endParaRPr lang="sl-SI" altLang="sl-SI" sz="4000" b="1"/>
          </a:p>
        </p:txBody>
      </p:sp>
      <p:sp>
        <p:nvSpPr>
          <p:cNvPr id="63490" name="Text Box 2">
            <a:extLst>
              <a:ext uri="{FF2B5EF4-FFF2-40B4-BE49-F238E27FC236}">
                <a16:creationId xmlns:a16="http://schemas.microsoft.com/office/drawing/2014/main" id="{7B3E9885-46B0-4A18-9279-0D762960C64B}"/>
              </a:ext>
            </a:extLst>
          </p:cNvPr>
          <p:cNvSpPr txBox="1">
            <a:spLocks noChangeArrowheads="1"/>
          </p:cNvSpPr>
          <p:nvPr/>
        </p:nvSpPr>
        <p:spPr bwMode="auto">
          <a:xfrm>
            <a:off x="457200" y="1125538"/>
            <a:ext cx="8229600" cy="539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600"/>
              </a:spcBef>
              <a:buClrTx/>
              <a:buSzPct val="75000"/>
              <a:buFontTx/>
              <a:buNone/>
            </a:pPr>
            <a:r>
              <a:rPr lang="sl-SI" altLang="sl-SI" sz="2400"/>
              <a:t>Natančnega vzroka za nastanek sečnih kamnov še ne poznamo. </a:t>
            </a:r>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a:t>Na nastanek kamnov vpliva več dejavnikov: </a:t>
            </a:r>
          </a:p>
          <a:p>
            <a:pPr>
              <a:lnSpc>
                <a:spcPct val="80000"/>
              </a:lnSpc>
              <a:spcBef>
                <a:spcPts val="600"/>
              </a:spcBef>
              <a:buClr>
                <a:srgbClr val="00007D"/>
              </a:buClr>
              <a:buSzPct val="75000"/>
              <a:buFont typeface="Wingdings" panose="05000000000000000000" pitchFamily="2" charset="2"/>
              <a:buChar char=""/>
            </a:pPr>
            <a:r>
              <a:rPr lang="sl-SI" altLang="sl-SI" sz="2400" b="1"/>
              <a:t>zunanji dejavniki:</a:t>
            </a:r>
          </a:p>
          <a:p>
            <a:pPr lvl="1">
              <a:lnSpc>
                <a:spcPct val="80000"/>
              </a:lnSpc>
              <a:spcBef>
                <a:spcPts val="500"/>
              </a:spcBef>
              <a:buClr>
                <a:srgbClr val="9999CC"/>
              </a:buClr>
              <a:buSzPct val="80000"/>
              <a:buFont typeface="Wingdings" panose="05000000000000000000" pitchFamily="2" charset="2"/>
              <a:buChar char=""/>
            </a:pPr>
            <a:r>
              <a:rPr lang="sl-SI" altLang="sl-SI" sz="2000"/>
              <a:t>prehrana bogata s proteini in revna z vlakninami,</a:t>
            </a:r>
          </a:p>
          <a:p>
            <a:pPr lvl="1">
              <a:lnSpc>
                <a:spcPct val="80000"/>
              </a:lnSpc>
              <a:spcBef>
                <a:spcPts val="500"/>
              </a:spcBef>
              <a:buClr>
                <a:srgbClr val="9999CC"/>
              </a:buClr>
              <a:buSzPct val="80000"/>
              <a:buFont typeface="Wingdings" panose="05000000000000000000" pitchFamily="2" charset="2"/>
              <a:buChar char=""/>
            </a:pPr>
            <a:r>
              <a:rPr lang="sl-SI" altLang="sl-SI" sz="2000"/>
              <a:t>slaba hidracija, dolgotrajnega pomanjkanja tekočine, vodi v koncentriranje seča. </a:t>
            </a:r>
          </a:p>
          <a:p>
            <a:pPr>
              <a:lnSpc>
                <a:spcPct val="80000"/>
              </a:lnSpc>
              <a:spcBef>
                <a:spcPts val="600"/>
              </a:spcBef>
              <a:buClr>
                <a:srgbClr val="00007D"/>
              </a:buClr>
              <a:buSzPct val="75000"/>
              <a:buFont typeface="Wingdings" panose="05000000000000000000" pitchFamily="2" charset="2"/>
              <a:buChar char=""/>
            </a:pPr>
            <a:r>
              <a:rPr lang="sl-SI" altLang="sl-SI" sz="2400" b="1"/>
              <a:t>notranji dejavniki:</a:t>
            </a:r>
          </a:p>
          <a:p>
            <a:pPr>
              <a:lnSpc>
                <a:spcPct val="80000"/>
              </a:lnSpc>
              <a:spcBef>
                <a:spcPts val="600"/>
              </a:spcBef>
              <a:buClrTx/>
              <a:buSzPct val="75000"/>
              <a:buFontTx/>
              <a:buNone/>
            </a:pPr>
            <a:r>
              <a:rPr lang="sl-SI" altLang="sl-SI" sz="2400"/>
              <a:t>    - presnovna obolenja, </a:t>
            </a:r>
          </a:p>
          <a:p>
            <a:pPr>
              <a:lnSpc>
                <a:spcPct val="80000"/>
              </a:lnSpc>
              <a:spcBef>
                <a:spcPts val="600"/>
              </a:spcBef>
              <a:buClrTx/>
              <a:buSzPct val="75000"/>
              <a:buFontTx/>
              <a:buNone/>
            </a:pPr>
            <a:r>
              <a:rPr lang="sl-SI" altLang="sl-SI" sz="2400"/>
              <a:t>    - okužbe sečil, </a:t>
            </a:r>
          </a:p>
          <a:p>
            <a:pPr>
              <a:lnSpc>
                <a:spcPct val="80000"/>
              </a:lnSpc>
              <a:spcBef>
                <a:spcPts val="600"/>
              </a:spcBef>
              <a:buClrTx/>
              <a:buSzPct val="75000"/>
              <a:buFontTx/>
              <a:buNone/>
            </a:pPr>
            <a:r>
              <a:rPr lang="sl-SI" altLang="sl-SI" sz="2400"/>
              <a:t>    - anatomske ovire, </a:t>
            </a:r>
          </a:p>
          <a:p>
            <a:pPr>
              <a:lnSpc>
                <a:spcPct val="80000"/>
              </a:lnSpc>
              <a:spcBef>
                <a:spcPts val="600"/>
              </a:spcBef>
              <a:buClrTx/>
              <a:buSzPct val="75000"/>
              <a:buFontTx/>
              <a:buNone/>
            </a:pPr>
            <a:r>
              <a:rPr lang="sl-SI" altLang="sl-SI" sz="2400"/>
              <a:t>   - starost, spol (pogosteje se pojavljajo pri moških v starosti od 20 do 50 let),</a:t>
            </a:r>
          </a:p>
          <a:p>
            <a:pPr>
              <a:lnSpc>
                <a:spcPct val="80000"/>
              </a:lnSpc>
              <a:spcBef>
                <a:spcPts val="600"/>
              </a:spcBef>
              <a:buClrTx/>
              <a:buSzPct val="75000"/>
              <a:buFontTx/>
              <a:buNone/>
            </a:pPr>
            <a:r>
              <a:rPr lang="sl-SI" altLang="sl-SI" sz="2400"/>
              <a:t>   - odtočne motnje pri benigni hiperplaziji prostate.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89E53C0F-74AB-4F67-A677-3023528E5368}"/>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Delitev okužb sečil:</a:t>
            </a:r>
          </a:p>
        </p:txBody>
      </p:sp>
      <p:sp>
        <p:nvSpPr>
          <p:cNvPr id="9218" name="Text Box 2">
            <a:extLst>
              <a:ext uri="{FF2B5EF4-FFF2-40B4-BE49-F238E27FC236}">
                <a16:creationId xmlns:a16="http://schemas.microsoft.com/office/drawing/2014/main" id="{178BA93D-7794-4478-8BE4-E75BB978C7B7}"/>
              </a:ext>
            </a:extLst>
          </p:cNvPr>
          <p:cNvSpPr txBox="1">
            <a:spLocks noChangeArrowheads="1"/>
          </p:cNvSpPr>
          <p:nvPr/>
        </p:nvSpPr>
        <p:spPr bwMode="auto">
          <a:xfrm>
            <a:off x="457200" y="1700213"/>
            <a:ext cx="8229600" cy="468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b="1"/>
              <a:t>Okužbe sečil delimo na:</a:t>
            </a:r>
          </a:p>
          <a:p>
            <a:pPr>
              <a:spcBef>
                <a:spcPts val="700"/>
              </a:spcBef>
              <a:buClr>
                <a:srgbClr val="00007D"/>
              </a:buClr>
              <a:buSzPct val="75000"/>
              <a:buFont typeface="Wingdings" panose="05000000000000000000" pitchFamily="2" charset="2"/>
              <a:buChar char=""/>
            </a:pPr>
            <a:r>
              <a:rPr lang="sl-SI" altLang="sl-SI" sz="2800"/>
              <a:t> </a:t>
            </a:r>
            <a:r>
              <a:rPr lang="sl-SI" altLang="sl-SI" sz="2800" b="1">
                <a:solidFill>
                  <a:srgbClr val="00007D"/>
                </a:solidFill>
              </a:rPr>
              <a:t>enostavne okužbe;</a:t>
            </a:r>
            <a:r>
              <a:rPr lang="sl-SI" altLang="sl-SI" sz="2800"/>
              <a:t>  </a:t>
            </a:r>
          </a:p>
          <a:p>
            <a:pPr>
              <a:spcBef>
                <a:spcPts val="700"/>
              </a:spcBef>
              <a:buClrTx/>
              <a:buSzPct val="75000"/>
              <a:buFontTx/>
              <a:buNone/>
            </a:pPr>
            <a:r>
              <a:rPr lang="sl-SI" altLang="sl-SI" sz="2800"/>
              <a:t>   - vnetje sečnice – uretritis,</a:t>
            </a:r>
          </a:p>
          <a:p>
            <a:pPr>
              <a:spcBef>
                <a:spcPts val="700"/>
              </a:spcBef>
              <a:buClrTx/>
              <a:buSzPct val="75000"/>
              <a:buFontTx/>
              <a:buNone/>
            </a:pPr>
            <a:r>
              <a:rPr lang="sl-SI" altLang="sl-SI" sz="2800"/>
              <a:t>   - vnetje mehurja - cistitis </a:t>
            </a:r>
          </a:p>
          <a:p>
            <a:pPr>
              <a:spcBef>
                <a:spcPts val="700"/>
              </a:spcBef>
              <a:buClrTx/>
              <a:buSzPct val="75000"/>
              <a:buFontTx/>
              <a:buNone/>
            </a:pPr>
            <a:r>
              <a:rPr lang="sl-SI" altLang="sl-SI" sz="2800"/>
              <a:t>   - vnetje ledvice – pielonefritis;</a:t>
            </a:r>
          </a:p>
          <a:p>
            <a:pPr>
              <a:spcBef>
                <a:spcPts val="700"/>
              </a:spcBef>
              <a:buClr>
                <a:srgbClr val="00007D"/>
              </a:buClr>
              <a:buSzPct val="75000"/>
              <a:buFont typeface="Wingdings" panose="05000000000000000000" pitchFamily="2" charset="2"/>
              <a:buChar char=""/>
            </a:pPr>
            <a:r>
              <a:rPr lang="sl-SI" altLang="sl-SI" sz="2800" b="1">
                <a:solidFill>
                  <a:srgbClr val="00007D"/>
                </a:solidFill>
              </a:rPr>
              <a:t>komplicirane okužbe;</a:t>
            </a:r>
            <a:r>
              <a:rPr lang="sl-SI" altLang="sl-SI" sz="2800">
                <a:solidFill>
                  <a:srgbClr val="00007D"/>
                </a:solidFill>
              </a:rPr>
              <a:t> </a:t>
            </a:r>
          </a:p>
          <a:p>
            <a:pPr>
              <a:spcBef>
                <a:spcPts val="700"/>
              </a:spcBef>
              <a:buClrTx/>
              <a:buSzPct val="75000"/>
              <a:buFontTx/>
              <a:buNone/>
            </a:pPr>
            <a:r>
              <a:rPr lang="sl-SI" altLang="sl-SI" sz="2800"/>
              <a:t>Med komplicirane okužbe uvrščamo okužbe pri</a:t>
            </a:r>
          </a:p>
          <a:p>
            <a:pPr>
              <a:spcBef>
                <a:spcPts val="700"/>
              </a:spcBef>
              <a:buClrTx/>
              <a:buSzPct val="75000"/>
              <a:buFontTx/>
              <a:buNone/>
            </a:pPr>
            <a:r>
              <a:rPr lang="sl-SI" altLang="sl-SI" sz="2800"/>
              <a:t>bolnikih s funkcionalnimi in anatomskimi okvarami </a:t>
            </a:r>
          </a:p>
          <a:p>
            <a:pPr>
              <a:spcBef>
                <a:spcPts val="700"/>
              </a:spcBef>
              <a:buClrTx/>
              <a:buSzPct val="75000"/>
              <a:buFontTx/>
              <a:buNone/>
            </a:pPr>
            <a:r>
              <a:rPr lang="sl-SI" altLang="sl-SI" sz="2800"/>
              <a:t>sečil (motnje pretoka seča).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a:extLst>
              <a:ext uri="{FF2B5EF4-FFF2-40B4-BE49-F238E27FC236}">
                <a16:creationId xmlns:a16="http://schemas.microsoft.com/office/drawing/2014/main" id="{0AE60072-5173-4348-87DE-1F1DEE64EA21}"/>
              </a:ext>
            </a:extLst>
          </p:cNvPr>
          <p:cNvSpPr txBox="1">
            <a:spLocks noChangeArrowheads="1"/>
          </p:cNvSpPr>
          <p:nvPr/>
        </p:nvSpPr>
        <p:spPr bwMode="auto">
          <a:xfrm>
            <a:off x="457200" y="244475"/>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t>Simptomi:</a:t>
            </a:r>
            <a:br>
              <a:rPr lang="sl-SI" altLang="sl-SI" sz="4000" b="1"/>
            </a:br>
            <a:endParaRPr lang="sl-SI" altLang="sl-SI" sz="4000" b="1"/>
          </a:p>
        </p:txBody>
      </p:sp>
      <p:sp>
        <p:nvSpPr>
          <p:cNvPr id="64514" name="Text Box 2">
            <a:extLst>
              <a:ext uri="{FF2B5EF4-FFF2-40B4-BE49-F238E27FC236}">
                <a16:creationId xmlns:a16="http://schemas.microsoft.com/office/drawing/2014/main" id="{F8D737E8-A207-48B4-8494-36841A45A5E3}"/>
              </a:ext>
            </a:extLst>
          </p:cNvPr>
          <p:cNvSpPr txBox="1">
            <a:spLocks noChangeArrowheads="1"/>
          </p:cNvSpPr>
          <p:nvPr/>
        </p:nvSpPr>
        <p:spPr bwMode="auto">
          <a:xfrm>
            <a:off x="457200" y="1052513"/>
            <a:ext cx="82296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600"/>
              </a:spcBef>
              <a:buClrTx/>
              <a:buSzPct val="75000"/>
              <a:buFontTx/>
              <a:buNone/>
            </a:pPr>
            <a:r>
              <a:rPr lang="sl-SI" altLang="sl-SI" sz="2400"/>
              <a:t>Drobni ledvični kamni se lahko brez posebnih težav izločijo </a:t>
            </a:r>
          </a:p>
          <a:p>
            <a:pPr>
              <a:lnSpc>
                <a:spcPct val="80000"/>
              </a:lnSpc>
              <a:spcBef>
                <a:spcPts val="600"/>
              </a:spcBef>
              <a:buClrTx/>
              <a:buSzPct val="75000"/>
              <a:buFontTx/>
              <a:buNone/>
            </a:pPr>
            <a:r>
              <a:rPr lang="sl-SI" altLang="sl-SI" sz="2400"/>
              <a:t>s sečem. </a:t>
            </a:r>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a:t>Večji kamni ali njihovi odkruški pa lahko pri prehajanju </a:t>
            </a:r>
          </a:p>
          <a:p>
            <a:pPr>
              <a:lnSpc>
                <a:spcPct val="80000"/>
              </a:lnSpc>
              <a:spcBef>
                <a:spcPts val="600"/>
              </a:spcBef>
              <a:buClrTx/>
              <a:buSzPct val="75000"/>
              <a:buFontTx/>
              <a:buNone/>
            </a:pPr>
            <a:r>
              <a:rPr lang="sl-SI" altLang="sl-SI" sz="2400"/>
              <a:t>skozi sečevod povzročajo izjemno boleče krče stene </a:t>
            </a:r>
          </a:p>
          <a:p>
            <a:pPr>
              <a:lnSpc>
                <a:spcPct val="80000"/>
              </a:lnSpc>
              <a:spcBef>
                <a:spcPts val="600"/>
              </a:spcBef>
              <a:buClrTx/>
              <a:buSzPct val="75000"/>
              <a:buFontTx/>
              <a:buNone/>
            </a:pPr>
            <a:r>
              <a:rPr lang="sl-SI" altLang="sl-SI" sz="2400"/>
              <a:t>sečevoda - koliko renalis. </a:t>
            </a:r>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b="1"/>
              <a:t>Simptomi se običajno pojavijo nenadoma in vključujejo:</a:t>
            </a:r>
          </a:p>
          <a:p>
            <a:pPr>
              <a:lnSpc>
                <a:spcPct val="80000"/>
              </a:lnSpc>
              <a:spcBef>
                <a:spcPts val="600"/>
              </a:spcBef>
              <a:buClr>
                <a:srgbClr val="00007D"/>
              </a:buClr>
              <a:buSzPct val="75000"/>
              <a:buFont typeface="Wingdings" panose="05000000000000000000" pitchFamily="2" charset="2"/>
              <a:buChar char=""/>
            </a:pPr>
            <a:r>
              <a:rPr lang="sl-SI" altLang="sl-SI" sz="2400"/>
              <a:t>Kolika renalis (ledvična bolečina), ki izvira v ledvenem predelu in se širi navzdol proti dimljam in spolovilu,</a:t>
            </a:r>
          </a:p>
          <a:p>
            <a:pPr>
              <a:lnSpc>
                <a:spcPct val="80000"/>
              </a:lnSpc>
              <a:spcBef>
                <a:spcPts val="600"/>
              </a:spcBef>
              <a:buClr>
                <a:srgbClr val="00007D"/>
              </a:buClr>
              <a:buSzPct val="75000"/>
              <a:buFont typeface="Wingdings" panose="05000000000000000000" pitchFamily="2" charset="2"/>
              <a:buChar char=""/>
            </a:pPr>
            <a:r>
              <a:rPr lang="sl-SI" altLang="sl-SI" sz="2400"/>
              <a:t>pogosto in boleče odvajanje seča, </a:t>
            </a:r>
          </a:p>
          <a:p>
            <a:pPr>
              <a:lnSpc>
                <a:spcPct val="80000"/>
              </a:lnSpc>
              <a:spcBef>
                <a:spcPts val="600"/>
              </a:spcBef>
              <a:buClr>
                <a:srgbClr val="00007D"/>
              </a:buClr>
              <a:buSzPct val="75000"/>
              <a:buFont typeface="Wingdings" panose="05000000000000000000" pitchFamily="2" charset="2"/>
              <a:buChar char=""/>
            </a:pPr>
            <a:r>
              <a:rPr lang="sl-SI" altLang="sl-SI" sz="2400"/>
              <a:t>slabost,</a:t>
            </a:r>
          </a:p>
          <a:p>
            <a:pPr>
              <a:lnSpc>
                <a:spcPct val="80000"/>
              </a:lnSpc>
              <a:spcBef>
                <a:spcPts val="600"/>
              </a:spcBef>
              <a:buClr>
                <a:srgbClr val="00007D"/>
              </a:buClr>
              <a:buSzPct val="75000"/>
              <a:buFont typeface="Wingdings" panose="05000000000000000000" pitchFamily="2" charset="2"/>
              <a:buChar char=""/>
            </a:pPr>
            <a:r>
              <a:rPr lang="sl-SI" altLang="sl-SI" sz="2400"/>
              <a:t>bruhanje, </a:t>
            </a:r>
          </a:p>
          <a:p>
            <a:pPr>
              <a:lnSpc>
                <a:spcPct val="80000"/>
              </a:lnSpc>
              <a:spcBef>
                <a:spcPts val="600"/>
              </a:spcBef>
              <a:buClr>
                <a:srgbClr val="00007D"/>
              </a:buClr>
              <a:buSzPct val="75000"/>
              <a:buFont typeface="Wingdings" panose="05000000000000000000" pitchFamily="2" charset="2"/>
              <a:buChar char=""/>
            </a:pPr>
            <a:r>
              <a:rPr lang="sl-SI" altLang="sl-SI" sz="2400"/>
              <a:t>hematurija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a:extLst>
              <a:ext uri="{FF2B5EF4-FFF2-40B4-BE49-F238E27FC236}">
                <a16:creationId xmlns:a16="http://schemas.microsoft.com/office/drawing/2014/main" id="{93DF39E4-60F8-4008-9F36-27D63C50D109}"/>
              </a:ext>
            </a:extLst>
          </p:cNvPr>
          <p:cNvSpPr txBox="1">
            <a:spLocks noChangeArrowheads="1"/>
          </p:cNvSpPr>
          <p:nvPr/>
        </p:nvSpPr>
        <p:spPr bwMode="auto">
          <a:xfrm>
            <a:off x="457200" y="2794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t>Kolika renalis:</a:t>
            </a:r>
            <a:br>
              <a:rPr lang="sl-SI" altLang="sl-SI" sz="4000" b="1"/>
            </a:br>
            <a:endParaRPr lang="sl-SI" altLang="sl-SI" sz="4000" b="1"/>
          </a:p>
        </p:txBody>
      </p:sp>
      <p:sp>
        <p:nvSpPr>
          <p:cNvPr id="65538" name="Text Box 2">
            <a:extLst>
              <a:ext uri="{FF2B5EF4-FFF2-40B4-BE49-F238E27FC236}">
                <a16:creationId xmlns:a16="http://schemas.microsoft.com/office/drawing/2014/main" id="{9593B916-B2FD-4B47-B1DD-9CFE0399EA9D}"/>
              </a:ext>
            </a:extLst>
          </p:cNvPr>
          <p:cNvSpPr txBox="1">
            <a:spLocks noChangeArrowheads="1"/>
          </p:cNvSpPr>
          <p:nvPr/>
        </p:nvSpPr>
        <p:spPr bwMode="auto">
          <a:xfrm>
            <a:off x="468313" y="1268413"/>
            <a:ext cx="8229600" cy="489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b="1"/>
              <a:t>Nastopi lahko:</a:t>
            </a:r>
          </a:p>
          <a:p>
            <a:pPr lvl="1">
              <a:spcBef>
                <a:spcPts val="700"/>
              </a:spcBef>
              <a:buClr>
                <a:srgbClr val="9999CC"/>
              </a:buClr>
              <a:buSzPct val="80000"/>
              <a:buFont typeface="Wingdings" panose="05000000000000000000" pitchFamily="2" charset="2"/>
              <a:buChar char=""/>
            </a:pPr>
            <a:r>
              <a:rPr lang="sl-SI" altLang="sl-SI" sz="2800"/>
              <a:t>V mirovanju,</a:t>
            </a:r>
          </a:p>
          <a:p>
            <a:pPr lvl="1">
              <a:spcBef>
                <a:spcPts val="700"/>
              </a:spcBef>
              <a:buClr>
                <a:srgbClr val="9999CC"/>
              </a:buClr>
              <a:buSzPct val="80000"/>
              <a:buFont typeface="Wingdings" panose="05000000000000000000" pitchFamily="2" charset="2"/>
              <a:buChar char=""/>
            </a:pPr>
            <a:r>
              <a:rPr lang="sl-SI" altLang="sl-SI" sz="2800"/>
              <a:t>večji napor ali gibanje,</a:t>
            </a:r>
          </a:p>
          <a:p>
            <a:pPr lvl="1">
              <a:spcBef>
                <a:spcPts val="700"/>
              </a:spcBef>
              <a:buClr>
                <a:srgbClr val="9999CC"/>
              </a:buClr>
              <a:buSzPct val="80000"/>
              <a:buFont typeface="Wingdings" panose="05000000000000000000" pitchFamily="2" charset="2"/>
              <a:buChar char=""/>
            </a:pPr>
            <a:r>
              <a:rPr lang="sl-SI" altLang="sl-SI" sz="2800"/>
              <a:t>ponoči med spanjem.</a:t>
            </a:r>
          </a:p>
          <a:p>
            <a:pPr lvl="1">
              <a:spcBef>
                <a:spcPts val="700"/>
              </a:spcBef>
              <a:buClrTx/>
              <a:buSzPct val="80000"/>
              <a:buFontTx/>
              <a:buNone/>
            </a:pPr>
            <a:endParaRPr lang="sl-SI" altLang="sl-SI" sz="2800"/>
          </a:p>
          <a:p>
            <a:pPr>
              <a:spcBef>
                <a:spcPts val="800"/>
              </a:spcBef>
              <a:buClr>
                <a:srgbClr val="00007D"/>
              </a:buClr>
              <a:buSzPct val="75000"/>
              <a:buFont typeface="Wingdings" panose="05000000000000000000" pitchFamily="2" charset="2"/>
              <a:buChar char=""/>
            </a:pPr>
            <a:r>
              <a:rPr lang="sl-SI" altLang="sl-SI" sz="3200" b="1"/>
              <a:t>Trajanje kolike:</a:t>
            </a:r>
          </a:p>
          <a:p>
            <a:pPr>
              <a:spcBef>
                <a:spcPts val="800"/>
              </a:spcBef>
              <a:buClr>
                <a:srgbClr val="00007D"/>
              </a:buClr>
              <a:buSzPct val="75000"/>
              <a:buFont typeface="Wingdings" panose="05000000000000000000" pitchFamily="2" charset="2"/>
              <a:buChar char=""/>
            </a:pPr>
            <a:r>
              <a:rPr lang="sl-SI" altLang="sl-SI" sz="3200"/>
              <a:t>Od nekaj minut do nekaj ur, redkeje nekaj dni.</a:t>
            </a:r>
          </a:p>
          <a:p>
            <a:pPr>
              <a:spcBef>
                <a:spcPts val="800"/>
              </a:spcBef>
              <a:buClr>
                <a:srgbClr val="00007D"/>
              </a:buClr>
              <a:buSzPct val="75000"/>
              <a:buFont typeface="Wingdings" panose="05000000000000000000" pitchFamily="2" charset="2"/>
              <a:buNone/>
            </a:pPr>
            <a:endParaRPr lang="sl-SI" altLang="sl-SI" sz="3200"/>
          </a:p>
        </p:txBody>
      </p:sp>
      <p:pic>
        <p:nvPicPr>
          <p:cNvPr id="65539" name="Picture 3">
            <a:extLst>
              <a:ext uri="{FF2B5EF4-FFF2-40B4-BE49-F238E27FC236}">
                <a16:creationId xmlns:a16="http://schemas.microsoft.com/office/drawing/2014/main" id="{F8C65040-B857-485C-8A6D-0DC3B78F7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76250"/>
            <a:ext cx="3887788" cy="3611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0" name="Rectangle 4">
            <a:extLst>
              <a:ext uri="{FF2B5EF4-FFF2-40B4-BE49-F238E27FC236}">
                <a16:creationId xmlns:a16="http://schemas.microsoft.com/office/drawing/2014/main" id="{39FF2BD4-9329-440E-A12A-D188D632137D}"/>
              </a:ext>
            </a:extLst>
          </p:cNvPr>
          <p:cNvSpPr>
            <a:spLocks noChangeArrowheads="1"/>
          </p:cNvSpPr>
          <p:nvPr/>
        </p:nvSpPr>
        <p:spPr bwMode="auto">
          <a:xfrm>
            <a:off x="6804025" y="476250"/>
            <a:ext cx="2339975" cy="3744913"/>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a:extLst>
              <a:ext uri="{FF2B5EF4-FFF2-40B4-BE49-F238E27FC236}">
                <a16:creationId xmlns:a16="http://schemas.microsoft.com/office/drawing/2014/main" id="{B54DD37E-2606-404B-A30A-FA50A5F91793}"/>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t>Diagnosticiranje:</a:t>
            </a:r>
            <a:br>
              <a:rPr lang="sl-SI" altLang="sl-SI" sz="4000" b="1"/>
            </a:br>
            <a:endParaRPr lang="sl-SI" altLang="sl-SI" sz="4000" b="1"/>
          </a:p>
        </p:txBody>
      </p:sp>
      <p:sp>
        <p:nvSpPr>
          <p:cNvPr id="66562" name="Text Box 2">
            <a:extLst>
              <a:ext uri="{FF2B5EF4-FFF2-40B4-BE49-F238E27FC236}">
                <a16:creationId xmlns:a16="http://schemas.microsoft.com/office/drawing/2014/main" id="{524F63A1-1D8F-4D36-AB6F-67CD6C9E31A0}"/>
              </a:ext>
            </a:extLst>
          </p:cNvPr>
          <p:cNvSpPr txBox="1">
            <a:spLocks noChangeArrowheads="1"/>
          </p:cNvSpPr>
          <p:nvPr/>
        </p:nvSpPr>
        <p:spPr bwMode="auto">
          <a:xfrm>
            <a:off x="457200" y="1981200"/>
            <a:ext cx="5338763"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klinični pregled,</a:t>
            </a:r>
          </a:p>
          <a:p>
            <a:pPr>
              <a:spcBef>
                <a:spcPts val="800"/>
              </a:spcBef>
              <a:buClr>
                <a:srgbClr val="00007D"/>
              </a:buClr>
              <a:buSzPct val="75000"/>
              <a:buFont typeface="Wingdings" panose="05000000000000000000" pitchFamily="2" charset="2"/>
              <a:buChar char=""/>
            </a:pPr>
            <a:r>
              <a:rPr lang="sl-SI" altLang="sl-SI" sz="3200"/>
              <a:t>pregled sedimenta urina,</a:t>
            </a:r>
          </a:p>
          <a:p>
            <a:pPr>
              <a:spcBef>
                <a:spcPts val="800"/>
              </a:spcBef>
              <a:buClr>
                <a:srgbClr val="00007D"/>
              </a:buClr>
              <a:buSzPct val="75000"/>
              <a:buFont typeface="Wingdings" panose="05000000000000000000" pitchFamily="2" charset="2"/>
              <a:buChar char=""/>
            </a:pPr>
            <a:r>
              <a:rPr lang="sl-SI" altLang="sl-SI" sz="3200"/>
              <a:t>UZ,</a:t>
            </a:r>
          </a:p>
          <a:p>
            <a:pPr>
              <a:spcBef>
                <a:spcPts val="800"/>
              </a:spcBef>
              <a:buClr>
                <a:srgbClr val="00007D"/>
              </a:buClr>
              <a:buSzPct val="75000"/>
              <a:buFont typeface="Wingdings" panose="05000000000000000000" pitchFamily="2" charset="2"/>
              <a:buChar char=""/>
            </a:pPr>
            <a:r>
              <a:rPr lang="sl-SI" altLang="sl-SI" sz="3200"/>
              <a:t>rentgenske preiskave seča.</a:t>
            </a:r>
          </a:p>
        </p:txBody>
      </p:sp>
      <p:pic>
        <p:nvPicPr>
          <p:cNvPr id="66563" name="Picture 3">
            <a:extLst>
              <a:ext uri="{FF2B5EF4-FFF2-40B4-BE49-F238E27FC236}">
                <a16:creationId xmlns:a16="http://schemas.microsoft.com/office/drawing/2014/main" id="{E0628677-E0B3-4FE0-A0D3-62D4BDB9B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60350"/>
            <a:ext cx="3124200" cy="3324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a:extLst>
              <a:ext uri="{FF2B5EF4-FFF2-40B4-BE49-F238E27FC236}">
                <a16:creationId xmlns:a16="http://schemas.microsoft.com/office/drawing/2014/main" id="{769866A1-D3EC-4292-91ED-AAE25EBBD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549275"/>
            <a:ext cx="5975350" cy="597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a:extLst>
              <a:ext uri="{FF2B5EF4-FFF2-40B4-BE49-F238E27FC236}">
                <a16:creationId xmlns:a16="http://schemas.microsoft.com/office/drawing/2014/main" id="{E8497E71-25F3-4963-821C-AAF56A6A1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a:extLst>
              <a:ext uri="{FF2B5EF4-FFF2-40B4-BE49-F238E27FC236}">
                <a16:creationId xmlns:a16="http://schemas.microsoft.com/office/drawing/2014/main" id="{6BD9046D-64DA-4035-8E54-F18FB5A81DEB}"/>
              </a:ext>
            </a:extLst>
          </p:cNvPr>
          <p:cNvSpPr txBox="1">
            <a:spLocks noChangeArrowheads="1"/>
          </p:cNvSpPr>
          <p:nvPr/>
        </p:nvSpPr>
        <p:spPr bwMode="auto">
          <a:xfrm>
            <a:off x="457200" y="315913"/>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t>Zdravljenje ledvičnih kanov:</a:t>
            </a:r>
            <a:br>
              <a:rPr lang="sl-SI" altLang="sl-SI" sz="4000" b="1"/>
            </a:br>
            <a:endParaRPr lang="sl-SI" altLang="sl-SI" sz="4000" b="1"/>
          </a:p>
        </p:txBody>
      </p:sp>
      <p:sp>
        <p:nvSpPr>
          <p:cNvPr id="69634" name="Text Box 2">
            <a:extLst>
              <a:ext uri="{FF2B5EF4-FFF2-40B4-BE49-F238E27FC236}">
                <a16:creationId xmlns:a16="http://schemas.microsoft.com/office/drawing/2014/main" id="{68B66E32-D243-4891-AC66-31A5BEE287C1}"/>
              </a:ext>
            </a:extLst>
          </p:cNvPr>
          <p:cNvSpPr txBox="1">
            <a:spLocks noChangeArrowheads="1"/>
          </p:cNvSpPr>
          <p:nvPr/>
        </p:nvSpPr>
        <p:spPr bwMode="auto">
          <a:xfrm>
            <a:off x="457200" y="1341438"/>
            <a:ext cx="8229600" cy="496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
                <a:srgbClr val="00007D"/>
              </a:buClr>
              <a:buSzPct val="75000"/>
              <a:buFont typeface="Wingdings" panose="05000000000000000000" pitchFamily="2" charset="2"/>
              <a:buChar char=""/>
            </a:pPr>
            <a:r>
              <a:rPr lang="sl-SI" altLang="sl-SI" sz="2800"/>
              <a:t>Zdravljenje sečnih kamnov je pogosto konzervativno, redkeje operativno. Cilj konzervativne terapije je čim hitrejši prehod kamna preko sečil in njegova spontana izločitev.</a:t>
            </a:r>
          </a:p>
          <a:p>
            <a:pPr>
              <a:lnSpc>
                <a:spcPct val="80000"/>
              </a:lnSpc>
              <a:spcBef>
                <a:spcPts val="700"/>
              </a:spcBef>
              <a:buClrTx/>
              <a:buSzPct val="75000"/>
              <a:buFontTx/>
              <a:buNone/>
            </a:pPr>
            <a:endParaRPr lang="sl-SI" altLang="sl-SI" sz="2800"/>
          </a:p>
          <a:p>
            <a:pPr>
              <a:lnSpc>
                <a:spcPct val="80000"/>
              </a:lnSpc>
              <a:spcBef>
                <a:spcPts val="700"/>
              </a:spcBef>
              <a:buClr>
                <a:srgbClr val="00007D"/>
              </a:buClr>
              <a:buSzPct val="75000"/>
              <a:buFont typeface="Wingdings" panose="05000000000000000000" pitchFamily="2" charset="2"/>
              <a:buChar char=""/>
            </a:pPr>
            <a:r>
              <a:rPr lang="sl-SI" altLang="sl-SI" sz="2800"/>
              <a:t>Bolniku priporočamo dobro hidracijo (tako da ima 2 do 3 litre seča dnevno), predpišemo mu analgetik.</a:t>
            </a:r>
          </a:p>
          <a:p>
            <a:pPr>
              <a:lnSpc>
                <a:spcPct val="80000"/>
              </a:lnSpc>
              <a:spcBef>
                <a:spcPts val="700"/>
              </a:spcBef>
              <a:buClrTx/>
              <a:buSzPct val="75000"/>
              <a:buFontTx/>
              <a:buNone/>
            </a:pPr>
            <a:endParaRPr lang="sl-SI" altLang="sl-SI" sz="2800"/>
          </a:p>
          <a:p>
            <a:pPr>
              <a:lnSpc>
                <a:spcPct val="80000"/>
              </a:lnSpc>
              <a:spcBef>
                <a:spcPts val="700"/>
              </a:spcBef>
              <a:buClr>
                <a:srgbClr val="00007D"/>
              </a:buClr>
              <a:buSzPct val="75000"/>
              <a:buFont typeface="Wingdings" panose="05000000000000000000" pitchFamily="2" charset="2"/>
              <a:buChar char=""/>
            </a:pPr>
            <a:r>
              <a:rPr lang="sl-SI" altLang="sl-SI" sz="2800"/>
              <a:t>V primeru, da se kamni sami ne izločijo se za odstranitev lahko uporabljajo različni postopki ali intervencije.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a:extLst>
              <a:ext uri="{FF2B5EF4-FFF2-40B4-BE49-F238E27FC236}">
                <a16:creationId xmlns:a16="http://schemas.microsoft.com/office/drawing/2014/main" id="{21121835-4E6F-4852-B997-FC61ED572259}"/>
              </a:ext>
            </a:extLst>
          </p:cNvPr>
          <p:cNvSpPr txBox="1">
            <a:spLocks noChangeArrowheads="1"/>
          </p:cNvSpPr>
          <p:nvPr/>
        </p:nvSpPr>
        <p:spPr bwMode="auto">
          <a:xfrm>
            <a:off x="457200" y="260350"/>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70658" name="Text Box 2">
            <a:extLst>
              <a:ext uri="{FF2B5EF4-FFF2-40B4-BE49-F238E27FC236}">
                <a16:creationId xmlns:a16="http://schemas.microsoft.com/office/drawing/2014/main" id="{6474BD11-5541-4E65-88F1-BBE95BC7A723}"/>
              </a:ext>
            </a:extLst>
          </p:cNvPr>
          <p:cNvSpPr txBox="1">
            <a:spLocks noChangeArrowheads="1"/>
          </p:cNvSpPr>
          <p:nvPr/>
        </p:nvSpPr>
        <p:spPr bwMode="auto">
          <a:xfrm>
            <a:off x="457200" y="1052513"/>
            <a:ext cx="8229600" cy="481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Tx/>
              <a:buSzPct val="75000"/>
              <a:buFontTx/>
              <a:buNone/>
            </a:pPr>
            <a:r>
              <a:rPr lang="sl-SI" altLang="sl-SI" sz="2800" b="1" u="sng"/>
              <a:t>Možni posegi za odstranitev sečnih kamnov:</a:t>
            </a:r>
          </a:p>
          <a:p>
            <a:pPr>
              <a:spcBef>
                <a:spcPts val="700"/>
              </a:spcBef>
              <a:buClr>
                <a:srgbClr val="00007D"/>
              </a:buClr>
              <a:buSzPct val="75000"/>
              <a:buFont typeface="Wingdings" panose="05000000000000000000" pitchFamily="2" charset="2"/>
              <a:buChar char=""/>
            </a:pPr>
            <a:r>
              <a:rPr lang="sl-SI" altLang="sl-SI" sz="2800"/>
              <a:t>Z zunajtelesnim ultrazvočnim drobljenjem kamna (litotripsija) -ESWL,</a:t>
            </a:r>
          </a:p>
          <a:p>
            <a:pPr>
              <a:spcBef>
                <a:spcPts val="700"/>
              </a:spcBef>
              <a:buClr>
                <a:srgbClr val="00007D"/>
              </a:buClr>
              <a:buSzPct val="75000"/>
              <a:buFont typeface="Wingdings" panose="05000000000000000000" pitchFamily="2" charset="2"/>
              <a:buChar char=""/>
            </a:pPr>
            <a:r>
              <a:rPr lang="sl-SI" altLang="sl-SI" sz="2800"/>
              <a:t>skozi drobno zarezo v kožo (perkutana nefrolitotomija),</a:t>
            </a:r>
          </a:p>
          <a:p>
            <a:pPr>
              <a:spcBef>
                <a:spcPts val="700"/>
              </a:spcBef>
              <a:buClr>
                <a:srgbClr val="00007D"/>
              </a:buClr>
              <a:buSzPct val="75000"/>
              <a:buFont typeface="Wingdings" panose="05000000000000000000" pitchFamily="2" charset="2"/>
              <a:buChar char=""/>
            </a:pPr>
            <a:r>
              <a:rPr lang="sl-SI" altLang="sl-SI" sz="2800"/>
              <a:t>kamne iz spodnjega dela sečevoda se odstrani endoskopsko skozi sečnico in sečni mehur,</a:t>
            </a:r>
          </a:p>
          <a:p>
            <a:pPr>
              <a:spcBef>
                <a:spcPts val="700"/>
              </a:spcBef>
              <a:buClr>
                <a:srgbClr val="00007D"/>
              </a:buClr>
              <a:buSzPct val="75000"/>
              <a:buFont typeface="Wingdings" panose="05000000000000000000" pitchFamily="2" charset="2"/>
              <a:buChar char=""/>
            </a:pPr>
            <a:r>
              <a:rPr lang="sl-SI" altLang="sl-SI" sz="2800"/>
              <a:t>transuretralna nefro litotripsija in </a:t>
            </a:r>
          </a:p>
          <a:p>
            <a:pPr>
              <a:spcBef>
                <a:spcPts val="700"/>
              </a:spcBef>
              <a:buClr>
                <a:srgbClr val="00007D"/>
              </a:buClr>
              <a:buSzPct val="75000"/>
              <a:buFont typeface="Wingdings" panose="05000000000000000000" pitchFamily="2" charset="2"/>
              <a:buChar char=""/>
            </a:pPr>
            <a:r>
              <a:rPr lang="sl-SI" altLang="sl-SI" sz="2800"/>
              <a:t>kirurškim posegom.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a:extLst>
              <a:ext uri="{FF2B5EF4-FFF2-40B4-BE49-F238E27FC236}">
                <a16:creationId xmlns:a16="http://schemas.microsoft.com/office/drawing/2014/main" id="{C6E397FC-9B39-4B03-803A-DC047CB79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713"/>
            <a:ext cx="7416800" cy="5761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a:extLst>
              <a:ext uri="{FF2B5EF4-FFF2-40B4-BE49-F238E27FC236}">
                <a16:creationId xmlns:a16="http://schemas.microsoft.com/office/drawing/2014/main" id="{2CF4E6BA-A73C-4B0A-B9FE-0034C2315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528763"/>
            <a:ext cx="5715000" cy="3800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a:extLst>
              <a:ext uri="{FF2B5EF4-FFF2-40B4-BE49-F238E27FC236}">
                <a16:creationId xmlns:a16="http://schemas.microsoft.com/office/drawing/2014/main" id="{13065F87-8F09-4668-8718-51B466D8B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692150"/>
            <a:ext cx="5688013" cy="431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CEA99F4E-D207-4391-A22D-D9FB46681845}"/>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solidFill>
                  <a:srgbClr val="00007D"/>
                </a:solidFill>
              </a:rPr>
              <a:t>Klinična slika</a:t>
            </a:r>
          </a:p>
        </p:txBody>
      </p:sp>
      <p:sp>
        <p:nvSpPr>
          <p:cNvPr id="10242" name="Text Box 2">
            <a:extLst>
              <a:ext uri="{FF2B5EF4-FFF2-40B4-BE49-F238E27FC236}">
                <a16:creationId xmlns:a16="http://schemas.microsoft.com/office/drawing/2014/main" id="{E98AAAFF-71B6-4DEA-8A58-1AA74A90D969}"/>
              </a:ext>
            </a:extLst>
          </p:cNvPr>
          <p:cNvSpPr txBox="1">
            <a:spLocks noChangeArrowheads="1"/>
          </p:cNvSpPr>
          <p:nvPr/>
        </p:nvSpPr>
        <p:spPr bwMode="auto">
          <a:xfrm>
            <a:off x="457200" y="1557338"/>
            <a:ext cx="8229600" cy="496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
                <a:srgbClr val="00007D"/>
              </a:buClr>
              <a:buSzPct val="75000"/>
              <a:buFont typeface="Wingdings" panose="05000000000000000000" pitchFamily="2" charset="2"/>
              <a:buChar char=""/>
            </a:pPr>
            <a:r>
              <a:rPr lang="sl-SI" altLang="sl-SI" sz="2800"/>
              <a:t>Klinična slika vnetja sečil je odvisna od prizadetega organa. </a:t>
            </a:r>
          </a:p>
          <a:p>
            <a:pPr>
              <a:lnSpc>
                <a:spcPct val="80000"/>
              </a:lnSpc>
              <a:spcBef>
                <a:spcPts val="700"/>
              </a:spcBef>
              <a:buClrTx/>
              <a:buSzPct val="75000"/>
              <a:buFontTx/>
              <a:buNone/>
            </a:pPr>
            <a:endParaRPr lang="sl-SI" altLang="sl-SI" sz="2800"/>
          </a:p>
          <a:p>
            <a:pPr>
              <a:lnSpc>
                <a:spcPct val="80000"/>
              </a:lnSpc>
              <a:spcBef>
                <a:spcPts val="700"/>
              </a:spcBef>
              <a:buClrTx/>
              <a:buSzPct val="75000"/>
              <a:buFontTx/>
              <a:buNone/>
            </a:pPr>
            <a:r>
              <a:rPr lang="sl-SI" altLang="sl-SI" sz="2800" b="1"/>
              <a:t>Ločimo:</a:t>
            </a:r>
          </a:p>
          <a:p>
            <a:pPr>
              <a:lnSpc>
                <a:spcPct val="80000"/>
              </a:lnSpc>
              <a:spcBef>
                <a:spcPts val="700"/>
              </a:spcBef>
              <a:buClr>
                <a:srgbClr val="00007D"/>
              </a:buClr>
              <a:buSzPct val="75000"/>
              <a:buFont typeface="Wingdings" panose="05000000000000000000" pitchFamily="2" charset="2"/>
              <a:buChar char=""/>
            </a:pPr>
            <a:r>
              <a:rPr lang="sl-SI" altLang="sl-SI" sz="2800"/>
              <a:t>vnetje sečnice (uretritis), </a:t>
            </a:r>
          </a:p>
          <a:p>
            <a:pPr>
              <a:lnSpc>
                <a:spcPct val="80000"/>
              </a:lnSpc>
              <a:spcBef>
                <a:spcPts val="700"/>
              </a:spcBef>
              <a:buClr>
                <a:srgbClr val="00007D"/>
              </a:buClr>
              <a:buSzPct val="75000"/>
              <a:buFont typeface="Wingdings" panose="05000000000000000000" pitchFamily="2" charset="2"/>
              <a:buChar char=""/>
            </a:pPr>
            <a:r>
              <a:rPr lang="sl-SI" altLang="sl-SI" sz="2800"/>
              <a:t>mehurja (cistitis), </a:t>
            </a:r>
          </a:p>
          <a:p>
            <a:pPr>
              <a:lnSpc>
                <a:spcPct val="80000"/>
              </a:lnSpc>
              <a:spcBef>
                <a:spcPts val="700"/>
              </a:spcBef>
              <a:buClr>
                <a:srgbClr val="00007D"/>
              </a:buClr>
              <a:buSzPct val="75000"/>
              <a:buFont typeface="Wingdings" panose="05000000000000000000" pitchFamily="2" charset="2"/>
              <a:buChar char=""/>
            </a:pPr>
            <a:r>
              <a:rPr lang="sl-SI" altLang="sl-SI" sz="2800"/>
              <a:t>ledvice in ledvičnega meha (pielonefritis), </a:t>
            </a:r>
          </a:p>
          <a:p>
            <a:pPr>
              <a:lnSpc>
                <a:spcPct val="80000"/>
              </a:lnSpc>
              <a:spcBef>
                <a:spcPts val="700"/>
              </a:spcBef>
              <a:buClr>
                <a:srgbClr val="00007D"/>
              </a:buClr>
              <a:buSzPct val="75000"/>
              <a:buFont typeface="Wingdings" panose="05000000000000000000" pitchFamily="2" charset="2"/>
              <a:buChar char=""/>
            </a:pPr>
            <a:r>
              <a:rPr lang="sl-SI" altLang="sl-SI" sz="2800"/>
              <a:t>ter pri moških še vnetje prostate (prostatitis). </a:t>
            </a:r>
          </a:p>
          <a:p>
            <a:pPr>
              <a:lnSpc>
                <a:spcPct val="80000"/>
              </a:lnSpc>
              <a:spcBef>
                <a:spcPts val="700"/>
              </a:spcBef>
              <a:buClrTx/>
              <a:buSzPct val="75000"/>
              <a:buFontTx/>
              <a:buNone/>
            </a:pPr>
            <a:r>
              <a:rPr lang="sl-SI" altLang="sl-SI" sz="2800"/>
              <a:t>Večinoma gre za akutna vnetja, izjema je vnetje</a:t>
            </a:r>
          </a:p>
          <a:p>
            <a:pPr>
              <a:lnSpc>
                <a:spcPct val="80000"/>
              </a:lnSpc>
              <a:spcBef>
                <a:spcPts val="700"/>
              </a:spcBef>
              <a:buClrTx/>
              <a:buSzPct val="75000"/>
              <a:buFontTx/>
              <a:buNone/>
            </a:pPr>
            <a:r>
              <a:rPr lang="sl-SI" altLang="sl-SI" sz="2800"/>
              <a:t>prostate, kjer ima bolezen ponavadi kroničen </a:t>
            </a:r>
          </a:p>
          <a:p>
            <a:pPr>
              <a:lnSpc>
                <a:spcPct val="80000"/>
              </a:lnSpc>
              <a:spcBef>
                <a:spcPts val="700"/>
              </a:spcBef>
              <a:buClrTx/>
              <a:buSzPct val="75000"/>
              <a:buFontTx/>
              <a:buNone/>
            </a:pPr>
            <a:r>
              <a:rPr lang="sl-SI" altLang="sl-SI" sz="2800"/>
              <a:t>potek.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a:extLst>
              <a:ext uri="{FF2B5EF4-FFF2-40B4-BE49-F238E27FC236}">
                <a16:creationId xmlns:a16="http://schemas.microsoft.com/office/drawing/2014/main" id="{5FB67CC7-D07C-4636-8810-B4C46CC4F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765175"/>
            <a:ext cx="3311525" cy="431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4" name="Picture 2">
            <a:extLst>
              <a:ext uri="{FF2B5EF4-FFF2-40B4-BE49-F238E27FC236}">
                <a16:creationId xmlns:a16="http://schemas.microsoft.com/office/drawing/2014/main" id="{04CB4DBA-175C-4483-91A9-8CECEF7F0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908050"/>
            <a:ext cx="3381375" cy="4033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a:extLst>
              <a:ext uri="{FF2B5EF4-FFF2-40B4-BE49-F238E27FC236}">
                <a16:creationId xmlns:a16="http://schemas.microsoft.com/office/drawing/2014/main" id="{FF23AE8C-FE2A-4554-BC97-3BAD0EE7D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052513"/>
            <a:ext cx="6119812" cy="5113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a:extLst>
              <a:ext uri="{FF2B5EF4-FFF2-40B4-BE49-F238E27FC236}">
                <a16:creationId xmlns:a16="http://schemas.microsoft.com/office/drawing/2014/main" id="{1B5A8BA4-0CA1-427B-BE93-83F12F44736A}"/>
              </a:ext>
            </a:extLst>
          </p:cNvPr>
          <p:cNvSpPr txBox="1">
            <a:spLocks noChangeArrowheads="1"/>
          </p:cNvSpPr>
          <p:nvPr/>
        </p:nvSpPr>
        <p:spPr bwMode="auto">
          <a:xfrm>
            <a:off x="457200" y="2794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t>Spontana izločitev kamnov</a:t>
            </a:r>
            <a:br>
              <a:rPr lang="sl-SI" altLang="sl-SI" sz="4000" b="1"/>
            </a:br>
            <a:endParaRPr lang="sl-SI" altLang="sl-SI" sz="4000" b="1"/>
          </a:p>
        </p:txBody>
      </p:sp>
      <p:sp>
        <p:nvSpPr>
          <p:cNvPr id="76802" name="Text Box 2">
            <a:extLst>
              <a:ext uri="{FF2B5EF4-FFF2-40B4-BE49-F238E27FC236}">
                <a16:creationId xmlns:a16="http://schemas.microsoft.com/office/drawing/2014/main" id="{5F7DFF49-5CBA-4700-85B0-40A471D2AB55}"/>
              </a:ext>
            </a:extLst>
          </p:cNvPr>
          <p:cNvSpPr txBox="1">
            <a:spLocks noChangeArrowheads="1"/>
          </p:cNvSpPr>
          <p:nvPr/>
        </p:nvSpPr>
        <p:spPr bwMode="auto">
          <a:xfrm>
            <a:off x="457200" y="1268413"/>
            <a:ext cx="8229600" cy="528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
                <a:srgbClr val="00007D"/>
              </a:buClr>
              <a:buSzPct val="75000"/>
              <a:buFont typeface="Wingdings" panose="05000000000000000000" pitchFamily="2" charset="2"/>
              <a:buChar char=""/>
            </a:pPr>
            <a:r>
              <a:rPr lang="sl-SI" altLang="sl-SI" sz="2400"/>
              <a:t>Spontana izločitev kamna je odvisna od: </a:t>
            </a:r>
          </a:p>
          <a:p>
            <a:pPr>
              <a:lnSpc>
                <a:spcPct val="90000"/>
              </a:lnSpc>
              <a:spcBef>
                <a:spcPts val="600"/>
              </a:spcBef>
              <a:buClr>
                <a:srgbClr val="00007D"/>
              </a:buClr>
              <a:buSzPct val="75000"/>
              <a:buFont typeface="Wingdings" panose="05000000000000000000" pitchFamily="2" charset="2"/>
              <a:buChar char=""/>
            </a:pPr>
            <a:r>
              <a:rPr lang="sl-SI" altLang="sl-SI" sz="2400"/>
              <a:t>velikosti, </a:t>
            </a:r>
          </a:p>
          <a:p>
            <a:pPr>
              <a:lnSpc>
                <a:spcPct val="90000"/>
              </a:lnSpc>
              <a:spcBef>
                <a:spcPts val="600"/>
              </a:spcBef>
              <a:buClr>
                <a:srgbClr val="00007D"/>
              </a:buClr>
              <a:buSzPct val="75000"/>
              <a:buFont typeface="Wingdings" panose="05000000000000000000" pitchFamily="2" charset="2"/>
              <a:buChar char=""/>
            </a:pPr>
            <a:r>
              <a:rPr lang="sl-SI" altLang="sl-SI" sz="2400"/>
              <a:t>oblike in </a:t>
            </a:r>
          </a:p>
          <a:p>
            <a:pPr>
              <a:lnSpc>
                <a:spcPct val="90000"/>
              </a:lnSpc>
              <a:spcBef>
                <a:spcPts val="600"/>
              </a:spcBef>
              <a:buClr>
                <a:srgbClr val="00007D"/>
              </a:buClr>
              <a:buSzPct val="75000"/>
              <a:buFont typeface="Wingdings" panose="05000000000000000000" pitchFamily="2" charset="2"/>
              <a:buChar char=""/>
            </a:pPr>
            <a:r>
              <a:rPr lang="sl-SI" altLang="sl-SI" sz="2400"/>
              <a:t>lokacije kamna, </a:t>
            </a:r>
          </a:p>
          <a:p>
            <a:pPr>
              <a:lnSpc>
                <a:spcPct val="90000"/>
              </a:lnSpc>
              <a:spcBef>
                <a:spcPts val="600"/>
              </a:spcBef>
              <a:buClr>
                <a:srgbClr val="00007D"/>
              </a:buClr>
              <a:buSzPct val="75000"/>
              <a:buFont typeface="Wingdings" panose="05000000000000000000" pitchFamily="2" charset="2"/>
              <a:buChar char=""/>
            </a:pPr>
            <a:r>
              <a:rPr lang="sl-SI" altLang="sl-SI" sz="2400"/>
              <a:t>napetosti gladkih mišic, </a:t>
            </a:r>
          </a:p>
          <a:p>
            <a:pPr>
              <a:lnSpc>
                <a:spcPct val="90000"/>
              </a:lnSpc>
              <a:spcBef>
                <a:spcPts val="600"/>
              </a:spcBef>
              <a:buClr>
                <a:srgbClr val="00007D"/>
              </a:buClr>
              <a:buSzPct val="75000"/>
              <a:buFont typeface="Wingdings" panose="05000000000000000000" pitchFamily="2" charset="2"/>
              <a:buChar char=""/>
            </a:pPr>
            <a:r>
              <a:rPr lang="sl-SI" altLang="sl-SI" sz="2400"/>
              <a:t>sluzničnega edema in </a:t>
            </a:r>
          </a:p>
          <a:p>
            <a:pPr>
              <a:lnSpc>
                <a:spcPct val="90000"/>
              </a:lnSpc>
              <a:spcBef>
                <a:spcPts val="600"/>
              </a:spcBef>
              <a:buClr>
                <a:srgbClr val="00007D"/>
              </a:buClr>
              <a:buSzPct val="75000"/>
              <a:buFont typeface="Wingdings" panose="05000000000000000000" pitchFamily="2" charset="2"/>
              <a:buChar char=""/>
            </a:pPr>
            <a:r>
              <a:rPr lang="sl-SI" altLang="sl-SI" sz="2400"/>
              <a:t>anatomskih ovir. </a:t>
            </a:r>
          </a:p>
          <a:p>
            <a:pPr>
              <a:lnSpc>
                <a:spcPct val="90000"/>
              </a:lnSpc>
              <a:spcBef>
                <a:spcPts val="600"/>
              </a:spcBef>
              <a:buClrTx/>
              <a:buSzPct val="75000"/>
              <a:buFontTx/>
              <a:buNone/>
            </a:pPr>
            <a:endParaRPr lang="sl-SI" altLang="sl-SI" sz="2400"/>
          </a:p>
          <a:p>
            <a:pPr>
              <a:lnSpc>
                <a:spcPct val="90000"/>
              </a:lnSpc>
              <a:spcBef>
                <a:spcPts val="600"/>
              </a:spcBef>
              <a:buClrTx/>
              <a:buSzPct val="75000"/>
              <a:buFontTx/>
              <a:buNone/>
            </a:pPr>
            <a:r>
              <a:rPr lang="sl-SI" altLang="sl-SI" sz="2400"/>
              <a:t>Tako ima bolnik s sečnim kamnom velikim do 5 mm ne </a:t>
            </a:r>
          </a:p>
          <a:p>
            <a:pPr>
              <a:lnSpc>
                <a:spcPct val="90000"/>
              </a:lnSpc>
              <a:spcBef>
                <a:spcPts val="600"/>
              </a:spcBef>
              <a:buClrTx/>
              <a:buSzPct val="75000"/>
              <a:buFontTx/>
              <a:buNone/>
            </a:pPr>
            <a:r>
              <a:rPr lang="sl-SI" altLang="sl-SI" sz="2400"/>
              <a:t>glede na lego kamna 90% verjetnost spontane izločitve, </a:t>
            </a:r>
          </a:p>
          <a:p>
            <a:pPr>
              <a:lnSpc>
                <a:spcPct val="90000"/>
              </a:lnSpc>
              <a:spcBef>
                <a:spcPts val="600"/>
              </a:spcBef>
              <a:buClrTx/>
              <a:buSzPct val="75000"/>
              <a:buFontTx/>
              <a:buNone/>
            </a:pPr>
            <a:r>
              <a:rPr lang="sl-SI" altLang="sl-SI" sz="2400"/>
              <a:t>bolnik s kamnom velikim 10mm pa ima manj kot 10%</a:t>
            </a:r>
          </a:p>
          <a:p>
            <a:pPr>
              <a:lnSpc>
                <a:spcPct val="90000"/>
              </a:lnSpc>
              <a:spcBef>
                <a:spcPts val="600"/>
              </a:spcBef>
              <a:buClrTx/>
              <a:buSzPct val="75000"/>
              <a:buFontTx/>
              <a:buNone/>
            </a:pPr>
            <a:r>
              <a:rPr lang="sl-SI" altLang="sl-SI" sz="2400"/>
              <a:t>verjetnost, da bo prišlo do izločitve kamna samo z dobro </a:t>
            </a:r>
          </a:p>
          <a:p>
            <a:pPr>
              <a:lnSpc>
                <a:spcPct val="90000"/>
              </a:lnSpc>
              <a:spcBef>
                <a:spcPts val="600"/>
              </a:spcBef>
              <a:buClrTx/>
              <a:buSzPct val="75000"/>
              <a:buFontTx/>
              <a:buNone/>
            </a:pPr>
            <a:r>
              <a:rPr lang="sl-SI" altLang="sl-SI" sz="2400"/>
              <a:t>hidracijo in analgetično terapijo.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a:extLst>
              <a:ext uri="{FF2B5EF4-FFF2-40B4-BE49-F238E27FC236}">
                <a16:creationId xmlns:a16="http://schemas.microsoft.com/office/drawing/2014/main" id="{8F06F78F-27BC-4B74-8557-675282233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747713"/>
            <a:ext cx="5400675" cy="5849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a:extLst>
              <a:ext uri="{FF2B5EF4-FFF2-40B4-BE49-F238E27FC236}">
                <a16:creationId xmlns:a16="http://schemas.microsoft.com/office/drawing/2014/main" id="{E856A6F4-7B53-4BFB-9733-0E10CCDD8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836613"/>
            <a:ext cx="6408738" cy="5688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a:extLst>
              <a:ext uri="{FF2B5EF4-FFF2-40B4-BE49-F238E27FC236}">
                <a16:creationId xmlns:a16="http://schemas.microsoft.com/office/drawing/2014/main" id="{2CD0F3AE-EDDF-4AAB-9492-D25FC6597280}"/>
              </a:ext>
            </a:extLst>
          </p:cNvPr>
          <p:cNvSpPr txBox="1">
            <a:spLocks noChangeArrowheads="1"/>
          </p:cNvSpPr>
          <p:nvPr/>
        </p:nvSpPr>
        <p:spPr bwMode="auto">
          <a:xfrm>
            <a:off x="2484438" y="1828800"/>
            <a:ext cx="6507162"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5000" b="1">
                <a:solidFill>
                  <a:srgbClr val="FFFFFF"/>
                </a:solidFill>
              </a:rPr>
              <a:t>POLICISTIČNE BOLEZNI LEDVIC</a:t>
            </a:r>
          </a:p>
        </p:txBody>
      </p:sp>
      <p:sp>
        <p:nvSpPr>
          <p:cNvPr id="79874" name="Text Box 2">
            <a:extLst>
              <a:ext uri="{FF2B5EF4-FFF2-40B4-BE49-F238E27FC236}">
                <a16:creationId xmlns:a16="http://schemas.microsoft.com/office/drawing/2014/main" id="{C618275B-E798-4619-A1B1-CF2A60A2209A}"/>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pic>
        <p:nvPicPr>
          <p:cNvPr id="79875" name="Picture 3">
            <a:extLst>
              <a:ext uri="{FF2B5EF4-FFF2-40B4-BE49-F238E27FC236}">
                <a16:creationId xmlns:a16="http://schemas.microsoft.com/office/drawing/2014/main" id="{D8776CF5-E0E7-4578-8474-22372E8AB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365625"/>
            <a:ext cx="2519363"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6" name="Text Box 4">
            <a:extLst>
              <a:ext uri="{FF2B5EF4-FFF2-40B4-BE49-F238E27FC236}">
                <a16:creationId xmlns:a16="http://schemas.microsoft.com/office/drawing/2014/main" id="{40F132A2-DF8A-489D-A34E-62165A8978D9}"/>
              </a:ext>
            </a:extLst>
          </p:cNvPr>
          <p:cNvSpPr txBox="1">
            <a:spLocks noChangeArrowheads="1"/>
          </p:cNvSpPr>
          <p:nvPr/>
        </p:nvSpPr>
        <p:spPr bwMode="auto">
          <a:xfrm>
            <a:off x="6588125" y="6308725"/>
            <a:ext cx="1439863" cy="366713"/>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a:extLst>
              <a:ext uri="{FF2B5EF4-FFF2-40B4-BE49-F238E27FC236}">
                <a16:creationId xmlns:a16="http://schemas.microsoft.com/office/drawing/2014/main" id="{3C40DE9E-C390-4789-83B0-843FC74D6D13}"/>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t>Cista</a:t>
            </a:r>
          </a:p>
        </p:txBody>
      </p:sp>
      <p:sp>
        <p:nvSpPr>
          <p:cNvPr id="80898" name="Text Box 2">
            <a:extLst>
              <a:ext uri="{FF2B5EF4-FFF2-40B4-BE49-F238E27FC236}">
                <a16:creationId xmlns:a16="http://schemas.microsoft.com/office/drawing/2014/main" id="{DFEE5736-AB13-4EAA-B141-46498C27611B}"/>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Je zaprta vrečka, ki ima ločene membrane in je ločena od sosednjega tkiva.</a:t>
            </a:r>
          </a:p>
          <a:p>
            <a:pPr>
              <a:spcBef>
                <a:spcPts val="800"/>
              </a:spcBef>
              <a:buClr>
                <a:srgbClr val="00007D"/>
              </a:buClr>
              <a:buSzPct val="75000"/>
              <a:buFont typeface="Wingdings" panose="05000000000000000000" pitchFamily="2" charset="2"/>
              <a:buChar char=""/>
            </a:pPr>
            <a:r>
              <a:rPr lang="sl-SI" altLang="sl-SI" sz="3200"/>
              <a:t>Vsebuje lahko:</a:t>
            </a:r>
          </a:p>
          <a:p>
            <a:pPr>
              <a:spcBef>
                <a:spcPts val="800"/>
              </a:spcBef>
              <a:buClrTx/>
              <a:buSzPct val="75000"/>
              <a:buFontTx/>
              <a:buNone/>
            </a:pPr>
            <a:r>
              <a:rPr lang="sl-SI" altLang="sl-SI" sz="3200"/>
              <a:t>    - zrak,</a:t>
            </a:r>
          </a:p>
          <a:p>
            <a:pPr>
              <a:spcBef>
                <a:spcPts val="800"/>
              </a:spcBef>
              <a:buClrTx/>
              <a:buSzPct val="75000"/>
              <a:buFontTx/>
              <a:buNone/>
            </a:pPr>
            <a:r>
              <a:rPr lang="sl-SI" altLang="sl-SI" sz="3200"/>
              <a:t>    - tekočino,</a:t>
            </a:r>
          </a:p>
          <a:p>
            <a:pPr>
              <a:spcBef>
                <a:spcPts val="800"/>
              </a:spcBef>
              <a:buClrTx/>
              <a:buSzPct val="75000"/>
              <a:buFontTx/>
              <a:buNone/>
            </a:pPr>
            <a:r>
              <a:rPr lang="sl-SI" altLang="sl-SI" sz="3200"/>
              <a:t>    - poltrde snovi.</a:t>
            </a:r>
          </a:p>
        </p:txBody>
      </p:sp>
      <p:pic>
        <p:nvPicPr>
          <p:cNvPr id="80899" name="Picture 3">
            <a:extLst>
              <a:ext uri="{FF2B5EF4-FFF2-40B4-BE49-F238E27FC236}">
                <a16:creationId xmlns:a16="http://schemas.microsoft.com/office/drawing/2014/main" id="{206791A6-E298-4DF2-B05A-607A263EB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141663"/>
            <a:ext cx="3810000" cy="3257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a:extLst>
              <a:ext uri="{FF2B5EF4-FFF2-40B4-BE49-F238E27FC236}">
                <a16:creationId xmlns:a16="http://schemas.microsoft.com/office/drawing/2014/main" id="{03545E14-373D-4FF2-A016-7A498F85D4C6}"/>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b="1"/>
              <a:t>Policistična bolezen ledvic(PBL)</a:t>
            </a:r>
          </a:p>
        </p:txBody>
      </p:sp>
      <p:sp>
        <p:nvSpPr>
          <p:cNvPr id="81922" name="Text Box 2">
            <a:extLst>
              <a:ext uri="{FF2B5EF4-FFF2-40B4-BE49-F238E27FC236}">
                <a16:creationId xmlns:a16="http://schemas.microsoft.com/office/drawing/2014/main" id="{0810D4D8-EB0C-41CC-903F-358AEC3BE778}"/>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Je genetska motnaj za katero je zančilna rast številnih cist v ledvicah, katere lahko povečajo ledvico in pritiskajo na zdravo tkivo ledvice.</a:t>
            </a:r>
          </a:p>
        </p:txBody>
      </p:sp>
      <p:pic>
        <p:nvPicPr>
          <p:cNvPr id="81923" name="Picture 3">
            <a:extLst>
              <a:ext uri="{FF2B5EF4-FFF2-40B4-BE49-F238E27FC236}">
                <a16:creationId xmlns:a16="http://schemas.microsoft.com/office/drawing/2014/main" id="{8B659526-00CD-430F-AA4E-503EEDBA0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4071938"/>
            <a:ext cx="4286250" cy="2143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a:extLst>
              <a:ext uri="{FF2B5EF4-FFF2-40B4-BE49-F238E27FC236}">
                <a16:creationId xmlns:a16="http://schemas.microsoft.com/office/drawing/2014/main" id="{4DDC736F-0321-4FC1-B884-D2D59A370DF1}"/>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t>Vzroki:</a:t>
            </a:r>
          </a:p>
        </p:txBody>
      </p:sp>
      <p:sp>
        <p:nvSpPr>
          <p:cNvPr id="82946" name="Text Box 2">
            <a:extLst>
              <a:ext uri="{FF2B5EF4-FFF2-40B4-BE49-F238E27FC236}">
                <a16:creationId xmlns:a16="http://schemas.microsoft.com/office/drawing/2014/main" id="{F9ABD254-B83C-46F0-9C67-C4D1D71B5E03}"/>
              </a:ext>
            </a:extLst>
          </p:cNvPr>
          <p:cNvSpPr txBox="1">
            <a:spLocks noChangeArrowheads="1"/>
          </p:cNvSpPr>
          <p:nvPr/>
        </p:nvSpPr>
        <p:spPr bwMode="auto">
          <a:xfrm>
            <a:off x="539750" y="18446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Tx/>
              <a:buSzPct val="75000"/>
              <a:buFontTx/>
              <a:buNone/>
            </a:pPr>
            <a:r>
              <a:rPr lang="sl-SI" altLang="sl-SI" sz="2400"/>
              <a:t>Bolezen je dedna in jo lahko delimo:</a:t>
            </a:r>
          </a:p>
          <a:p>
            <a:pPr>
              <a:lnSpc>
                <a:spcPct val="90000"/>
              </a:lnSpc>
              <a:spcBef>
                <a:spcPts val="600"/>
              </a:spcBef>
              <a:buClr>
                <a:srgbClr val="00007D"/>
              </a:buClr>
              <a:buSzPct val="75000"/>
              <a:buFont typeface="Wingdings" panose="05000000000000000000" pitchFamily="2" charset="2"/>
              <a:buChar char=""/>
            </a:pPr>
            <a:r>
              <a:rPr lang="sl-SI" altLang="sl-SI" sz="2400" b="1"/>
              <a:t>Avtosomno dominantno:</a:t>
            </a:r>
          </a:p>
          <a:p>
            <a:pPr>
              <a:lnSpc>
                <a:spcPct val="90000"/>
              </a:lnSpc>
              <a:spcBef>
                <a:spcPts val="600"/>
              </a:spcBef>
              <a:buClrTx/>
              <a:buSzPct val="75000"/>
              <a:buFontTx/>
              <a:buNone/>
            </a:pPr>
            <a:r>
              <a:rPr lang="sl-SI" altLang="sl-SI" sz="2400"/>
              <a:t>Če eden od staršev ima bolezen obstaja 50% možnosti, da </a:t>
            </a:r>
          </a:p>
          <a:p>
            <a:pPr>
              <a:lnSpc>
                <a:spcPct val="90000"/>
              </a:lnSpc>
              <a:spcBef>
                <a:spcPts val="600"/>
              </a:spcBef>
              <a:buClrTx/>
              <a:buSzPct val="75000"/>
              <a:buFontTx/>
              <a:buNone/>
            </a:pPr>
            <a:r>
              <a:rPr lang="sl-SI" altLang="sl-SI" sz="2400"/>
              <a:t>se bo bolezenski gen prenesel na otroka.Je najpogostejša. </a:t>
            </a:r>
          </a:p>
          <a:p>
            <a:pPr>
              <a:lnSpc>
                <a:spcPct val="90000"/>
              </a:lnSpc>
              <a:spcBef>
                <a:spcPts val="600"/>
              </a:spcBef>
              <a:buClrTx/>
              <a:buSzPct val="75000"/>
              <a:buFontTx/>
              <a:buNone/>
            </a:pPr>
            <a:r>
              <a:rPr lang="sl-SI" altLang="sl-SI" sz="2400"/>
              <a:t>Pojavlja se med 30-40 letom starosti, laho pa tudi v</a:t>
            </a:r>
          </a:p>
          <a:p>
            <a:pPr>
              <a:lnSpc>
                <a:spcPct val="90000"/>
              </a:lnSpc>
              <a:spcBef>
                <a:spcPts val="600"/>
              </a:spcBef>
              <a:buClrTx/>
              <a:buSzPct val="75000"/>
              <a:buFontTx/>
              <a:buNone/>
            </a:pPr>
            <a:r>
              <a:rPr lang="sl-SI" altLang="sl-SI" sz="2400"/>
              <a:t>otroštvu.</a:t>
            </a:r>
          </a:p>
          <a:p>
            <a:pPr>
              <a:lnSpc>
                <a:spcPct val="90000"/>
              </a:lnSpc>
              <a:spcBef>
                <a:spcPts val="600"/>
              </a:spcBef>
              <a:buClr>
                <a:srgbClr val="00007D"/>
              </a:buClr>
              <a:buSzPct val="75000"/>
              <a:buFont typeface="Wingdings" panose="05000000000000000000" pitchFamily="2" charset="2"/>
              <a:buChar char=""/>
            </a:pPr>
            <a:r>
              <a:rPr lang="sl-SI" altLang="sl-SI" sz="2400" b="1"/>
              <a:t>Avtonomna recesivna:</a:t>
            </a:r>
          </a:p>
          <a:p>
            <a:pPr>
              <a:lnSpc>
                <a:spcPct val="90000"/>
              </a:lnSpc>
              <a:spcBef>
                <a:spcPts val="600"/>
              </a:spcBef>
              <a:buClrTx/>
              <a:buSzPct val="75000"/>
              <a:buFontTx/>
              <a:buNone/>
            </a:pPr>
            <a:r>
              <a:rPr lang="sl-SI" altLang="sl-SI" sz="2400"/>
              <a:t>Je redka dedna bolezen. Pojavlja se lahko že intrauterino(v </a:t>
            </a:r>
          </a:p>
          <a:p>
            <a:pPr>
              <a:lnSpc>
                <a:spcPct val="90000"/>
              </a:lnSpc>
              <a:spcBef>
                <a:spcPts val="600"/>
              </a:spcBef>
              <a:buClrTx/>
              <a:buSzPct val="75000"/>
              <a:buFontTx/>
              <a:buNone/>
            </a:pPr>
            <a:r>
              <a:rPr lang="sl-SI" altLang="sl-SI" sz="2400"/>
              <a:t>maternici) in v prvih mesecih po rojstvu.</a:t>
            </a:r>
          </a:p>
        </p:txBody>
      </p:sp>
      <p:pic>
        <p:nvPicPr>
          <p:cNvPr id="82947" name="Picture 3">
            <a:extLst>
              <a:ext uri="{FF2B5EF4-FFF2-40B4-BE49-F238E27FC236}">
                <a16:creationId xmlns:a16="http://schemas.microsoft.com/office/drawing/2014/main" id="{B683953B-779D-4583-A6E2-30530D163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642938"/>
            <a:ext cx="2643188" cy="185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a:extLst>
              <a:ext uri="{FF2B5EF4-FFF2-40B4-BE49-F238E27FC236}">
                <a16:creationId xmlns:a16="http://schemas.microsoft.com/office/drawing/2014/main" id="{BBD06C0F-F1F6-4990-BE51-8EC346C1C2D7}"/>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t>Simptomi:</a:t>
            </a:r>
          </a:p>
        </p:txBody>
      </p:sp>
      <p:sp>
        <p:nvSpPr>
          <p:cNvPr id="83970" name="Text Box 2">
            <a:extLst>
              <a:ext uri="{FF2B5EF4-FFF2-40B4-BE49-F238E27FC236}">
                <a16:creationId xmlns:a16="http://schemas.microsoft.com/office/drawing/2014/main" id="{B9763D06-D49E-4B45-A30F-1425FA1C31FA}"/>
              </a:ext>
            </a:extLst>
          </p:cNvPr>
          <p:cNvSpPr txBox="1">
            <a:spLocks noChangeArrowheads="1"/>
          </p:cNvSpPr>
          <p:nvPr/>
        </p:nvSpPr>
        <p:spPr bwMode="auto">
          <a:xfrm>
            <a:off x="457200" y="1981200"/>
            <a:ext cx="8229600" cy="403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Bolečina v predelu hrbta, katera lahko izžarava v stran,</a:t>
            </a:r>
          </a:p>
          <a:p>
            <a:pPr>
              <a:spcBef>
                <a:spcPts val="700"/>
              </a:spcBef>
              <a:buClr>
                <a:srgbClr val="00007D"/>
              </a:buClr>
              <a:buSzPct val="75000"/>
              <a:buFont typeface="Wingdings" panose="05000000000000000000" pitchFamily="2" charset="2"/>
              <a:buChar char=""/>
            </a:pPr>
            <a:r>
              <a:rPr lang="sl-SI" altLang="sl-SI" sz="2800"/>
              <a:t>glavobol,</a:t>
            </a:r>
          </a:p>
          <a:p>
            <a:pPr>
              <a:spcBef>
                <a:spcPts val="700"/>
              </a:spcBef>
              <a:buClr>
                <a:srgbClr val="00007D"/>
              </a:buClr>
              <a:buSzPct val="75000"/>
              <a:buFont typeface="Wingdings" panose="05000000000000000000" pitchFamily="2" charset="2"/>
              <a:buChar char=""/>
            </a:pPr>
            <a:r>
              <a:rPr lang="sl-SI" altLang="sl-SI" sz="2800"/>
              <a:t>povišan RR,</a:t>
            </a:r>
          </a:p>
          <a:p>
            <a:pPr>
              <a:spcBef>
                <a:spcPts val="700"/>
              </a:spcBef>
              <a:buClr>
                <a:srgbClr val="00007D"/>
              </a:buClr>
              <a:buSzPct val="75000"/>
              <a:buFont typeface="Wingdings" panose="05000000000000000000" pitchFamily="2" charset="2"/>
              <a:buChar char=""/>
            </a:pPr>
            <a:r>
              <a:rPr lang="sl-SI" altLang="sl-SI" sz="2800"/>
              <a:t>okužba sečil,</a:t>
            </a:r>
          </a:p>
          <a:p>
            <a:pPr>
              <a:spcBef>
                <a:spcPts val="700"/>
              </a:spcBef>
              <a:buClr>
                <a:srgbClr val="00007D"/>
              </a:buClr>
              <a:buSzPct val="75000"/>
              <a:buFont typeface="Wingdings" panose="05000000000000000000" pitchFamily="2" charset="2"/>
              <a:buChar char=""/>
            </a:pPr>
            <a:r>
              <a:rPr lang="sl-SI" altLang="sl-SI" sz="2800"/>
              <a:t>proteinurija,</a:t>
            </a:r>
          </a:p>
          <a:p>
            <a:pPr>
              <a:spcBef>
                <a:spcPts val="700"/>
              </a:spcBef>
              <a:buClr>
                <a:srgbClr val="00007D"/>
              </a:buClr>
              <a:buSzPct val="75000"/>
              <a:buFont typeface="Wingdings" panose="05000000000000000000" pitchFamily="2" charset="2"/>
              <a:buChar char=""/>
            </a:pPr>
            <a:r>
              <a:rPr lang="sl-SI" altLang="sl-SI" sz="2800"/>
              <a:t>pogosto uriniranje,</a:t>
            </a:r>
          </a:p>
          <a:p>
            <a:pPr>
              <a:spcBef>
                <a:spcPts val="700"/>
              </a:spcBef>
              <a:buClr>
                <a:srgbClr val="00007D"/>
              </a:buClr>
              <a:buSzPct val="75000"/>
              <a:buFont typeface="Wingdings" panose="05000000000000000000" pitchFamily="2" charset="2"/>
              <a:buChar char=""/>
            </a:pPr>
            <a:r>
              <a:rPr lang="sl-SI" altLang="sl-SI" sz="2800"/>
              <a:t>odpoved ledvic.</a:t>
            </a:r>
          </a:p>
        </p:txBody>
      </p:sp>
      <p:pic>
        <p:nvPicPr>
          <p:cNvPr id="83971" name="Picture 3">
            <a:extLst>
              <a:ext uri="{FF2B5EF4-FFF2-40B4-BE49-F238E27FC236}">
                <a16:creationId xmlns:a16="http://schemas.microsoft.com/office/drawing/2014/main" id="{7081F96C-9D6C-4845-AC06-429DDD86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997200"/>
            <a:ext cx="3317875" cy="331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BC0A9651-81A1-4BC2-9D34-4805F63F04C8}"/>
              </a:ext>
            </a:extLst>
          </p:cNvPr>
          <p:cNvSpPr txBox="1">
            <a:spLocks noChangeArrowheads="1"/>
          </p:cNvSpPr>
          <p:nvPr/>
        </p:nvSpPr>
        <p:spPr bwMode="auto">
          <a:xfrm>
            <a:off x="611188" y="188913"/>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URETRITIS</a:t>
            </a:r>
          </a:p>
        </p:txBody>
      </p:sp>
      <p:sp>
        <p:nvSpPr>
          <p:cNvPr id="11266" name="Text Box 2">
            <a:extLst>
              <a:ext uri="{FF2B5EF4-FFF2-40B4-BE49-F238E27FC236}">
                <a16:creationId xmlns:a16="http://schemas.microsoft.com/office/drawing/2014/main" id="{9A8AD3A1-09BE-4EC8-A7DF-3755355E7BC5}"/>
              </a:ext>
            </a:extLst>
          </p:cNvPr>
          <p:cNvSpPr txBox="1">
            <a:spLocks noChangeArrowheads="1"/>
          </p:cNvSpPr>
          <p:nvPr/>
        </p:nvSpPr>
        <p:spPr bwMode="auto">
          <a:xfrm>
            <a:off x="539750" y="1196975"/>
            <a:ext cx="8353425" cy="547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600"/>
              </a:spcBef>
              <a:buClrTx/>
              <a:buSzPct val="75000"/>
              <a:buFontTx/>
              <a:buNone/>
            </a:pPr>
            <a:r>
              <a:rPr lang="sl-SI" altLang="sl-SI" sz="2400"/>
              <a:t>Vnetje sečnice je ponavadi posledica okužbe s spolni </a:t>
            </a:r>
          </a:p>
          <a:p>
            <a:pPr>
              <a:lnSpc>
                <a:spcPct val="80000"/>
              </a:lnSpc>
              <a:spcBef>
                <a:spcPts val="600"/>
              </a:spcBef>
              <a:buClrTx/>
              <a:buSzPct val="75000"/>
              <a:buFontTx/>
              <a:buNone/>
            </a:pPr>
            <a:r>
              <a:rPr lang="sl-SI" altLang="sl-SI" sz="2400"/>
              <a:t>prenosljivimi mikroorganizmi zlasti s Klamidijo in </a:t>
            </a:r>
          </a:p>
          <a:p>
            <a:pPr>
              <a:lnSpc>
                <a:spcPct val="80000"/>
              </a:lnSpc>
              <a:spcBef>
                <a:spcPts val="600"/>
              </a:spcBef>
              <a:buClrTx/>
              <a:buSzPct val="75000"/>
              <a:buFontTx/>
              <a:buNone/>
            </a:pPr>
            <a:r>
              <a:rPr lang="sl-SI" altLang="sl-SI" sz="2400"/>
              <a:t>Gonokokom. </a:t>
            </a:r>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a:t>Okužba lahko poteka brez kliničnih znakov (asimptomatsko)</a:t>
            </a:r>
          </a:p>
          <a:p>
            <a:pPr>
              <a:lnSpc>
                <a:spcPct val="80000"/>
              </a:lnSpc>
              <a:spcBef>
                <a:spcPts val="600"/>
              </a:spcBef>
              <a:buClrTx/>
              <a:buSzPct val="75000"/>
              <a:buFontTx/>
              <a:buNone/>
            </a:pPr>
            <a:r>
              <a:rPr lang="sl-SI" altLang="sl-SI" sz="2400"/>
              <a:t>ali pa se kaže s:</a:t>
            </a:r>
          </a:p>
          <a:p>
            <a:pPr>
              <a:lnSpc>
                <a:spcPct val="80000"/>
              </a:lnSpc>
              <a:spcBef>
                <a:spcPts val="600"/>
              </a:spcBef>
              <a:buClr>
                <a:srgbClr val="00007D"/>
              </a:buClr>
              <a:buSzPct val="75000"/>
              <a:buFont typeface="Wingdings" panose="05000000000000000000" pitchFamily="2" charset="2"/>
              <a:buChar char=""/>
            </a:pPr>
            <a:r>
              <a:rPr lang="sl-SI" altLang="sl-SI" sz="2400"/>
              <a:t> pekočimi bolečinami v sečnici,</a:t>
            </a:r>
          </a:p>
          <a:p>
            <a:pPr>
              <a:lnSpc>
                <a:spcPct val="80000"/>
              </a:lnSpc>
              <a:spcBef>
                <a:spcPts val="600"/>
              </a:spcBef>
              <a:buClr>
                <a:srgbClr val="00007D"/>
              </a:buClr>
              <a:buSzPct val="75000"/>
              <a:buFont typeface="Wingdings" panose="05000000000000000000" pitchFamily="2" charset="2"/>
              <a:buChar char=""/>
            </a:pPr>
            <a:r>
              <a:rPr lang="sl-SI" altLang="sl-SI" sz="2400"/>
              <a:t> z izcedkom. </a:t>
            </a:r>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a:t>Okužbo ponavadi dokažemo z brisom sečnice.</a:t>
            </a:r>
          </a:p>
          <a:p>
            <a:pPr>
              <a:lnSpc>
                <a:spcPct val="80000"/>
              </a:lnSpc>
              <a:spcBef>
                <a:spcPts val="600"/>
              </a:spcBef>
              <a:buClrTx/>
              <a:buSzPct val="75000"/>
              <a:buFontTx/>
              <a:buNone/>
            </a:pPr>
            <a:endParaRPr lang="sl-SI" altLang="sl-SI" sz="2400"/>
          </a:p>
          <a:p>
            <a:pPr>
              <a:lnSpc>
                <a:spcPct val="80000"/>
              </a:lnSpc>
              <a:spcBef>
                <a:spcPts val="600"/>
              </a:spcBef>
              <a:buClrTx/>
              <a:buSzPct val="75000"/>
              <a:buFontTx/>
              <a:buNone/>
            </a:pPr>
            <a:r>
              <a:rPr lang="sl-SI" altLang="sl-SI" sz="2400"/>
              <a:t>Zlasti dolgotrajna asimptomatska okužba s klamidijo lahko </a:t>
            </a:r>
          </a:p>
          <a:p>
            <a:pPr>
              <a:lnSpc>
                <a:spcPct val="80000"/>
              </a:lnSpc>
              <a:spcBef>
                <a:spcPts val="600"/>
              </a:spcBef>
              <a:buClrTx/>
              <a:buSzPct val="75000"/>
              <a:buFontTx/>
              <a:buNone/>
            </a:pPr>
            <a:r>
              <a:rPr lang="sl-SI" altLang="sl-SI" sz="2400"/>
              <a:t>vodi v okvaro jajcevodov in težave pri zanositvi </a:t>
            </a:r>
          </a:p>
          <a:p>
            <a:pPr>
              <a:lnSpc>
                <a:spcPct val="80000"/>
              </a:lnSpc>
              <a:spcBef>
                <a:spcPts val="600"/>
              </a:spcBef>
              <a:buClrTx/>
              <a:buSzPct val="75000"/>
              <a:buFontTx/>
              <a:buNone/>
            </a:pPr>
            <a:r>
              <a:rPr lang="sl-SI" altLang="sl-SI" sz="2400"/>
              <a:t>(neplodnost, izvenmaternična nosečnost).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a:extLst>
              <a:ext uri="{FF2B5EF4-FFF2-40B4-BE49-F238E27FC236}">
                <a16:creationId xmlns:a16="http://schemas.microsoft.com/office/drawing/2014/main" id="{33BF245D-B5A3-4626-BCBC-10D032E4DAF1}"/>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t>Diagnosticiranje;</a:t>
            </a:r>
          </a:p>
        </p:txBody>
      </p:sp>
      <p:sp>
        <p:nvSpPr>
          <p:cNvPr id="84994" name="Text Box 2">
            <a:extLst>
              <a:ext uri="{FF2B5EF4-FFF2-40B4-BE49-F238E27FC236}">
                <a16:creationId xmlns:a16="http://schemas.microsoft.com/office/drawing/2014/main" id="{5D982ACB-1599-4908-BCAE-4A24D6785A14}"/>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UZ,</a:t>
            </a:r>
          </a:p>
          <a:p>
            <a:pPr>
              <a:spcBef>
                <a:spcPts val="800"/>
              </a:spcBef>
              <a:buClr>
                <a:srgbClr val="00007D"/>
              </a:buClr>
              <a:buSzPct val="75000"/>
              <a:buFont typeface="Wingdings" panose="05000000000000000000" pitchFamily="2" charset="2"/>
              <a:buChar char=""/>
            </a:pPr>
            <a:r>
              <a:rPr lang="sl-SI" altLang="sl-SI" sz="3200"/>
              <a:t>CT,</a:t>
            </a:r>
          </a:p>
          <a:p>
            <a:pPr>
              <a:spcBef>
                <a:spcPts val="800"/>
              </a:spcBef>
              <a:buClr>
                <a:srgbClr val="00007D"/>
              </a:buClr>
              <a:buSzPct val="75000"/>
              <a:buFont typeface="Wingdings" panose="05000000000000000000" pitchFamily="2" charset="2"/>
              <a:buChar char=""/>
            </a:pPr>
            <a:r>
              <a:rPr lang="sl-SI" altLang="sl-SI" sz="3200"/>
              <a:t>MR.</a:t>
            </a:r>
          </a:p>
        </p:txBody>
      </p:sp>
      <p:pic>
        <p:nvPicPr>
          <p:cNvPr id="84995" name="Picture 3">
            <a:extLst>
              <a:ext uri="{FF2B5EF4-FFF2-40B4-BE49-F238E27FC236}">
                <a16:creationId xmlns:a16="http://schemas.microsoft.com/office/drawing/2014/main" id="{2D1C5AC4-1003-40E6-BF65-3FF345C47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773238"/>
            <a:ext cx="5237162" cy="4146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a:extLst>
              <a:ext uri="{FF2B5EF4-FFF2-40B4-BE49-F238E27FC236}">
                <a16:creationId xmlns:a16="http://schemas.microsoft.com/office/drawing/2014/main" id="{DED3B8A9-2371-4B9F-86F3-5EDD2186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000125"/>
            <a:ext cx="7334250" cy="4929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a:extLst>
              <a:ext uri="{FF2B5EF4-FFF2-40B4-BE49-F238E27FC236}">
                <a16:creationId xmlns:a16="http://schemas.microsoft.com/office/drawing/2014/main" id="{32CC4CDA-4FDB-4EC3-BF1F-42A86B6CC7B3}"/>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b="1"/>
              <a:t>Zdravljenje:</a:t>
            </a:r>
          </a:p>
        </p:txBody>
      </p:sp>
      <p:sp>
        <p:nvSpPr>
          <p:cNvPr id="87042" name="Text Box 2">
            <a:extLst>
              <a:ext uri="{FF2B5EF4-FFF2-40B4-BE49-F238E27FC236}">
                <a16:creationId xmlns:a16="http://schemas.microsoft.com/office/drawing/2014/main" id="{3E968B3C-9784-4471-8C4B-969D29846407}"/>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Zdravila ni,</a:t>
            </a:r>
          </a:p>
          <a:p>
            <a:pPr>
              <a:spcBef>
                <a:spcPts val="800"/>
              </a:spcBef>
              <a:buClr>
                <a:srgbClr val="00007D"/>
              </a:buClr>
              <a:buSzPct val="75000"/>
              <a:buFont typeface="Wingdings" panose="05000000000000000000" pitchFamily="2" charset="2"/>
              <a:buChar char=""/>
            </a:pPr>
            <a:r>
              <a:rPr lang="sl-SI" altLang="sl-SI" sz="3200"/>
              <a:t>Zdravimo simptome- simptomatsko zdravljenje,</a:t>
            </a:r>
          </a:p>
          <a:p>
            <a:pPr>
              <a:spcBef>
                <a:spcPts val="800"/>
              </a:spcBef>
              <a:buClr>
                <a:srgbClr val="00007D"/>
              </a:buClr>
              <a:buSzPct val="75000"/>
              <a:buFont typeface="Wingdings" panose="05000000000000000000" pitchFamily="2" charset="2"/>
              <a:buChar char=""/>
            </a:pPr>
            <a:r>
              <a:rPr lang="sl-SI" altLang="sl-SI" sz="3200"/>
              <a:t>Podaljševanje življenja.</a:t>
            </a:r>
          </a:p>
        </p:txBody>
      </p:sp>
      <p:pic>
        <p:nvPicPr>
          <p:cNvPr id="87043" name="Picture 3">
            <a:extLst>
              <a:ext uri="{FF2B5EF4-FFF2-40B4-BE49-F238E27FC236}">
                <a16:creationId xmlns:a16="http://schemas.microsoft.com/office/drawing/2014/main" id="{B0CFF9F7-999C-4F49-951C-21F93D590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365625"/>
            <a:ext cx="5905500"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a:extLst>
              <a:ext uri="{FF2B5EF4-FFF2-40B4-BE49-F238E27FC236}">
                <a16:creationId xmlns:a16="http://schemas.microsoft.com/office/drawing/2014/main" id="{332967AD-5D5D-49A2-9AD2-4107C0929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92150"/>
            <a:ext cx="3671887" cy="5545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6" name="Picture 2">
            <a:extLst>
              <a:ext uri="{FF2B5EF4-FFF2-40B4-BE49-F238E27FC236}">
                <a16:creationId xmlns:a16="http://schemas.microsoft.com/office/drawing/2014/main" id="{54224BAA-EA0A-40E6-84D5-780C6B807B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765175"/>
            <a:ext cx="3690938" cy="5256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a:extLst>
              <a:ext uri="{FF2B5EF4-FFF2-40B4-BE49-F238E27FC236}">
                <a16:creationId xmlns:a16="http://schemas.microsoft.com/office/drawing/2014/main" id="{FBF6655A-A5F8-4D77-9F60-7BD162212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938213"/>
            <a:ext cx="6543675" cy="4981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a:extLst>
              <a:ext uri="{FF2B5EF4-FFF2-40B4-BE49-F238E27FC236}">
                <a16:creationId xmlns:a16="http://schemas.microsoft.com/office/drawing/2014/main" id="{C55717AB-8FA5-4EFE-B6CC-F03006950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836613"/>
            <a:ext cx="6192838" cy="5616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a:extLst>
              <a:ext uri="{FF2B5EF4-FFF2-40B4-BE49-F238E27FC236}">
                <a16:creationId xmlns:a16="http://schemas.microsoft.com/office/drawing/2014/main" id="{B9D5BBE3-E877-4A21-877C-2D1631592987}"/>
              </a:ext>
            </a:extLst>
          </p:cNvPr>
          <p:cNvSpPr txBox="1">
            <a:spLocks noChangeArrowheads="1"/>
          </p:cNvSpPr>
          <p:nvPr/>
        </p:nvSpPr>
        <p:spPr bwMode="auto">
          <a:xfrm>
            <a:off x="1258888" y="1828800"/>
            <a:ext cx="7732712"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800" b="1">
                <a:solidFill>
                  <a:srgbClr val="FFFFFF"/>
                </a:solidFill>
              </a:rPr>
              <a:t>NEFROTIČNI SINDROM</a:t>
            </a:r>
          </a:p>
        </p:txBody>
      </p:sp>
      <p:sp>
        <p:nvSpPr>
          <p:cNvPr id="91138" name="Text Box 2">
            <a:extLst>
              <a:ext uri="{FF2B5EF4-FFF2-40B4-BE49-F238E27FC236}">
                <a16:creationId xmlns:a16="http://schemas.microsoft.com/office/drawing/2014/main" id="{8DE4CFE5-1245-466B-96A0-7D7C6E1F8D79}"/>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a:extLst>
              <a:ext uri="{FF2B5EF4-FFF2-40B4-BE49-F238E27FC236}">
                <a16:creationId xmlns:a16="http://schemas.microsoft.com/office/drawing/2014/main" id="{13C9ED38-F383-4945-A19E-0B27F6E34EC3}"/>
              </a:ext>
            </a:extLst>
          </p:cNvPr>
          <p:cNvSpPr txBox="1">
            <a:spLocks noChangeArrowheads="1"/>
          </p:cNvSpPr>
          <p:nvPr/>
        </p:nvSpPr>
        <p:spPr bwMode="auto">
          <a:xfrm>
            <a:off x="457200" y="188913"/>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92162" name="Text Box 2">
            <a:extLst>
              <a:ext uri="{FF2B5EF4-FFF2-40B4-BE49-F238E27FC236}">
                <a16:creationId xmlns:a16="http://schemas.microsoft.com/office/drawing/2014/main" id="{FED90D6A-4600-4879-AA6C-86D30B861213}"/>
              </a:ext>
            </a:extLst>
          </p:cNvPr>
          <p:cNvSpPr txBox="1">
            <a:spLocks noChangeArrowheads="1"/>
          </p:cNvSpPr>
          <p:nvPr/>
        </p:nvSpPr>
        <p:spPr bwMode="auto">
          <a:xfrm>
            <a:off x="457200" y="692150"/>
            <a:ext cx="8229600" cy="636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a:t>Nefrotski ali nefrotični sindrom je posledica</a:t>
            </a:r>
          </a:p>
          <a:p>
            <a:pPr>
              <a:spcBef>
                <a:spcPts val="800"/>
              </a:spcBef>
              <a:buClrTx/>
              <a:buSzPct val="75000"/>
              <a:buFontTx/>
              <a:buNone/>
            </a:pPr>
            <a:r>
              <a:rPr lang="sl-SI" altLang="sl-SI" sz="3200"/>
              <a:t>številnih bolezni ledvic in se kaže z </a:t>
            </a:r>
          </a:p>
          <a:p>
            <a:pPr>
              <a:spcBef>
                <a:spcPts val="800"/>
              </a:spcBef>
              <a:buClrTx/>
              <a:buSzPct val="75000"/>
              <a:buFontTx/>
              <a:buNone/>
            </a:pPr>
            <a:r>
              <a:rPr lang="sl-SI" altLang="sl-SI" sz="3200"/>
              <a:t>izločanjem velikih količin beljakovin v seču.</a:t>
            </a:r>
          </a:p>
          <a:p>
            <a:pPr>
              <a:spcBef>
                <a:spcPts val="800"/>
              </a:spcBef>
              <a:buClr>
                <a:srgbClr val="00007D"/>
              </a:buClr>
              <a:buSzPct val="75000"/>
              <a:buFont typeface="Wingdings" panose="05000000000000000000" pitchFamily="2" charset="2"/>
              <a:buNone/>
            </a:pPr>
            <a:endParaRPr lang="sl-SI" altLang="sl-SI" sz="3200"/>
          </a:p>
          <a:p>
            <a:pPr>
              <a:spcBef>
                <a:spcPts val="800"/>
              </a:spcBef>
              <a:buClrTx/>
              <a:buSzPct val="75000"/>
              <a:buFontTx/>
              <a:buNone/>
            </a:pPr>
            <a:r>
              <a:rPr lang="sl-SI" altLang="sl-SI" sz="3200"/>
              <a:t> </a:t>
            </a:r>
            <a:r>
              <a:rPr lang="sl-SI" altLang="sl-SI" sz="3200" b="1"/>
              <a:t>Značilni so:</a:t>
            </a:r>
          </a:p>
          <a:p>
            <a:pPr>
              <a:spcBef>
                <a:spcPts val="800"/>
              </a:spcBef>
              <a:buClr>
                <a:srgbClr val="00007D"/>
              </a:buClr>
              <a:buSzPct val="75000"/>
              <a:buFont typeface="Wingdings" panose="05000000000000000000" pitchFamily="2" charset="2"/>
              <a:buChar char=""/>
            </a:pPr>
            <a:r>
              <a:rPr lang="sl-SI" altLang="sl-SI" sz="3200"/>
              <a:t>velike količine beljakovin in albuminov v seču,</a:t>
            </a:r>
          </a:p>
          <a:p>
            <a:pPr>
              <a:spcBef>
                <a:spcPts val="800"/>
              </a:spcBef>
              <a:buClr>
                <a:srgbClr val="00007D"/>
              </a:buClr>
              <a:buSzPct val="75000"/>
              <a:buFont typeface="Wingdings" panose="05000000000000000000" pitchFamily="2" charset="2"/>
              <a:buChar char=""/>
            </a:pPr>
            <a:r>
              <a:rPr lang="sl-SI" altLang="sl-SI" sz="3200"/>
              <a:t>edemi,</a:t>
            </a:r>
          </a:p>
          <a:p>
            <a:pPr>
              <a:spcBef>
                <a:spcPts val="800"/>
              </a:spcBef>
              <a:buClr>
                <a:srgbClr val="00007D"/>
              </a:buClr>
              <a:buSzPct val="75000"/>
              <a:buFont typeface="Wingdings" panose="05000000000000000000" pitchFamily="2" charset="2"/>
              <a:buChar char=""/>
            </a:pPr>
            <a:r>
              <a:rPr lang="sl-SI" altLang="sl-SI" sz="3200"/>
              <a:t>zvišane maščobe krvi. </a:t>
            </a:r>
          </a:p>
          <a:p>
            <a:pPr>
              <a:spcBef>
                <a:spcPts val="800"/>
              </a:spcBef>
              <a:buClrTx/>
              <a:buSzPct val="75000"/>
              <a:buFontTx/>
              <a:buNone/>
            </a:pPr>
            <a:endParaRPr lang="sl-SI" altLang="sl-SI" sz="3200"/>
          </a:p>
          <a:p>
            <a:pPr>
              <a:spcBef>
                <a:spcPts val="800"/>
              </a:spcBef>
              <a:buClrTx/>
              <a:buSzPct val="75000"/>
              <a:buFontTx/>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a:extLst>
              <a:ext uri="{FF2B5EF4-FFF2-40B4-BE49-F238E27FC236}">
                <a16:creationId xmlns:a16="http://schemas.microsoft.com/office/drawing/2014/main" id="{49D9B382-F149-418E-86EF-11AAC328749F}"/>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t>Patogeneza:</a:t>
            </a:r>
          </a:p>
        </p:txBody>
      </p:sp>
      <p:sp>
        <p:nvSpPr>
          <p:cNvPr id="93186" name="Text Box 2">
            <a:extLst>
              <a:ext uri="{FF2B5EF4-FFF2-40B4-BE49-F238E27FC236}">
                <a16:creationId xmlns:a16="http://schemas.microsoft.com/office/drawing/2014/main" id="{F66E3924-E0D5-4552-8C0D-0E32FD2DE7B7}"/>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700"/>
              </a:spcBef>
              <a:buClr>
                <a:srgbClr val="00007D"/>
              </a:buClr>
              <a:buSzPct val="75000"/>
              <a:buFont typeface="Wingdings" panose="05000000000000000000" pitchFamily="2" charset="2"/>
              <a:buChar char=""/>
            </a:pPr>
            <a:r>
              <a:rPr lang="sl-SI" altLang="sl-SI" sz="2800"/>
              <a:t>Začne se z nastankom kompleksa antigen-protitrlo, ki okvari glomerulno mambrano, poveča se prepustnost za beljakovine in krvne celice.</a:t>
            </a:r>
          </a:p>
          <a:p>
            <a:pPr>
              <a:spcBef>
                <a:spcPts val="700"/>
              </a:spcBef>
              <a:buClr>
                <a:srgbClr val="00007D"/>
              </a:buClr>
              <a:buSzPct val="75000"/>
              <a:buFont typeface="Wingdings" panose="05000000000000000000" pitchFamily="2" charset="2"/>
              <a:buChar char=""/>
            </a:pPr>
            <a:r>
              <a:rPr lang="sl-SI" altLang="sl-SI" sz="2800"/>
              <a:t>V krvni plazmi primanjkuje beljakovin, zato se osmotični tlak plazme zmanjša.</a:t>
            </a:r>
          </a:p>
          <a:p>
            <a:pPr>
              <a:spcBef>
                <a:spcPts val="700"/>
              </a:spcBef>
              <a:buClr>
                <a:srgbClr val="00007D"/>
              </a:buClr>
              <a:buSzPct val="75000"/>
              <a:buFont typeface="Wingdings" panose="05000000000000000000" pitchFamily="2" charset="2"/>
              <a:buChar char=""/>
            </a:pPr>
            <a:r>
              <a:rPr lang="sl-SI" altLang="sl-SI" sz="2800"/>
              <a:t>Tekočina se nabira v medceličnih prostorih, posledica je </a:t>
            </a:r>
            <a:r>
              <a:rPr lang="sl-SI" altLang="sl-SI" sz="2800" b="1"/>
              <a:t>anasarka</a:t>
            </a:r>
            <a:r>
              <a:rPr lang="sl-SI" altLang="sl-SI" sz="2800"/>
              <a:t>- splošni edemi vseh tkiv.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1">
            <a:extLst>
              <a:ext uri="{FF2B5EF4-FFF2-40B4-BE49-F238E27FC236}">
                <a16:creationId xmlns:a16="http://schemas.microsoft.com/office/drawing/2014/main" id="{811E4B08-E104-4F1C-AA7D-C9A59142C17C}"/>
              </a:ext>
            </a:extLst>
          </p:cNvPr>
          <p:cNvSpPr txBox="1">
            <a:spLocks noChangeArrowheads="1"/>
          </p:cNvSpPr>
          <p:nvPr/>
        </p:nvSpPr>
        <p:spPr bwMode="auto">
          <a:xfrm>
            <a:off x="457200" y="331788"/>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94210" name="Text Box 2">
            <a:extLst>
              <a:ext uri="{FF2B5EF4-FFF2-40B4-BE49-F238E27FC236}">
                <a16:creationId xmlns:a16="http://schemas.microsoft.com/office/drawing/2014/main" id="{5EBC71AF-D8DD-4F9D-93F7-B8A1CBFAC6B4}"/>
              </a:ext>
            </a:extLst>
          </p:cNvPr>
          <p:cNvSpPr txBox="1">
            <a:spLocks noChangeArrowheads="1"/>
          </p:cNvSpPr>
          <p:nvPr/>
        </p:nvSpPr>
        <p:spPr bwMode="auto">
          <a:xfrm>
            <a:off x="457200" y="1196975"/>
            <a:ext cx="8229600" cy="529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b="1"/>
              <a:t>Vzroki:</a:t>
            </a:r>
          </a:p>
          <a:p>
            <a:pPr>
              <a:spcBef>
                <a:spcPts val="800"/>
              </a:spcBef>
              <a:buClr>
                <a:srgbClr val="00007D"/>
              </a:buClr>
              <a:buSzPct val="75000"/>
              <a:buFont typeface="Wingdings" panose="05000000000000000000" pitchFamily="2" charset="2"/>
              <a:buChar char=""/>
            </a:pPr>
            <a:r>
              <a:rPr lang="sl-SI" altLang="sl-SI" sz="3200"/>
              <a:t>Sladkorna bolezen,</a:t>
            </a:r>
          </a:p>
          <a:p>
            <a:pPr>
              <a:spcBef>
                <a:spcPts val="800"/>
              </a:spcBef>
              <a:buClr>
                <a:srgbClr val="00007D"/>
              </a:buClr>
              <a:buSzPct val="75000"/>
              <a:buFont typeface="Wingdings" panose="05000000000000000000" pitchFamily="2" charset="2"/>
              <a:buChar char=""/>
            </a:pPr>
            <a:r>
              <a:rPr lang="sl-SI" altLang="sl-SI" sz="3200"/>
              <a:t>Glomerulonefritis.</a:t>
            </a:r>
          </a:p>
          <a:p>
            <a:pPr>
              <a:spcBef>
                <a:spcPts val="800"/>
              </a:spcBef>
              <a:buClrTx/>
              <a:buSzPct val="75000"/>
              <a:buFontTx/>
              <a:buNone/>
            </a:pPr>
            <a:endParaRPr lang="sl-SI" altLang="sl-SI" sz="3200"/>
          </a:p>
          <a:p>
            <a:pPr>
              <a:spcBef>
                <a:spcPts val="800"/>
              </a:spcBef>
              <a:buClrTx/>
              <a:buSzPct val="75000"/>
              <a:buFontTx/>
              <a:buNone/>
            </a:pPr>
            <a:r>
              <a:rPr lang="sl-SI" altLang="sl-SI" sz="3200" b="1"/>
              <a:t>Diagnosticiranje:</a:t>
            </a:r>
          </a:p>
          <a:p>
            <a:pPr>
              <a:spcBef>
                <a:spcPts val="800"/>
              </a:spcBef>
              <a:buClr>
                <a:srgbClr val="00007D"/>
              </a:buClr>
              <a:buSzPct val="75000"/>
              <a:buFont typeface="Wingdings" panose="05000000000000000000" pitchFamily="2" charset="2"/>
              <a:buChar char=""/>
            </a:pPr>
            <a:r>
              <a:rPr lang="sl-SI" altLang="sl-SI" sz="3200"/>
              <a:t>kliničnih pregled,</a:t>
            </a:r>
          </a:p>
          <a:p>
            <a:pPr>
              <a:spcBef>
                <a:spcPts val="800"/>
              </a:spcBef>
              <a:buClr>
                <a:srgbClr val="00007D"/>
              </a:buClr>
              <a:buSzPct val="75000"/>
              <a:buFont typeface="Wingdings" panose="05000000000000000000" pitchFamily="2" charset="2"/>
              <a:buChar char=""/>
            </a:pPr>
            <a:r>
              <a:rPr lang="sl-SI" altLang="sl-SI" sz="3200"/>
              <a:t>laboratorijskih izvidi,,</a:t>
            </a:r>
          </a:p>
          <a:p>
            <a:pPr>
              <a:spcBef>
                <a:spcPts val="800"/>
              </a:spcBef>
              <a:buClr>
                <a:srgbClr val="00007D"/>
              </a:buClr>
              <a:buSzPct val="75000"/>
              <a:buFont typeface="Wingdings" panose="05000000000000000000" pitchFamily="2" charset="2"/>
              <a:buChar char=""/>
            </a:pPr>
            <a:r>
              <a:rPr lang="sl-SI" altLang="sl-SI" sz="3200"/>
              <a:t>ledvična biopsija.</a:t>
            </a:r>
          </a:p>
          <a:p>
            <a:pPr>
              <a:spcBef>
                <a:spcPts val="800"/>
              </a:spcBef>
              <a:buClr>
                <a:srgbClr val="00007D"/>
              </a:buClr>
              <a:buSzPct val="75000"/>
              <a:buFont typeface="Wingdings" panose="05000000000000000000" pitchFamily="2" charset="2"/>
              <a:buNone/>
            </a:pPr>
            <a:endParaRPr lang="sl-SI" altLang="sl-SI" sz="3200"/>
          </a:p>
        </p:txBody>
      </p:sp>
      <p:pic>
        <p:nvPicPr>
          <p:cNvPr id="94211" name="Picture 3">
            <a:extLst>
              <a:ext uri="{FF2B5EF4-FFF2-40B4-BE49-F238E27FC236}">
                <a16:creationId xmlns:a16="http://schemas.microsoft.com/office/drawing/2014/main" id="{2492C44E-0FB4-4564-96E9-CBE9F9877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196975"/>
            <a:ext cx="2857500" cy="482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8EE3D7D2-A09A-4F24-8CAB-ECF1C76AB245}"/>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sl-SI" altLang="sl-SI" sz="4400" b="1">
                <a:solidFill>
                  <a:srgbClr val="00007D"/>
                </a:solidFill>
              </a:rPr>
              <a:t>CISTITIS </a:t>
            </a:r>
          </a:p>
        </p:txBody>
      </p:sp>
      <p:sp>
        <p:nvSpPr>
          <p:cNvPr id="12290" name="Text Box 2">
            <a:extLst>
              <a:ext uri="{FF2B5EF4-FFF2-40B4-BE49-F238E27FC236}">
                <a16:creationId xmlns:a16="http://schemas.microsoft.com/office/drawing/2014/main" id="{77E80D4D-3794-49DB-96C2-F7AF119410E8}"/>
              </a:ext>
            </a:extLst>
          </p:cNvPr>
          <p:cNvSpPr txBox="1">
            <a:spLocks noChangeArrowheads="1"/>
          </p:cNvSpPr>
          <p:nvPr/>
        </p:nvSpPr>
        <p:spPr bwMode="auto">
          <a:xfrm>
            <a:off x="457200" y="1981200"/>
            <a:ext cx="8229600" cy="447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
                <a:srgbClr val="00007D"/>
              </a:buClr>
              <a:buSzPct val="75000"/>
              <a:buFont typeface="Wingdings" panose="05000000000000000000" pitchFamily="2" charset="2"/>
              <a:buChar char=""/>
            </a:pPr>
            <a:r>
              <a:rPr lang="sl-SI" altLang="sl-SI" sz="2800"/>
              <a:t>Okužba mehurja, ki povzroča pogosto in boleče odvajanje seča. </a:t>
            </a:r>
          </a:p>
          <a:p>
            <a:pPr>
              <a:lnSpc>
                <a:spcPct val="80000"/>
              </a:lnSpc>
              <a:spcBef>
                <a:spcPts val="700"/>
              </a:spcBef>
              <a:buClrTx/>
              <a:buSzPct val="75000"/>
              <a:buFontTx/>
              <a:buNone/>
            </a:pPr>
            <a:endParaRPr lang="sl-SI" altLang="sl-SI" sz="2800"/>
          </a:p>
          <a:p>
            <a:pPr>
              <a:lnSpc>
                <a:spcPct val="80000"/>
              </a:lnSpc>
              <a:spcBef>
                <a:spcPts val="700"/>
              </a:spcBef>
              <a:buClr>
                <a:srgbClr val="00007D"/>
              </a:buClr>
              <a:buSzPct val="75000"/>
              <a:buFont typeface="Wingdings" panose="05000000000000000000" pitchFamily="2" charset="2"/>
              <a:buChar char=""/>
            </a:pPr>
            <a:r>
              <a:rPr lang="sl-SI" altLang="sl-SI" sz="2800"/>
              <a:t>Najpogostejši povzročitelj cistitisa je bakterija E. colli, ki je del črevesne flore. </a:t>
            </a:r>
          </a:p>
          <a:p>
            <a:pPr>
              <a:lnSpc>
                <a:spcPct val="80000"/>
              </a:lnSpc>
              <a:spcBef>
                <a:spcPts val="700"/>
              </a:spcBef>
              <a:buClrTx/>
              <a:buSzPct val="75000"/>
              <a:buFontTx/>
              <a:buNone/>
            </a:pPr>
            <a:endParaRPr lang="sl-SI" altLang="sl-SI" sz="2800"/>
          </a:p>
          <a:p>
            <a:pPr>
              <a:lnSpc>
                <a:spcPct val="80000"/>
              </a:lnSpc>
              <a:spcBef>
                <a:spcPts val="700"/>
              </a:spcBef>
              <a:buClr>
                <a:srgbClr val="00007D"/>
              </a:buClr>
              <a:buSzPct val="75000"/>
              <a:buFont typeface="Wingdings" panose="05000000000000000000" pitchFamily="2" charset="2"/>
              <a:buChar char=""/>
            </a:pPr>
            <a:r>
              <a:rPr lang="sl-SI" altLang="sl-SI" sz="2800"/>
              <a:t>Težave povzroča le, kadar skozi sečnico prodre v mehur.</a:t>
            </a:r>
          </a:p>
          <a:p>
            <a:pPr>
              <a:lnSpc>
                <a:spcPct val="80000"/>
              </a:lnSpc>
              <a:spcBef>
                <a:spcPts val="700"/>
              </a:spcBef>
              <a:buClrTx/>
              <a:buSzPct val="75000"/>
              <a:buFontTx/>
              <a:buNone/>
            </a:pPr>
            <a:r>
              <a:rPr lang="sl-SI" altLang="sl-SI" sz="2800"/>
              <a:t> </a:t>
            </a:r>
          </a:p>
          <a:p>
            <a:pPr>
              <a:lnSpc>
                <a:spcPct val="80000"/>
              </a:lnSpc>
              <a:spcBef>
                <a:spcPts val="700"/>
              </a:spcBef>
              <a:buClr>
                <a:srgbClr val="00007D"/>
              </a:buClr>
              <a:buSzPct val="75000"/>
              <a:buFont typeface="Wingdings" panose="05000000000000000000" pitchFamily="2" charset="2"/>
              <a:buChar char=""/>
            </a:pPr>
            <a:r>
              <a:rPr lang="sl-SI" altLang="sl-SI" sz="2800"/>
              <a:t>Pogostejši pri ženskah, ker je ženska sečnica krajša in bakterije lažje prodrejo do mehurja.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a:extLst>
              <a:ext uri="{FF2B5EF4-FFF2-40B4-BE49-F238E27FC236}">
                <a16:creationId xmlns:a16="http://schemas.microsoft.com/office/drawing/2014/main" id="{FBF46E60-F839-4CF4-92E2-60AB910FA276}"/>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95234" name="Text Box 2">
            <a:extLst>
              <a:ext uri="{FF2B5EF4-FFF2-40B4-BE49-F238E27FC236}">
                <a16:creationId xmlns:a16="http://schemas.microsoft.com/office/drawing/2014/main" id="{43892EED-321A-415A-AF10-BCCC5EE49BA3}"/>
              </a:ext>
            </a:extLst>
          </p:cNvPr>
          <p:cNvSpPr txBox="1">
            <a:spLocks noChangeArrowheads="1"/>
          </p:cNvSpPr>
          <p:nvPr/>
        </p:nvSpPr>
        <p:spPr bwMode="auto">
          <a:xfrm>
            <a:off x="457200" y="1981200"/>
            <a:ext cx="6491288"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Tx/>
              <a:buSzPct val="75000"/>
              <a:buFontTx/>
              <a:buNone/>
            </a:pPr>
            <a:r>
              <a:rPr lang="sl-SI" altLang="sl-SI" sz="3200" b="1"/>
              <a:t>Zdravljenje:</a:t>
            </a:r>
          </a:p>
          <a:p>
            <a:pPr>
              <a:spcBef>
                <a:spcPts val="800"/>
              </a:spcBef>
              <a:buClr>
                <a:srgbClr val="00007D"/>
              </a:buClr>
              <a:buSzPct val="75000"/>
              <a:buFont typeface="Wingdings" panose="05000000000000000000" pitchFamily="2" charset="2"/>
              <a:buChar char=""/>
            </a:pPr>
            <a:r>
              <a:rPr lang="sl-SI" altLang="sl-SI" sz="3200"/>
              <a:t>Zaviranje vnetnih sprememb z antibijotiki,</a:t>
            </a:r>
          </a:p>
          <a:p>
            <a:pPr>
              <a:spcBef>
                <a:spcPts val="800"/>
              </a:spcBef>
              <a:buClr>
                <a:srgbClr val="00007D"/>
              </a:buClr>
              <a:buSzPct val="75000"/>
              <a:buFont typeface="Wingdings" panose="05000000000000000000" pitchFamily="2" charset="2"/>
              <a:buChar char=""/>
            </a:pPr>
            <a:r>
              <a:rPr lang="sl-SI" altLang="sl-SI" sz="3200"/>
              <a:t>Beljakovinsko bogata prehrana z malo soli.</a:t>
            </a:r>
          </a:p>
          <a:p>
            <a:pPr>
              <a:spcBef>
                <a:spcPts val="800"/>
              </a:spcBef>
              <a:buClr>
                <a:srgbClr val="00007D"/>
              </a:buClr>
              <a:buSzPct val="75000"/>
              <a:buFont typeface="Wingdings" panose="05000000000000000000" pitchFamily="2" charset="2"/>
              <a:buNone/>
            </a:pPr>
            <a:endParaRPr lang="sl-SI" altLang="sl-SI" sz="3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a:extLst>
              <a:ext uri="{FF2B5EF4-FFF2-40B4-BE49-F238E27FC236}">
                <a16:creationId xmlns:a16="http://schemas.microsoft.com/office/drawing/2014/main" id="{8F668EFF-DCAD-48EB-AD8D-A1B203F0D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981075"/>
            <a:ext cx="5903913" cy="5040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a:extLst>
              <a:ext uri="{FF2B5EF4-FFF2-40B4-BE49-F238E27FC236}">
                <a16:creationId xmlns:a16="http://schemas.microsoft.com/office/drawing/2014/main" id="{4EF70B9F-51BD-4D9F-9643-D08C25B18619}"/>
              </a:ext>
            </a:extLst>
          </p:cNvPr>
          <p:cNvSpPr txBox="1">
            <a:spLocks noChangeArrowheads="1"/>
          </p:cNvSpPr>
          <p:nvPr/>
        </p:nvSpPr>
        <p:spPr bwMode="auto">
          <a:xfrm>
            <a:off x="2339975" y="1828800"/>
            <a:ext cx="6651625"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5000" b="1">
                <a:solidFill>
                  <a:srgbClr val="FFFFFF"/>
                </a:solidFill>
              </a:rPr>
              <a:t>TUMORJI LEDVIC</a:t>
            </a:r>
          </a:p>
        </p:txBody>
      </p:sp>
      <p:sp>
        <p:nvSpPr>
          <p:cNvPr id="97282" name="Text Box 2">
            <a:extLst>
              <a:ext uri="{FF2B5EF4-FFF2-40B4-BE49-F238E27FC236}">
                <a16:creationId xmlns:a16="http://schemas.microsoft.com/office/drawing/2014/main" id="{3A3D4ADF-E9AF-444C-83BA-B7983F95DD20}"/>
              </a:ext>
            </a:extLst>
          </p:cNvPr>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a:extLst>
              <a:ext uri="{FF2B5EF4-FFF2-40B4-BE49-F238E27FC236}">
                <a16:creationId xmlns:a16="http://schemas.microsoft.com/office/drawing/2014/main" id="{4FA09131-2365-44AD-835D-33220E94312D}"/>
              </a:ext>
            </a:extLst>
          </p:cNvPr>
          <p:cNvSpPr txBox="1">
            <a:spLocks noChangeArrowheads="1"/>
          </p:cNvSpPr>
          <p:nvPr/>
        </p:nvSpPr>
        <p:spPr bwMode="auto">
          <a:xfrm>
            <a:off x="457200" y="152400"/>
            <a:ext cx="82296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98306" name="Text Box 2">
            <a:extLst>
              <a:ext uri="{FF2B5EF4-FFF2-40B4-BE49-F238E27FC236}">
                <a16:creationId xmlns:a16="http://schemas.microsoft.com/office/drawing/2014/main" id="{678F0B3E-CC82-421E-92E7-B4EEB5D0870D}"/>
              </a:ext>
            </a:extLst>
          </p:cNvPr>
          <p:cNvSpPr txBox="1">
            <a:spLocks noChangeArrowheads="1"/>
          </p:cNvSpPr>
          <p:nvPr/>
        </p:nvSpPr>
        <p:spPr bwMode="auto">
          <a:xfrm>
            <a:off x="457200" y="765175"/>
            <a:ext cx="5915025" cy="510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V ledvicah zrastejo tumorji ledvicnega tkiva ali tumorji votlega sistema- urotelija. </a:t>
            </a:r>
          </a:p>
          <a:p>
            <a:pPr>
              <a:spcBef>
                <a:spcPts val="800"/>
              </a:spcBef>
              <a:buClr>
                <a:srgbClr val="00007D"/>
              </a:buClr>
              <a:buSzPct val="75000"/>
              <a:buFont typeface="Wingdings" panose="05000000000000000000" pitchFamily="2" charset="2"/>
              <a:buChar char=""/>
            </a:pPr>
            <a:r>
              <a:rPr lang="sl-SI" altLang="sl-SI" sz="3200"/>
              <a:t>Po svoji naravi so lahko benigni ali maligni.</a:t>
            </a:r>
          </a:p>
          <a:p>
            <a:pPr>
              <a:spcBef>
                <a:spcPts val="800"/>
              </a:spcBef>
              <a:buClr>
                <a:srgbClr val="00007D"/>
              </a:buClr>
              <a:buSzPct val="75000"/>
              <a:buFont typeface="Wingdings" panose="05000000000000000000" pitchFamily="2" charset="2"/>
              <a:buChar char=""/>
            </a:pPr>
            <a:r>
              <a:rPr lang="sl-SI" altLang="sl-SI" sz="3200"/>
              <a:t> Med malignimi tumorji ledvic je najpogostejši </a:t>
            </a:r>
            <a:r>
              <a:rPr lang="sl-SI" altLang="sl-SI" sz="3200" b="1"/>
              <a:t>adenokarcinom</a:t>
            </a:r>
            <a:r>
              <a:rPr lang="sl-SI" altLang="sl-SI" sz="3200"/>
              <a:t>, imenovan tudi </a:t>
            </a:r>
            <a:r>
              <a:rPr lang="sl-SI" altLang="sl-SI" sz="3200" b="1"/>
              <a:t>hipernefrom</a:t>
            </a:r>
            <a:r>
              <a:rPr lang="sl-SI" altLang="sl-SI" sz="3200"/>
              <a:t>.</a:t>
            </a:r>
          </a:p>
        </p:txBody>
      </p:sp>
      <p:pic>
        <p:nvPicPr>
          <p:cNvPr id="98307" name="Picture 3">
            <a:extLst>
              <a:ext uri="{FF2B5EF4-FFF2-40B4-BE49-F238E27FC236}">
                <a16:creationId xmlns:a16="http://schemas.microsoft.com/office/drawing/2014/main" id="{7D8F0C3B-9AEA-4DB2-AABE-7F7AF5B55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052513"/>
            <a:ext cx="2474912"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a:extLst>
              <a:ext uri="{FF2B5EF4-FFF2-40B4-BE49-F238E27FC236}">
                <a16:creationId xmlns:a16="http://schemas.microsoft.com/office/drawing/2014/main" id="{188FCAFF-9AC7-475C-A9A9-975C1C7C6DDD}"/>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t>Adenokarcinom ledvic</a:t>
            </a:r>
          </a:p>
        </p:txBody>
      </p:sp>
      <p:sp>
        <p:nvSpPr>
          <p:cNvPr id="99330" name="Text Box 2">
            <a:extLst>
              <a:ext uri="{FF2B5EF4-FFF2-40B4-BE49-F238E27FC236}">
                <a16:creationId xmlns:a16="http://schemas.microsoft.com/office/drawing/2014/main" id="{C804CD61-2445-441B-9417-568D75B0CF59}"/>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
                <a:srgbClr val="00007D"/>
              </a:buClr>
              <a:buSzPct val="75000"/>
              <a:buFont typeface="Wingdings" panose="05000000000000000000" pitchFamily="2" charset="2"/>
              <a:buChar char=""/>
            </a:pPr>
            <a:r>
              <a:rPr lang="sl-SI" altLang="sl-SI" sz="2400"/>
              <a:t>Se razvije znotraj parenhima, večinoma na območju ledvičnega pola. </a:t>
            </a:r>
          </a:p>
          <a:p>
            <a:pPr>
              <a:lnSpc>
                <a:spcPct val="90000"/>
              </a:lnSpc>
              <a:spcBef>
                <a:spcPts val="600"/>
              </a:spcBef>
              <a:buClr>
                <a:srgbClr val="00007D"/>
              </a:buClr>
              <a:buSzPct val="75000"/>
              <a:buFont typeface="Wingdings" panose="05000000000000000000" pitchFamily="2" charset="2"/>
              <a:buChar char=""/>
            </a:pPr>
            <a:r>
              <a:rPr lang="sl-SI" altLang="sl-SI" sz="2400"/>
              <a:t>Širi se skozi ledvično kapsulo v perirenalno maščevje, proti hilusu in v ledvični meh. </a:t>
            </a:r>
          </a:p>
          <a:p>
            <a:pPr>
              <a:lnSpc>
                <a:spcPct val="90000"/>
              </a:lnSpc>
              <a:spcBef>
                <a:spcPts val="600"/>
              </a:spcBef>
              <a:buClr>
                <a:srgbClr val="00007D"/>
              </a:buClr>
              <a:buSzPct val="75000"/>
              <a:buFont typeface="Wingdings" panose="05000000000000000000" pitchFamily="2" charset="2"/>
              <a:buChar char=""/>
            </a:pPr>
            <a:r>
              <a:rPr lang="sl-SI" altLang="sl-SI" sz="2400"/>
              <a:t>Pojavlja se lahko več žariščno v eni ali v obeh ledvicah. </a:t>
            </a:r>
          </a:p>
          <a:p>
            <a:pPr>
              <a:lnSpc>
                <a:spcPct val="90000"/>
              </a:lnSpc>
              <a:spcBef>
                <a:spcPts val="600"/>
              </a:spcBef>
              <a:buClr>
                <a:srgbClr val="00007D"/>
              </a:buClr>
              <a:buSzPct val="75000"/>
              <a:buFont typeface="Wingdings" panose="05000000000000000000" pitchFamily="2" charset="2"/>
              <a:buChar char=""/>
            </a:pPr>
            <a:r>
              <a:rPr lang="sl-SI" altLang="sl-SI" sz="2400"/>
              <a:t>Tumorski trombi rastejo v ledvično veno in v</a:t>
            </a:r>
          </a:p>
          <a:p>
            <a:pPr>
              <a:lnSpc>
                <a:spcPct val="90000"/>
              </a:lnSpc>
              <a:spcBef>
                <a:spcPts val="600"/>
              </a:spcBef>
              <a:buClrTx/>
              <a:buSzPct val="75000"/>
              <a:buFontTx/>
              <a:buNone/>
            </a:pPr>
            <a:r>
              <a:rPr lang="sl-SI" altLang="sl-SI" sz="2400"/>
              <a:t>    veno kavo. </a:t>
            </a:r>
          </a:p>
          <a:p>
            <a:pPr>
              <a:lnSpc>
                <a:spcPct val="90000"/>
              </a:lnSpc>
              <a:spcBef>
                <a:spcPts val="600"/>
              </a:spcBef>
              <a:buClr>
                <a:srgbClr val="00007D"/>
              </a:buClr>
              <a:buSzPct val="75000"/>
              <a:buFont typeface="Wingdings" panose="05000000000000000000" pitchFamily="2" charset="2"/>
              <a:buChar char=""/>
            </a:pPr>
            <a:r>
              <a:rPr lang="sl-SI" altLang="sl-SI" sz="2400"/>
              <a:t>Razsoj (metasaze) poteka hematogeno, najpogosteje v pljuča in kosti.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
            <a:extLst>
              <a:ext uri="{FF2B5EF4-FFF2-40B4-BE49-F238E27FC236}">
                <a16:creationId xmlns:a16="http://schemas.microsoft.com/office/drawing/2014/main" id="{186752C3-BD22-4135-B261-273205E4D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49275"/>
            <a:ext cx="4464050" cy="575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a:extLst>
              <a:ext uri="{FF2B5EF4-FFF2-40B4-BE49-F238E27FC236}">
                <a16:creationId xmlns:a16="http://schemas.microsoft.com/office/drawing/2014/main" id="{8FEF35E7-820C-402B-8A14-1B2CE7D1625F}"/>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t>Vzroki:</a:t>
            </a:r>
          </a:p>
        </p:txBody>
      </p:sp>
      <p:sp>
        <p:nvSpPr>
          <p:cNvPr id="101378" name="Text Box 2">
            <a:extLst>
              <a:ext uri="{FF2B5EF4-FFF2-40B4-BE49-F238E27FC236}">
                <a16:creationId xmlns:a16="http://schemas.microsoft.com/office/drawing/2014/main" id="{46501CE7-E410-4C22-8EA6-B85516A11443}"/>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spcBef>
                <a:spcPts val="800"/>
              </a:spcBef>
              <a:buClr>
                <a:srgbClr val="00007D"/>
              </a:buClr>
              <a:buSzPct val="75000"/>
              <a:buFont typeface="Wingdings" panose="05000000000000000000" pitchFamily="2" charset="2"/>
              <a:buChar char=""/>
            </a:pPr>
            <a:r>
              <a:rPr lang="sl-SI" altLang="sl-SI" sz="3200"/>
              <a:t>Vzroki za nastanek tumorja niso jasni, verjetno pa okolje in prehrana (kajenje, alkohol) vplivata na nastanek raka. </a:t>
            </a:r>
          </a:p>
          <a:p>
            <a:pPr>
              <a:spcBef>
                <a:spcPts val="800"/>
              </a:spcBef>
              <a:buClr>
                <a:srgbClr val="00007D"/>
              </a:buClr>
              <a:buSzPct val="75000"/>
              <a:buFont typeface="Wingdings" panose="05000000000000000000" pitchFamily="2" charset="2"/>
              <a:buChar char=""/>
            </a:pPr>
            <a:r>
              <a:rPr lang="sl-SI" altLang="sl-SI" sz="3200"/>
              <a:t>Pri moških se pojavlja skoraj dvakrat pogosteje kot pri ženskah.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a:extLst>
              <a:ext uri="{FF2B5EF4-FFF2-40B4-BE49-F238E27FC236}">
                <a16:creationId xmlns:a16="http://schemas.microsoft.com/office/drawing/2014/main" id="{90B9A956-6239-467D-9A05-641135FBBE81}"/>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000"/>
              <a:t>Simptomi</a:t>
            </a:r>
            <a:br>
              <a:rPr lang="sl-SI" altLang="sl-SI" sz="4000"/>
            </a:br>
            <a:endParaRPr lang="sl-SI" altLang="sl-SI" sz="4000"/>
          </a:p>
        </p:txBody>
      </p:sp>
      <p:sp>
        <p:nvSpPr>
          <p:cNvPr id="102402" name="Text Box 2">
            <a:extLst>
              <a:ext uri="{FF2B5EF4-FFF2-40B4-BE49-F238E27FC236}">
                <a16:creationId xmlns:a16="http://schemas.microsoft.com/office/drawing/2014/main" id="{F64D3F74-BB14-41E1-8243-903A67760483}"/>
              </a:ext>
            </a:extLst>
          </p:cNvPr>
          <p:cNvSpPr txBox="1">
            <a:spLocks noChangeArrowheads="1"/>
          </p:cNvSpPr>
          <p:nvPr/>
        </p:nvSpPr>
        <p:spPr bwMode="auto">
          <a:xfrm>
            <a:off x="457200" y="1557338"/>
            <a:ext cx="8291513" cy="482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700"/>
              </a:spcBef>
              <a:buClrTx/>
              <a:buSzPct val="75000"/>
              <a:buFontTx/>
              <a:buNone/>
            </a:pPr>
            <a:r>
              <a:rPr lang="sl-SI" altLang="sl-SI" sz="2800" b="1"/>
              <a:t>a)Splošni simptomi </a:t>
            </a:r>
            <a:r>
              <a:rPr lang="sl-SI" altLang="sl-SI" sz="2800"/>
              <a:t>ledvičnih </a:t>
            </a:r>
          </a:p>
          <a:p>
            <a:pPr>
              <a:lnSpc>
                <a:spcPct val="80000"/>
              </a:lnSpc>
              <a:spcBef>
                <a:spcPts val="700"/>
              </a:spcBef>
              <a:buClrTx/>
              <a:buSzPct val="75000"/>
              <a:buFontTx/>
              <a:buNone/>
            </a:pPr>
            <a:r>
              <a:rPr lang="sl-SI" altLang="sl-SI" sz="2800"/>
              <a:t>tumorjev so neznačilni</a:t>
            </a:r>
            <a:r>
              <a:rPr lang="sl-SI" altLang="sl-SI" sz="2800" b="1"/>
              <a:t>:</a:t>
            </a:r>
          </a:p>
          <a:p>
            <a:pPr>
              <a:lnSpc>
                <a:spcPct val="80000"/>
              </a:lnSpc>
              <a:spcBef>
                <a:spcPts val="700"/>
              </a:spcBef>
              <a:buClr>
                <a:srgbClr val="00007D"/>
              </a:buClr>
              <a:buSzPct val="75000"/>
              <a:buFont typeface="Wingdings" panose="05000000000000000000" pitchFamily="2" charset="2"/>
              <a:buChar char=""/>
            </a:pPr>
            <a:r>
              <a:rPr lang="sl-SI" altLang="sl-SI" sz="2800"/>
              <a:t>oslabelost,</a:t>
            </a:r>
          </a:p>
          <a:p>
            <a:pPr>
              <a:lnSpc>
                <a:spcPct val="80000"/>
              </a:lnSpc>
              <a:spcBef>
                <a:spcPts val="700"/>
              </a:spcBef>
              <a:buClr>
                <a:srgbClr val="00007D"/>
              </a:buClr>
              <a:buSzPct val="75000"/>
              <a:buFont typeface="Wingdings" panose="05000000000000000000" pitchFamily="2" charset="2"/>
              <a:buChar char=""/>
            </a:pPr>
            <a:r>
              <a:rPr lang="sl-SI" altLang="sl-SI" sz="2800"/>
              <a:t>izguba telesne teže, </a:t>
            </a:r>
          </a:p>
          <a:p>
            <a:pPr>
              <a:lnSpc>
                <a:spcPct val="80000"/>
              </a:lnSpc>
              <a:spcBef>
                <a:spcPts val="700"/>
              </a:spcBef>
              <a:buClr>
                <a:srgbClr val="00007D"/>
              </a:buClr>
              <a:buSzPct val="75000"/>
              <a:buFont typeface="Wingdings" panose="05000000000000000000" pitchFamily="2" charset="2"/>
              <a:buChar char=""/>
            </a:pPr>
            <a:r>
              <a:rPr lang="sl-SI" altLang="sl-SI" sz="2800"/>
              <a:t>povišana temperatura.</a:t>
            </a:r>
          </a:p>
          <a:p>
            <a:pPr>
              <a:lnSpc>
                <a:spcPct val="80000"/>
              </a:lnSpc>
              <a:spcBef>
                <a:spcPts val="700"/>
              </a:spcBef>
              <a:buClrTx/>
              <a:buSzPct val="75000"/>
              <a:buFontTx/>
              <a:buNone/>
            </a:pPr>
            <a:endParaRPr lang="sl-SI" altLang="sl-SI" sz="2800" b="1"/>
          </a:p>
          <a:p>
            <a:pPr>
              <a:lnSpc>
                <a:spcPct val="80000"/>
              </a:lnSpc>
              <a:spcBef>
                <a:spcPts val="700"/>
              </a:spcBef>
              <a:buClrTx/>
              <a:buSzPct val="75000"/>
              <a:buFontTx/>
              <a:buNone/>
            </a:pPr>
            <a:r>
              <a:rPr lang="sl-SI" altLang="sl-SI" sz="2800" b="1"/>
              <a:t>b)Specifični:</a:t>
            </a:r>
            <a:r>
              <a:rPr lang="sl-SI" altLang="sl-SI" sz="2800"/>
              <a:t> simptomi, kot so:</a:t>
            </a:r>
          </a:p>
          <a:p>
            <a:pPr>
              <a:lnSpc>
                <a:spcPct val="80000"/>
              </a:lnSpc>
              <a:spcBef>
                <a:spcPts val="700"/>
              </a:spcBef>
              <a:buClr>
                <a:srgbClr val="00007D"/>
              </a:buClr>
              <a:buSzPct val="75000"/>
              <a:buFont typeface="Wingdings" panose="05000000000000000000" pitchFamily="2" charset="2"/>
              <a:buChar char=""/>
            </a:pPr>
            <a:r>
              <a:rPr lang="sl-SI" altLang="sl-SI" sz="2800"/>
              <a:t>hematurija, </a:t>
            </a:r>
          </a:p>
          <a:p>
            <a:pPr>
              <a:lnSpc>
                <a:spcPct val="80000"/>
              </a:lnSpc>
              <a:spcBef>
                <a:spcPts val="700"/>
              </a:spcBef>
              <a:buClr>
                <a:srgbClr val="00007D"/>
              </a:buClr>
              <a:buSzPct val="75000"/>
              <a:buFont typeface="Wingdings" panose="05000000000000000000" pitchFamily="2" charset="2"/>
              <a:buChar char=""/>
            </a:pPr>
            <a:r>
              <a:rPr lang="sl-SI" altLang="sl-SI" sz="2800"/>
              <a:t>tumor v trebuhu in </a:t>
            </a:r>
          </a:p>
          <a:p>
            <a:pPr>
              <a:lnSpc>
                <a:spcPct val="80000"/>
              </a:lnSpc>
              <a:spcBef>
                <a:spcPts val="700"/>
              </a:spcBef>
              <a:buClr>
                <a:srgbClr val="00007D"/>
              </a:buClr>
              <a:buSzPct val="75000"/>
              <a:buFont typeface="Wingdings" panose="05000000000000000000" pitchFamily="2" charset="2"/>
              <a:buChar char=""/>
            </a:pPr>
            <a:r>
              <a:rPr lang="sl-SI" altLang="sl-SI" sz="2800"/>
              <a:t>bolečina v kosto-vertebralnem kotu se pojavijo pri napredovali bolezni.</a:t>
            </a:r>
          </a:p>
        </p:txBody>
      </p:sp>
      <p:pic>
        <p:nvPicPr>
          <p:cNvPr id="102403" name="Picture 3">
            <a:extLst>
              <a:ext uri="{FF2B5EF4-FFF2-40B4-BE49-F238E27FC236}">
                <a16:creationId xmlns:a16="http://schemas.microsoft.com/office/drawing/2014/main" id="{D36068AD-8B62-45BE-AEB2-B707E46D0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620713"/>
            <a:ext cx="2857500" cy="280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a:extLst>
              <a:ext uri="{FF2B5EF4-FFF2-40B4-BE49-F238E27FC236}">
                <a16:creationId xmlns:a16="http://schemas.microsoft.com/office/drawing/2014/main" id="{B046DD54-29AB-46D1-B1A9-0712EC3F04D9}"/>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t>Diagnostika:</a:t>
            </a:r>
          </a:p>
        </p:txBody>
      </p:sp>
      <p:sp>
        <p:nvSpPr>
          <p:cNvPr id="103426" name="Text Box 2">
            <a:extLst>
              <a:ext uri="{FF2B5EF4-FFF2-40B4-BE49-F238E27FC236}">
                <a16:creationId xmlns:a16="http://schemas.microsoft.com/office/drawing/2014/main" id="{93E6CC43-1271-425B-80AB-504E704C07E2}"/>
              </a:ext>
            </a:extLst>
          </p:cNvPr>
          <p:cNvSpPr txBox="1">
            <a:spLocks noChangeArrowheads="1"/>
          </p:cNvSpPr>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00"/>
              </a:spcBef>
              <a:buClr>
                <a:srgbClr val="00007D"/>
              </a:buClr>
              <a:buSzPct val="75000"/>
              <a:buFont typeface="Wingdings" panose="05000000000000000000" pitchFamily="2" charset="2"/>
              <a:buChar char=""/>
            </a:pPr>
            <a:r>
              <a:rPr lang="sl-SI" altLang="sl-SI" sz="2800"/>
              <a:t>UZ ,</a:t>
            </a:r>
          </a:p>
          <a:p>
            <a:pPr>
              <a:lnSpc>
                <a:spcPct val="90000"/>
              </a:lnSpc>
              <a:spcBef>
                <a:spcPts val="700"/>
              </a:spcBef>
              <a:buClr>
                <a:srgbClr val="00007D"/>
              </a:buClr>
              <a:buSzPct val="75000"/>
              <a:buFont typeface="Wingdings" panose="05000000000000000000" pitchFamily="2" charset="2"/>
              <a:buChar char=""/>
            </a:pPr>
            <a:r>
              <a:rPr lang="sl-SI" altLang="sl-SI" sz="2800"/>
              <a:t>CT,</a:t>
            </a:r>
          </a:p>
          <a:p>
            <a:pPr>
              <a:lnSpc>
                <a:spcPct val="90000"/>
              </a:lnSpc>
              <a:spcBef>
                <a:spcPts val="700"/>
              </a:spcBef>
              <a:buClr>
                <a:srgbClr val="00007D"/>
              </a:buClr>
              <a:buSzPct val="75000"/>
              <a:buFont typeface="Wingdings" panose="05000000000000000000" pitchFamily="2" charset="2"/>
              <a:buChar char=""/>
            </a:pPr>
            <a:r>
              <a:rPr lang="sl-SI" altLang="sl-SI" sz="2800"/>
              <a:t>MR. </a:t>
            </a:r>
          </a:p>
          <a:p>
            <a:pPr>
              <a:lnSpc>
                <a:spcPct val="90000"/>
              </a:lnSpc>
              <a:spcBef>
                <a:spcPts val="700"/>
              </a:spcBef>
              <a:buClrTx/>
              <a:buSzPct val="75000"/>
              <a:buFontTx/>
              <a:buNone/>
            </a:pPr>
            <a:r>
              <a:rPr lang="sl-SI" altLang="sl-SI" sz="2800"/>
              <a:t>Dodatne preiskave so še:</a:t>
            </a:r>
          </a:p>
          <a:p>
            <a:pPr>
              <a:lnSpc>
                <a:spcPct val="90000"/>
              </a:lnSpc>
              <a:spcBef>
                <a:spcPts val="700"/>
              </a:spcBef>
              <a:buClr>
                <a:srgbClr val="00007D"/>
              </a:buClr>
              <a:buSzPct val="75000"/>
              <a:buFont typeface="Wingdings" panose="05000000000000000000" pitchFamily="2" charset="2"/>
              <a:buChar char=""/>
            </a:pPr>
            <a:r>
              <a:rPr lang="sl-SI" altLang="sl-SI" sz="2800"/>
              <a:t>RTG slika pljuc in scintigram kosti, </a:t>
            </a:r>
          </a:p>
          <a:p>
            <a:pPr>
              <a:lnSpc>
                <a:spcPct val="90000"/>
              </a:lnSpc>
              <a:spcBef>
                <a:spcPts val="700"/>
              </a:spcBef>
              <a:buClr>
                <a:srgbClr val="00007D"/>
              </a:buClr>
              <a:buSzPct val="75000"/>
              <a:buFont typeface="Wingdings" panose="05000000000000000000" pitchFamily="2" charset="2"/>
              <a:buChar char=""/>
            </a:pPr>
            <a:r>
              <a:rPr lang="sl-SI" altLang="sl-SI" sz="2800"/>
              <a:t>Pri tumorjih manjših kot 2 cm, naredimo UZ vodeno biopsijo in citološko ali histološko opredelimo proces na ledvici.</a:t>
            </a:r>
          </a:p>
        </p:txBody>
      </p:sp>
      <p:pic>
        <p:nvPicPr>
          <p:cNvPr id="103427" name="Picture 3">
            <a:extLst>
              <a:ext uri="{FF2B5EF4-FFF2-40B4-BE49-F238E27FC236}">
                <a16:creationId xmlns:a16="http://schemas.microsoft.com/office/drawing/2014/main" id="{5211FE59-4578-470B-9B6B-2624FFF84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620713"/>
            <a:ext cx="3197225"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
            <a:extLst>
              <a:ext uri="{FF2B5EF4-FFF2-40B4-BE49-F238E27FC236}">
                <a16:creationId xmlns:a16="http://schemas.microsoft.com/office/drawing/2014/main" id="{77ACCDF1-278F-40AA-B66E-0D12600D582D}"/>
              </a:ext>
            </a:extLst>
          </p:cNvPr>
          <p:cNvSpPr txBox="1">
            <a:spLocks noChangeArrowheads="1"/>
          </p:cNvSpPr>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buClrTx/>
              <a:buFontTx/>
              <a:buNone/>
            </a:pPr>
            <a:r>
              <a:rPr lang="sl-SI" altLang="sl-SI" sz="4400"/>
              <a:t>Zdravljenje:</a:t>
            </a:r>
          </a:p>
        </p:txBody>
      </p:sp>
      <p:sp>
        <p:nvSpPr>
          <p:cNvPr id="104450" name="Text Box 2">
            <a:extLst>
              <a:ext uri="{FF2B5EF4-FFF2-40B4-BE49-F238E27FC236}">
                <a16:creationId xmlns:a16="http://schemas.microsoft.com/office/drawing/2014/main" id="{ABA4EDF0-63AD-48A6-849C-08A600DCD908}"/>
              </a:ext>
            </a:extLst>
          </p:cNvPr>
          <p:cNvSpPr txBox="1">
            <a:spLocks noChangeArrowheads="1"/>
          </p:cNvSpPr>
          <p:nvPr/>
        </p:nvSpPr>
        <p:spPr bwMode="auto">
          <a:xfrm>
            <a:off x="457200" y="1700213"/>
            <a:ext cx="8229600" cy="416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600"/>
              </a:spcBef>
              <a:buClr>
                <a:srgbClr val="00007D"/>
              </a:buClr>
              <a:buSzPct val="75000"/>
              <a:buFont typeface="Wingdings" panose="05000000000000000000" pitchFamily="2" charset="2"/>
              <a:buChar char=""/>
            </a:pPr>
            <a:r>
              <a:rPr lang="sl-SI" altLang="sl-SI" sz="2400"/>
              <a:t>kirurško-operacijsko – nefrektomija.</a:t>
            </a:r>
          </a:p>
          <a:p>
            <a:pPr>
              <a:lnSpc>
                <a:spcPct val="90000"/>
              </a:lnSpc>
              <a:spcBef>
                <a:spcPts val="600"/>
              </a:spcBef>
              <a:buClr>
                <a:srgbClr val="00007D"/>
              </a:buClr>
              <a:buSzPct val="75000"/>
              <a:buFont typeface="Wingdings" panose="05000000000000000000" pitchFamily="2" charset="2"/>
              <a:buChar char=""/>
            </a:pPr>
            <a:r>
              <a:rPr lang="sl-SI" altLang="sl-SI" sz="2400"/>
              <a:t>danes manjše tumorje do velikosti 4 cm odstranimo z delno nefrektomijo ali enukleacijo tumorja, tako, da zajamemo tudi nekaj milimetrov zdravega tkiva.</a:t>
            </a:r>
          </a:p>
          <a:p>
            <a:pPr>
              <a:lnSpc>
                <a:spcPct val="90000"/>
              </a:lnSpc>
              <a:spcBef>
                <a:spcPts val="600"/>
              </a:spcBef>
              <a:buClrTx/>
              <a:buSzPct val="75000"/>
              <a:buFontTx/>
              <a:buNone/>
            </a:pPr>
            <a:r>
              <a:rPr lang="sl-SI" altLang="sl-SI" sz="2400" b="1"/>
              <a:t>Dopolnjujemo z:</a:t>
            </a:r>
          </a:p>
          <a:p>
            <a:pPr>
              <a:lnSpc>
                <a:spcPct val="90000"/>
              </a:lnSpc>
              <a:spcBef>
                <a:spcPts val="600"/>
              </a:spcBef>
              <a:buClr>
                <a:srgbClr val="00007D"/>
              </a:buClr>
              <a:buSzPct val="75000"/>
              <a:buFont typeface="Wingdings" panose="05000000000000000000" pitchFamily="2" charset="2"/>
              <a:buChar char=""/>
            </a:pPr>
            <a:r>
              <a:rPr lang="sl-SI" altLang="sl-SI" sz="2400"/>
              <a:t>Tarčnimi zdarvili, (</a:t>
            </a:r>
            <a:r>
              <a:rPr lang="sl-SI" altLang="sl-SI" sz="2000"/>
              <a:t>biološko tarčno zdravilo, ki s preprečevanjem razraščanja žilja tumorja zavira njegovo rast. Ta zdravila v 70% zavrejo širjenje metastaz, podaljšajo preživetje, na žalost pa še ne ozdravijo bolezni</a:t>
            </a:r>
            <a:r>
              <a:rPr lang="sl-SI" altLang="sl-SI" sz="2400"/>
              <a:t>),</a:t>
            </a:r>
          </a:p>
          <a:p>
            <a:pPr>
              <a:lnSpc>
                <a:spcPct val="90000"/>
              </a:lnSpc>
              <a:spcBef>
                <a:spcPts val="600"/>
              </a:spcBef>
              <a:buClr>
                <a:srgbClr val="00007D"/>
              </a:buClr>
              <a:buSzPct val="75000"/>
              <a:buFont typeface="Wingdings" panose="05000000000000000000" pitchFamily="2" charset="2"/>
              <a:buChar char=""/>
            </a:pPr>
            <a:r>
              <a:rPr lang="sl-SI" altLang="sl-SI" sz="2400"/>
              <a:t>Kemoterapijo,</a:t>
            </a:r>
          </a:p>
          <a:p>
            <a:pPr>
              <a:lnSpc>
                <a:spcPct val="90000"/>
              </a:lnSpc>
              <a:spcBef>
                <a:spcPts val="600"/>
              </a:spcBef>
              <a:buClr>
                <a:srgbClr val="00007D"/>
              </a:buClr>
              <a:buSzPct val="75000"/>
              <a:buFont typeface="Wingdings" panose="05000000000000000000" pitchFamily="2" charset="2"/>
              <a:buChar char=""/>
            </a:pPr>
            <a:r>
              <a:rPr lang="sl-SI" altLang="sl-SI" sz="2400"/>
              <a:t>Radioterapijo.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sl-SI"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5142</Words>
  <Application>Microsoft Office PowerPoint</Application>
  <PresentationFormat>On-screen Show (4:3)</PresentationFormat>
  <Paragraphs>967</Paragraphs>
  <Slides>163</Slides>
  <Notes>163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163</vt:i4>
      </vt:variant>
    </vt:vector>
  </HeadingPairs>
  <TitlesOfParts>
    <vt:vector size="170" baseType="lpstr">
      <vt:lpstr>Arial</vt:lpstr>
      <vt:lpstr>Arial Black</vt:lpstr>
      <vt:lpstr>Calibri</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2019-06-03T09:13:28Z</dcterms:created>
  <dcterms:modified xsi:type="dcterms:W3CDTF">2019-06-03T09:13:28Z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