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241CFD10-9977-43AE-ACD6-B9CEE729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3C207-3F2F-48F0-87D6-A9548F5DECF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5EDB5750-D2B3-4DBC-8863-87C375CCC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70394B41-AD6C-4488-A96C-5C3F5EA6C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4C7"/>
                </a:solidFill>
              </a:defRPr>
            </a:lvl1pPr>
          </a:lstStyle>
          <a:p>
            <a:fld id="{AAFD092C-7B4B-46C9-A7C0-F27C9A7176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51322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29595D5-0D01-47DB-944F-2064D295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71014-3468-479A-BC90-1238267C9AF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86FBD99-9CF3-4DB9-9077-D6E6E0FC7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8448EB9-57EE-4C96-AA9C-A08A6086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98F4F-CE26-4DD8-906D-013A362F214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3989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85AD5BE-6771-490D-897D-102A5D92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BC845-E37A-4697-829E-E8BBFA8212A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065A0C9-250A-451E-8AFA-5B95BD72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DEFF284-64ED-4EC2-870C-BFAB93D7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0E50F-E6F8-45CA-948F-A1A6B1CDC37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066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E18F391-8E75-4549-9B86-28AD3A04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0F48-3044-4A8D-BAE9-CEC71A66BBB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894688B-BC3E-43A2-95D8-D5D2A22E8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419F879-BFF2-4571-8FC8-DAC9AAC0A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10D2E-B2FC-4C67-AB11-DD76BFC542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8198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E9BC2-E832-497E-A97D-DCDED44C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51D5-7299-4381-8BD6-8B78E8E37A7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46F31-41BE-45AC-8AC5-9E87A25B6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0DD97-0D2C-4609-9536-C4F759C6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4C7"/>
                </a:solidFill>
              </a:defRPr>
            </a:lvl1pPr>
          </a:lstStyle>
          <a:p>
            <a:fld id="{3CA0A694-D9EC-47B3-AC47-A670534965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9311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96558EE9-E1B8-4C40-833A-9165CF838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40827-3B36-4FA8-863E-08A90DA16AD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C618999D-AA3F-4534-B630-03C0A724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4D04BF18-BD31-4C9B-A273-C25AFE35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BDCA4-1F8A-4A24-91E4-A5142A93BF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259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31536A7C-4238-4742-B447-547272520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0173-8A94-4239-89CC-85A0A975869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46FA936B-97AF-463F-9586-A02F82025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A20FBD14-BE59-4DFA-B311-91D31B4F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AD8F5-29D8-4265-98CA-C6EDAF3B5D2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85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901A8F5D-C791-4B49-BF12-95F97954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7638-9925-45F1-985A-A865582331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AC7C2B96-6906-4112-B6B8-57DA7CED0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9585DA9A-6F8D-4A4D-B7C9-8C2E9643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C9776-D299-4A61-A156-27D7BBA06B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526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652D070C-4C33-4595-8313-13C72B8B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0E57-31E2-4F9B-B676-D650D357E3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CAA5FD9F-8ABC-4DE9-A566-C6A557CE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18CF8A8B-2FF2-4D71-8D44-8797DB3E9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AD63D-59DC-4421-B6F6-D18BAFC8C3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946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CA1526BB-C164-41A4-8D6B-6910B8D7D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33FE3-5FC9-4AEE-95D4-EB99D192226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4320E076-20A4-419F-87A0-814CBEBA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49060B15-D985-4159-9F24-C343AD77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63093-DA7D-498C-BB2F-C744B88D0F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8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8098699F-BBE9-4BF6-985C-B3F6180951C1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56CA872-2E15-4D7F-B4F1-B774F5D79EC4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EC603F7D-7A1D-47C1-873E-B29B272BB899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086C4861-5CF0-458A-AD10-373B22263A8D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875F3DBA-1218-4121-99FB-192CE370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51A1-7626-4604-9DE7-105804470FD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4BBF5DCC-5801-42D0-AC65-37851AF7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9D83125-964F-450D-9478-CAFE8909B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E655099-4C6D-47F9-B602-7FAD0B6996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182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A8B35312-9BE5-48FA-8118-43EFDED20DD7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20BA759-5E3A-426F-A9F6-DF4D4871D2D8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D87FACF1-7531-4B16-8568-F7BB1E73FA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8D385F0C-700C-4446-A1E7-0E7E97238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A4F1D96-846D-479F-AAB3-AC1FD1D4A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8358D-3D1E-4BB8-905C-B215193393D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85F7BC86-D954-40FF-B76A-4ABE0EA09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AD6D08D-9DD9-4BF3-BFD1-C20C646C8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F2F2F"/>
                </a:solidFill>
              </a:defRPr>
            </a:lvl1pPr>
          </a:lstStyle>
          <a:p>
            <a:fld id="{C8C7F1BA-BE89-4ECB-854B-830C5284A821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7C40771A-2F29-4AB5-B2D7-B49CDE10237F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D55472D-75E6-4C13-A317-B8E6272CCA47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388BD4B-5BF8-4E91-AFB6-62B5066E04D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9" r:id="rId2"/>
    <p:sldLayoutId id="2147483768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9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1B587C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1B587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4E854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5AFF-FF5F-4531-9293-922EC1B616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KAŠELJ (TUSIS), IZMEČEK(SPUTUM)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F62CA737-0A16-4C70-A105-6788AA377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ADDD18C-1F9C-4E6A-B9F5-364BE567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KAŠELJ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35D93BA-649E-4F23-875B-84798E9AB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Je zaščitni refleks, ki teži k očiščenju dihalnih poti (dražeče snovi, vnetni produkti,....)</a:t>
            </a:r>
          </a:p>
          <a:p>
            <a:r>
              <a:rPr lang="sl-SI" altLang="sl-SI"/>
              <a:t>Je krčevit izdih zraka</a:t>
            </a:r>
          </a:p>
          <a:p>
            <a:r>
              <a:rPr lang="sl-SI" altLang="sl-SI"/>
              <a:t>Je obrambni mehanizem, s katerim je možno odstranjevati iz dihalnih poti tujke, sluz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DRAŽLJAJI, ki povzročajo kašelj:</a:t>
            </a:r>
          </a:p>
          <a:p>
            <a:r>
              <a:rPr lang="sl-SI" altLang="sl-SI"/>
              <a:t>vdihavanje dražečih snovi,</a:t>
            </a:r>
          </a:p>
          <a:p>
            <a:r>
              <a:rPr lang="sl-SI" altLang="sl-SI"/>
              <a:t>obolenja dihal (laringitis, bronhitis, TBC, pljučnica,..)</a:t>
            </a:r>
          </a:p>
          <a:p>
            <a:r>
              <a:rPr lang="sl-SI" altLang="sl-SI"/>
              <a:t>tujki v dihalni ali prebavni cevi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191E8-879C-4CC4-ABC7-5E05E608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457200" y="642938"/>
            <a:ext cx="8229600" cy="619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F4F75AD-04DE-45E8-856D-9DF6F10B2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6816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FF0000"/>
                </a:solidFill>
              </a:rPr>
              <a:t>EKSPEKTORACIJA</a:t>
            </a:r>
            <a:r>
              <a:rPr lang="sl-SI" altLang="sl-SI"/>
              <a:t>:</a:t>
            </a:r>
          </a:p>
          <a:p>
            <a:r>
              <a:rPr lang="sl-SI" altLang="sl-SI"/>
              <a:t>Je izkašljevanje izmečka iz pljuč in dihalnih poti.</a:t>
            </a:r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FF0000"/>
                </a:solidFill>
              </a:rPr>
              <a:t>IZMEČEK:</a:t>
            </a:r>
            <a:r>
              <a:rPr lang="sl-SI" altLang="sl-SI"/>
              <a:t> </a:t>
            </a:r>
          </a:p>
          <a:p>
            <a:r>
              <a:rPr lang="sl-SI" altLang="sl-SI"/>
              <a:t>je povečano izločanje bronhialne sluzi.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>
              <a:solidFill>
                <a:srgbClr val="FF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endParaRPr lang="sl-SI" altLang="sl-SI">
              <a:solidFill>
                <a:srgbClr val="FF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FF0000"/>
                </a:solidFill>
              </a:rPr>
              <a:t>VRSTE KAŠLJA:</a:t>
            </a:r>
            <a:endParaRPr lang="sl-SI" altLang="sl-SI"/>
          </a:p>
          <a:p>
            <a:r>
              <a:rPr lang="sl-SI" altLang="sl-SI">
                <a:solidFill>
                  <a:srgbClr val="00B0F0"/>
                </a:solidFill>
              </a:rPr>
              <a:t>Produktivni,spremljajoči</a:t>
            </a:r>
            <a:r>
              <a:rPr lang="sl-SI" altLang="sl-SI"/>
              <a:t> kašelj: nastane zaradi infekcij dihal in je povezan z izmečkom.</a:t>
            </a:r>
          </a:p>
          <a:p>
            <a:r>
              <a:rPr lang="sl-SI" altLang="sl-SI">
                <a:solidFill>
                  <a:srgbClr val="00B0F0"/>
                </a:solidFill>
              </a:rPr>
              <a:t>Dražeči </a:t>
            </a:r>
            <a:r>
              <a:rPr lang="sl-SI" altLang="sl-SI"/>
              <a:t>kašelj: nastane zaradi draženja pri vdihavanju plinov, prahu, kemičnih snovi,.....je suh in dražeč.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472E-8770-45B1-8200-EE3EE1F7A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44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CAF10DA-8883-4F21-A489-BC098A796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785813"/>
            <a:ext cx="8229600" cy="5610225"/>
          </a:xfrm>
        </p:spPr>
        <p:txBody>
          <a:bodyPr/>
          <a:lstStyle/>
          <a:p>
            <a:r>
              <a:rPr lang="sl-SI" altLang="sl-SI">
                <a:solidFill>
                  <a:srgbClr val="00B0F0"/>
                </a:solidFill>
              </a:rPr>
              <a:t>Psihični( nervozni) </a:t>
            </a:r>
            <a:r>
              <a:rPr lang="sl-SI" altLang="sl-SI"/>
              <a:t>kašelj: je suh in hrapav, pokašljevanje zaradi psihičnih vzrokov.</a:t>
            </a:r>
          </a:p>
          <a:p>
            <a:r>
              <a:rPr lang="sl-SI" altLang="sl-SI">
                <a:solidFill>
                  <a:srgbClr val="00B0F0"/>
                </a:solidFill>
              </a:rPr>
              <a:t>Pertusoidni</a:t>
            </a:r>
            <a:r>
              <a:rPr lang="sl-SI" altLang="sl-SI">
                <a:solidFill>
                  <a:srgbClr val="0070C0"/>
                </a:solidFill>
              </a:rPr>
              <a:t> </a:t>
            </a:r>
            <a:r>
              <a:rPr lang="sl-SI" altLang="sl-SI"/>
              <a:t>( lajajoč,konstanten) kašelj: spremlja obolenja srca, je znak odpovedi srca.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FF0000"/>
                </a:solidFill>
              </a:rPr>
              <a:t> VRSTE SPUTUMA</a:t>
            </a: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00B0F0"/>
                </a:solidFill>
              </a:rPr>
              <a:t>Po lastnostih: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Serozen-</a:t>
            </a:r>
            <a:r>
              <a:rPr lang="sl-SI" altLang="sl-SI">
                <a:solidFill>
                  <a:srgbClr val="00B0F0"/>
                </a:solidFill>
              </a:rPr>
              <a:t> </a:t>
            </a:r>
            <a:r>
              <a:rPr lang="sl-SI" altLang="sl-SI"/>
              <a:t>voden,tekoč,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Mukozen- sluzast,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Mukopurulenten- rumenkastozelen + sluz,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Purulenten- gnojen,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Hemoragičen- krvav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4E0B-5E02-4876-B55F-3D646B071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457200" y="642938"/>
            <a:ext cx="8229600" cy="619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5446F06-5E6A-4D9F-B786-FCDD55EB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714375"/>
            <a:ext cx="8229600" cy="56102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00B0F0"/>
                </a:solidFill>
              </a:rPr>
              <a:t>Po barvi: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Rjaste barve: prisotnost krvi ( pri pljučnici),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Krvavkasto penast- HEMOPTIZA-TBC,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Svetlorjava: pri pljučnem abscesu,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Želatinasto roza: karcinom, gnojni bronhitis,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Rumen: po pljučnici.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00B0F0"/>
                </a:solidFill>
              </a:rPr>
              <a:t>Vonj: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Pri zdravem človeku je brez vonja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Sladkoben vonj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/>
              <a:t>Neprijeten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FF0000"/>
                </a:solidFill>
              </a:rPr>
              <a:t>VSAK SPUTUM OBRAVNAVAMO KOT KUŽNINO!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238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Wingdings</vt:lpstr>
      <vt:lpstr>Wingdings 2</vt:lpstr>
      <vt:lpstr>Flow</vt:lpstr>
      <vt:lpstr>KAŠELJ (TUSIS), IZMEČEK(SPUTUM)</vt:lpstr>
      <vt:lpstr>KAŠELJ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2019-06-03T09:13:31Z</dcterms:created>
  <dcterms:modified xsi:type="dcterms:W3CDTF">2019-06-03T09:13:31Z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